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Limelight"/>
      <p:regular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Playfair Display"/>
      <p:regular r:id="rId29"/>
      <p:bold r:id="rId30"/>
      <p:italic r:id="rId31"/>
      <p:boldItalic r:id="rId32"/>
    </p:embeddedFont>
    <p:embeddedFont>
      <p:font typeface="Poppins"/>
      <p:regular r:id="rId33"/>
      <p:bold r:id="rId34"/>
      <p:italic r:id="rId35"/>
      <p:boldItalic r:id="rId36"/>
    </p:embeddedFont>
    <p:embeddedFont>
      <p:font typeface="Actor"/>
      <p:regular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Limelight-regular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layfairDisplay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layfairDisplay-italic.fntdata"/><Relationship Id="rId30" Type="http://schemas.openxmlformats.org/officeDocument/2006/relationships/font" Target="fonts/PlayfairDisplay-bold.fntdata"/><Relationship Id="rId11" Type="http://schemas.openxmlformats.org/officeDocument/2006/relationships/slide" Target="slides/slide7.xml"/><Relationship Id="rId33" Type="http://schemas.openxmlformats.org/officeDocument/2006/relationships/font" Target="fonts/Poppins-regular.fntdata"/><Relationship Id="rId10" Type="http://schemas.openxmlformats.org/officeDocument/2006/relationships/slide" Target="slides/slide6.xml"/><Relationship Id="rId32" Type="http://schemas.openxmlformats.org/officeDocument/2006/relationships/font" Target="fonts/PlayfairDisplay-boldItalic.fntdata"/><Relationship Id="rId13" Type="http://schemas.openxmlformats.org/officeDocument/2006/relationships/slide" Target="slides/slide9.xml"/><Relationship Id="rId35" Type="http://schemas.openxmlformats.org/officeDocument/2006/relationships/font" Target="fonts/Poppins-italic.fntdata"/><Relationship Id="rId12" Type="http://schemas.openxmlformats.org/officeDocument/2006/relationships/slide" Target="slides/slide8.xml"/><Relationship Id="rId34" Type="http://schemas.openxmlformats.org/officeDocument/2006/relationships/font" Target="fonts/Poppins-bold.fntdata"/><Relationship Id="rId15" Type="http://schemas.openxmlformats.org/officeDocument/2006/relationships/slide" Target="slides/slide11.xml"/><Relationship Id="rId37" Type="http://schemas.openxmlformats.org/officeDocument/2006/relationships/font" Target="fonts/Actor-regular.fntdata"/><Relationship Id="rId14" Type="http://schemas.openxmlformats.org/officeDocument/2006/relationships/slide" Target="slides/slide10.xml"/><Relationship Id="rId36" Type="http://schemas.openxmlformats.org/officeDocument/2006/relationships/font" Target="fonts/Poppins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0" name="Shape 6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1" name="Google Shape;6271;gd1b6111b2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2" name="Google Shape;6272;gd1b6111b2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0" name="Shape 6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1" name="Google Shape;6371;g2be591ef392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2" name="Google Shape;6372;g2be591ef392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0" name="Shape 6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1" name="Google Shape;6381;g2be033da22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2" name="Google Shape;6382;g2be033da22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9" name="Shape 6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0" name="Google Shape;6390;g2be033da22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1" name="Google Shape;6391;g2be033da22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3" name="Shape 6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4" name="Google Shape;6404;g2be0aaeb7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5" name="Google Shape;6405;g2be0aaeb7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1" name="Shape 6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2" name="Google Shape;6412;g2be0aaeb7f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3" name="Google Shape;6413;g2be0aaeb7f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3" name="Shape 6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4" name="Google Shape;6434;g2be0aa531c3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5" name="Google Shape;6435;g2be0aa531c3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3" name="Shape 6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4" name="Google Shape;6454;g2be0aaeb7f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5" name="Google Shape;6455;g2be0aaeb7f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9" name="Shape 6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0" name="Google Shape;6460;g2be65e2d4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1" name="Google Shape;6461;g2be65e2d4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8" name="Shape 6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9" name="Google Shape;6469;g2be621437c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0" name="Google Shape;6470;g2be621437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4" name="Shape 6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5" name="Google Shape;6475;g2be591ef392_1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6" name="Google Shape;6476;g2be591ef392_1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8" name="Shape 6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9" name="Google Shape;6299;g13dfdf49308_1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0" name="Google Shape;6300;g13dfdf49308_1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5" name="Shape 6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6" name="Google Shape;6316;g13dfdf49308_1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7" name="Google Shape;6317;g13dfdf49308_1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5" name="Shape 6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6" name="Google Shape;6326;g2be0aaeb7f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7" name="Google Shape;6327;g2be0aaeb7f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0" name="Shape 6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1" name="Google Shape;6331;g2be0aaeb7f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2" name="Google Shape;6332;g2be0aaeb7f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5" name="Shape 6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6" name="Google Shape;6336;g2be033da22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7" name="Google Shape;6337;g2be033da22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1" name="Shape 6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2" name="Google Shape;6342;gddd26cc8a4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3" name="Google Shape;6343;gddd26cc8a4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7" name="Shape 6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" name="Google Shape;6348;g2be591ef392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9" name="Google Shape;6349;g2be591ef392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4" name="Shape 6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5" name="Google Shape;6365;g2be591ef392_1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6" name="Google Shape;6366;g2be591ef392_1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987616" y="246891"/>
            <a:ext cx="7314559" cy="4652582"/>
            <a:chOff x="958816" y="246891"/>
            <a:chExt cx="7314559" cy="4652582"/>
          </a:xfrm>
        </p:grpSpPr>
        <p:sp>
          <p:nvSpPr>
            <p:cNvPr id="10" name="Google Shape;10;p2"/>
            <p:cNvSpPr/>
            <p:nvPr/>
          </p:nvSpPr>
          <p:spPr>
            <a:xfrm flipH="1">
              <a:off x="1158200" y="564974"/>
              <a:ext cx="7115175" cy="4334500"/>
            </a:xfrm>
            <a:custGeom>
              <a:rect b="b" l="l" r="r" t="t"/>
              <a:pathLst>
                <a:path extrusionOk="0" h="134112" w="284607">
                  <a:moveTo>
                    <a:pt x="273939" y="0"/>
                  </a:moveTo>
                  <a:lnTo>
                    <a:pt x="0" y="134112"/>
                  </a:lnTo>
                  <a:lnTo>
                    <a:pt x="266700" y="134112"/>
                  </a:lnTo>
                  <a:lnTo>
                    <a:pt x="284607" y="8763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11" name="Google Shape;11;p2"/>
            <p:cNvGrpSpPr/>
            <p:nvPr/>
          </p:nvGrpSpPr>
          <p:grpSpPr>
            <a:xfrm>
              <a:off x="958816" y="246891"/>
              <a:ext cx="631414" cy="628524"/>
              <a:chOff x="1468922" y="418813"/>
              <a:chExt cx="631414" cy="628524"/>
            </a:xfrm>
          </p:grpSpPr>
          <p:sp>
            <p:nvSpPr>
              <p:cNvPr id="12" name="Google Shape;12;p2"/>
              <p:cNvSpPr/>
              <p:nvPr/>
            </p:nvSpPr>
            <p:spPr>
              <a:xfrm rot="-1486471">
                <a:off x="1606973" y="466290"/>
                <a:ext cx="154012" cy="122309"/>
              </a:xfrm>
              <a:custGeom>
                <a:rect b="b" l="l" r="r" t="t"/>
                <a:pathLst>
                  <a:path extrusionOk="0" h="1929" w="2429">
                    <a:moveTo>
                      <a:pt x="250" y="1929"/>
                    </a:moveTo>
                    <a:lnTo>
                      <a:pt x="0" y="464"/>
                    </a:lnTo>
                    <a:cubicBezTo>
                      <a:pt x="0" y="464"/>
                      <a:pt x="1215" y="0"/>
                      <a:pt x="2429" y="464"/>
                    </a:cubicBezTo>
                    <a:lnTo>
                      <a:pt x="2179" y="192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 rot="-1486471">
                <a:off x="1531704" y="505899"/>
                <a:ext cx="505850" cy="410741"/>
              </a:xfrm>
              <a:custGeom>
                <a:rect b="b" l="l" r="r" t="t"/>
                <a:pathLst>
                  <a:path extrusionOk="0" h="6478" w="7978">
                    <a:moveTo>
                      <a:pt x="0" y="834"/>
                    </a:moveTo>
                    <a:lnTo>
                      <a:pt x="476" y="6478"/>
                    </a:lnTo>
                    <a:cubicBezTo>
                      <a:pt x="2703" y="5787"/>
                      <a:pt x="4977" y="5811"/>
                      <a:pt x="7513" y="6478"/>
                    </a:cubicBezTo>
                    <a:lnTo>
                      <a:pt x="7977" y="834"/>
                    </a:lnTo>
                    <a:cubicBezTo>
                      <a:pt x="5703" y="1"/>
                      <a:pt x="2429" y="1"/>
                      <a:pt x="0" y="8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 rot="-1486471">
                <a:off x="1650300" y="846485"/>
                <a:ext cx="446185" cy="112545"/>
              </a:xfrm>
              <a:custGeom>
                <a:rect b="b" l="l" r="r" t="t"/>
                <a:pathLst>
                  <a:path extrusionOk="0" h="1775" w="7037">
                    <a:moveTo>
                      <a:pt x="0" y="798"/>
                    </a:moveTo>
                    <a:lnTo>
                      <a:pt x="1048" y="1655"/>
                    </a:lnTo>
                    <a:lnTo>
                      <a:pt x="5692" y="1774"/>
                    </a:lnTo>
                    <a:lnTo>
                      <a:pt x="7037" y="798"/>
                    </a:lnTo>
                    <a:cubicBezTo>
                      <a:pt x="4656" y="84"/>
                      <a:pt x="2513" y="0"/>
                      <a:pt x="0" y="7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-1486471">
                <a:off x="1717761" y="879747"/>
                <a:ext cx="319374" cy="67210"/>
              </a:xfrm>
              <a:custGeom>
                <a:rect b="b" l="l" r="r" t="t"/>
                <a:pathLst>
                  <a:path extrusionOk="0" h="1060" w="5037">
                    <a:moveTo>
                      <a:pt x="5037" y="524"/>
                    </a:moveTo>
                    <a:cubicBezTo>
                      <a:pt x="5037" y="822"/>
                      <a:pt x="3906" y="1060"/>
                      <a:pt x="2525" y="1060"/>
                    </a:cubicBezTo>
                    <a:cubicBezTo>
                      <a:pt x="1132" y="1060"/>
                      <a:pt x="1" y="822"/>
                      <a:pt x="1" y="524"/>
                    </a:cubicBezTo>
                    <a:cubicBezTo>
                      <a:pt x="1" y="238"/>
                      <a:pt x="1132" y="0"/>
                      <a:pt x="2525" y="0"/>
                    </a:cubicBezTo>
                    <a:cubicBezTo>
                      <a:pt x="3906" y="0"/>
                      <a:pt x="5037" y="238"/>
                      <a:pt x="5037" y="5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" name="Google Shape;16;p2"/>
          <p:cNvGrpSpPr/>
          <p:nvPr/>
        </p:nvGrpSpPr>
        <p:grpSpPr>
          <a:xfrm>
            <a:off x="849275" y="246891"/>
            <a:ext cx="7438826" cy="4652584"/>
            <a:chOff x="1049075" y="246891"/>
            <a:chExt cx="7438826" cy="4652584"/>
          </a:xfrm>
        </p:grpSpPr>
        <p:sp>
          <p:nvSpPr>
            <p:cNvPr id="17" name="Google Shape;17;p2"/>
            <p:cNvSpPr/>
            <p:nvPr/>
          </p:nvSpPr>
          <p:spPr>
            <a:xfrm>
              <a:off x="1049075" y="564975"/>
              <a:ext cx="7115175" cy="4334500"/>
            </a:xfrm>
            <a:custGeom>
              <a:rect b="b" l="l" r="r" t="t"/>
              <a:pathLst>
                <a:path extrusionOk="0" h="134112" w="284607">
                  <a:moveTo>
                    <a:pt x="273939" y="0"/>
                  </a:moveTo>
                  <a:lnTo>
                    <a:pt x="0" y="134112"/>
                  </a:lnTo>
                  <a:lnTo>
                    <a:pt x="266700" y="134112"/>
                  </a:lnTo>
                  <a:lnTo>
                    <a:pt x="284607" y="8763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18" name="Google Shape;18;p2"/>
            <p:cNvGrpSpPr/>
            <p:nvPr/>
          </p:nvGrpSpPr>
          <p:grpSpPr>
            <a:xfrm>
              <a:off x="7825154" y="246891"/>
              <a:ext cx="662747" cy="662501"/>
              <a:chOff x="7015629" y="399549"/>
              <a:chExt cx="662747" cy="662501"/>
            </a:xfrm>
          </p:grpSpPr>
          <p:sp>
            <p:nvSpPr>
              <p:cNvPr id="19" name="Google Shape;19;p2"/>
              <p:cNvSpPr/>
              <p:nvPr/>
            </p:nvSpPr>
            <p:spPr>
              <a:xfrm rot="2162420">
                <a:off x="7387430" y="475758"/>
                <a:ext cx="154012" cy="122309"/>
              </a:xfrm>
              <a:custGeom>
                <a:rect b="b" l="l" r="r" t="t"/>
                <a:pathLst>
                  <a:path extrusionOk="0" h="1929" w="2429">
                    <a:moveTo>
                      <a:pt x="250" y="1929"/>
                    </a:moveTo>
                    <a:lnTo>
                      <a:pt x="0" y="464"/>
                    </a:lnTo>
                    <a:cubicBezTo>
                      <a:pt x="0" y="464"/>
                      <a:pt x="1215" y="0"/>
                      <a:pt x="2429" y="464"/>
                    </a:cubicBezTo>
                    <a:lnTo>
                      <a:pt x="2179" y="192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 rot="2162420">
                <a:off x="7100104" y="509051"/>
                <a:ext cx="505850" cy="410742"/>
              </a:xfrm>
              <a:custGeom>
                <a:rect b="b" l="l" r="r" t="t"/>
                <a:pathLst>
                  <a:path extrusionOk="0" h="6478" w="7978">
                    <a:moveTo>
                      <a:pt x="0" y="834"/>
                    </a:moveTo>
                    <a:lnTo>
                      <a:pt x="476" y="6478"/>
                    </a:lnTo>
                    <a:cubicBezTo>
                      <a:pt x="2703" y="5787"/>
                      <a:pt x="4977" y="5811"/>
                      <a:pt x="7513" y="6478"/>
                    </a:cubicBezTo>
                    <a:lnTo>
                      <a:pt x="7977" y="834"/>
                    </a:lnTo>
                    <a:cubicBezTo>
                      <a:pt x="5703" y="1"/>
                      <a:pt x="2429" y="1"/>
                      <a:pt x="0" y="8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 rot="2162420">
                <a:off x="7006038" y="829018"/>
                <a:ext cx="446186" cy="112545"/>
              </a:xfrm>
              <a:custGeom>
                <a:rect b="b" l="l" r="r" t="t"/>
                <a:pathLst>
                  <a:path extrusionOk="0" h="1775" w="7037">
                    <a:moveTo>
                      <a:pt x="0" y="798"/>
                    </a:moveTo>
                    <a:lnTo>
                      <a:pt x="1048" y="1655"/>
                    </a:lnTo>
                    <a:lnTo>
                      <a:pt x="5692" y="1774"/>
                    </a:lnTo>
                    <a:lnTo>
                      <a:pt x="7037" y="798"/>
                    </a:lnTo>
                    <a:cubicBezTo>
                      <a:pt x="4656" y="84"/>
                      <a:pt x="2513" y="0"/>
                      <a:pt x="0" y="7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rot="2162420">
                <a:off x="7062170" y="860392"/>
                <a:ext cx="319374" cy="67210"/>
              </a:xfrm>
              <a:custGeom>
                <a:rect b="b" l="l" r="r" t="t"/>
                <a:pathLst>
                  <a:path extrusionOk="0" h="1060" w="5037">
                    <a:moveTo>
                      <a:pt x="5037" y="524"/>
                    </a:moveTo>
                    <a:cubicBezTo>
                      <a:pt x="5037" y="822"/>
                      <a:pt x="3906" y="1060"/>
                      <a:pt x="2525" y="1060"/>
                    </a:cubicBezTo>
                    <a:cubicBezTo>
                      <a:pt x="1132" y="1060"/>
                      <a:pt x="1" y="822"/>
                      <a:pt x="1" y="524"/>
                    </a:cubicBezTo>
                    <a:cubicBezTo>
                      <a:pt x="1" y="238"/>
                      <a:pt x="1132" y="0"/>
                      <a:pt x="2525" y="0"/>
                    </a:cubicBezTo>
                    <a:cubicBezTo>
                      <a:pt x="3906" y="0"/>
                      <a:pt x="5037" y="238"/>
                      <a:pt x="5037" y="5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" name="Google Shape;23;p2"/>
          <p:cNvSpPr/>
          <p:nvPr/>
        </p:nvSpPr>
        <p:spPr>
          <a:xfrm>
            <a:off x="-7175" y="4261150"/>
            <a:ext cx="9158700" cy="73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2"/>
          <p:cNvGrpSpPr/>
          <p:nvPr/>
        </p:nvGrpSpPr>
        <p:grpSpPr>
          <a:xfrm>
            <a:off x="1612550" y="4261166"/>
            <a:ext cx="5926350" cy="882332"/>
            <a:chOff x="1612550" y="3566525"/>
            <a:chExt cx="5926350" cy="1577000"/>
          </a:xfrm>
        </p:grpSpPr>
        <p:sp>
          <p:nvSpPr>
            <p:cNvPr id="25" name="Google Shape;25;p2"/>
            <p:cNvSpPr/>
            <p:nvPr/>
          </p:nvSpPr>
          <p:spPr>
            <a:xfrm>
              <a:off x="1612550" y="3566525"/>
              <a:ext cx="5926350" cy="1577000"/>
            </a:xfrm>
            <a:custGeom>
              <a:rect b="b" l="l" r="r" t="t"/>
              <a:pathLst>
                <a:path extrusionOk="0" h="63080" w="237054">
                  <a:moveTo>
                    <a:pt x="66199" y="0"/>
                  </a:moveTo>
                  <a:lnTo>
                    <a:pt x="0" y="63079"/>
                  </a:lnTo>
                  <a:lnTo>
                    <a:pt x="237054" y="63079"/>
                  </a:lnTo>
                  <a:lnTo>
                    <a:pt x="1708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813450" y="3566525"/>
              <a:ext cx="1738050" cy="1577000"/>
            </a:xfrm>
            <a:custGeom>
              <a:rect b="b" l="l" r="r" t="t"/>
              <a:pathLst>
                <a:path extrusionOk="0" h="63080" w="69522">
                  <a:moveTo>
                    <a:pt x="66212" y="0"/>
                  </a:moveTo>
                  <a:lnTo>
                    <a:pt x="1" y="63079"/>
                  </a:lnTo>
                  <a:lnTo>
                    <a:pt x="3323" y="63079"/>
                  </a:lnTo>
                  <a:lnTo>
                    <a:pt x="695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599950" y="3566525"/>
              <a:ext cx="1737725" cy="1577000"/>
            </a:xfrm>
            <a:custGeom>
              <a:rect b="b" l="l" r="r" t="t"/>
              <a:pathLst>
                <a:path extrusionOk="0" h="63080" w="69509">
                  <a:moveTo>
                    <a:pt x="0" y="0"/>
                  </a:moveTo>
                  <a:lnTo>
                    <a:pt x="66199" y="63079"/>
                  </a:lnTo>
                  <a:lnTo>
                    <a:pt x="69509" y="63079"/>
                  </a:lnTo>
                  <a:lnTo>
                    <a:pt x="33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-417858" y="-823150"/>
            <a:ext cx="9978772" cy="7065516"/>
            <a:chOff x="-417858" y="-823150"/>
            <a:chExt cx="9978772" cy="7065516"/>
          </a:xfrm>
        </p:grpSpPr>
        <p:grpSp>
          <p:nvGrpSpPr>
            <p:cNvPr id="29" name="Google Shape;29;p2"/>
            <p:cNvGrpSpPr/>
            <p:nvPr/>
          </p:nvGrpSpPr>
          <p:grpSpPr>
            <a:xfrm>
              <a:off x="33" y="-132178"/>
              <a:ext cx="1291188" cy="4951353"/>
              <a:chOff x="1440600" y="197825"/>
              <a:chExt cx="990175" cy="3797050"/>
            </a:xfrm>
          </p:grpSpPr>
          <p:sp>
            <p:nvSpPr>
              <p:cNvPr id="30" name="Google Shape;30;p2"/>
              <p:cNvSpPr/>
              <p:nvPr/>
            </p:nvSpPr>
            <p:spPr>
              <a:xfrm>
                <a:off x="1440600" y="197825"/>
                <a:ext cx="990175" cy="1889850"/>
              </a:xfrm>
              <a:custGeom>
                <a:rect b="b" l="l" r="r" t="t"/>
                <a:pathLst>
                  <a:path extrusionOk="0" h="75594" w="39607">
                    <a:moveTo>
                      <a:pt x="0" y="1"/>
                    </a:moveTo>
                    <a:lnTo>
                      <a:pt x="0" y="75593"/>
                    </a:lnTo>
                    <a:lnTo>
                      <a:pt x="219" y="75593"/>
                    </a:lnTo>
                    <a:cubicBezTo>
                      <a:pt x="21405" y="75593"/>
                      <a:pt x="38652" y="42074"/>
                      <a:pt x="39606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1440600" y="2105050"/>
                <a:ext cx="590825" cy="1889825"/>
              </a:xfrm>
              <a:custGeom>
                <a:rect b="b" l="l" r="r" t="t"/>
                <a:pathLst>
                  <a:path extrusionOk="0" h="75593" w="23633">
                    <a:moveTo>
                      <a:pt x="0" y="0"/>
                    </a:moveTo>
                    <a:lnTo>
                      <a:pt x="0" y="75593"/>
                    </a:lnTo>
                    <a:lnTo>
                      <a:pt x="23633" y="75593"/>
                    </a:lnTo>
                    <a:cubicBezTo>
                      <a:pt x="23056" y="33659"/>
                      <a:pt x="12712" y="239"/>
                      <a:pt x="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440600" y="197825"/>
                <a:ext cx="858875" cy="1889850"/>
              </a:xfrm>
              <a:custGeom>
                <a:rect b="b" l="l" r="r" t="t"/>
                <a:pathLst>
                  <a:path extrusionOk="0" h="75594" w="34355">
                    <a:moveTo>
                      <a:pt x="0" y="1"/>
                    </a:moveTo>
                    <a:lnTo>
                      <a:pt x="0" y="75593"/>
                    </a:lnTo>
                    <a:lnTo>
                      <a:pt x="179" y="75593"/>
                    </a:lnTo>
                    <a:cubicBezTo>
                      <a:pt x="18560" y="75593"/>
                      <a:pt x="33539" y="42074"/>
                      <a:pt x="343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440600" y="197825"/>
                <a:ext cx="644550" cy="1889850"/>
              </a:xfrm>
              <a:custGeom>
                <a:rect b="b" l="l" r="r" t="t"/>
                <a:pathLst>
                  <a:path extrusionOk="0" h="75594" w="25782">
                    <a:moveTo>
                      <a:pt x="0" y="1"/>
                    </a:moveTo>
                    <a:lnTo>
                      <a:pt x="0" y="75593"/>
                    </a:lnTo>
                    <a:lnTo>
                      <a:pt x="139" y="75593"/>
                    </a:lnTo>
                    <a:cubicBezTo>
                      <a:pt x="13905" y="75593"/>
                      <a:pt x="25144" y="42074"/>
                      <a:pt x="2578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1526125" y="471350"/>
                <a:ext cx="341675" cy="1616325"/>
              </a:xfrm>
              <a:custGeom>
                <a:rect b="b" l="l" r="r" t="t"/>
                <a:pathLst>
                  <a:path extrusionOk="0" h="64653" w="13667">
                    <a:moveTo>
                      <a:pt x="5690" y="1"/>
                    </a:moveTo>
                    <a:cubicBezTo>
                      <a:pt x="5690" y="1"/>
                      <a:pt x="8177" y="38215"/>
                      <a:pt x="1" y="64652"/>
                    </a:cubicBezTo>
                    <a:cubicBezTo>
                      <a:pt x="13508" y="46788"/>
                      <a:pt x="13667" y="1"/>
                      <a:pt x="136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1440600" y="2105050"/>
                <a:ext cx="512750" cy="1889825"/>
              </a:xfrm>
              <a:custGeom>
                <a:rect b="b" l="l" r="r" t="t"/>
                <a:pathLst>
                  <a:path extrusionOk="0" h="75593" w="20510">
                    <a:moveTo>
                      <a:pt x="0" y="0"/>
                    </a:moveTo>
                    <a:lnTo>
                      <a:pt x="0" y="75593"/>
                    </a:lnTo>
                    <a:lnTo>
                      <a:pt x="20509" y="75593"/>
                    </a:lnTo>
                    <a:cubicBezTo>
                      <a:pt x="20012" y="33659"/>
                      <a:pt x="11021" y="239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1440600" y="2105050"/>
                <a:ext cx="384450" cy="1889825"/>
              </a:xfrm>
              <a:custGeom>
                <a:rect b="b" l="l" r="r" t="t"/>
                <a:pathLst>
                  <a:path extrusionOk="0" h="75593" w="15378">
                    <a:moveTo>
                      <a:pt x="0" y="0"/>
                    </a:moveTo>
                    <a:lnTo>
                      <a:pt x="0" y="75593"/>
                    </a:lnTo>
                    <a:lnTo>
                      <a:pt x="15377" y="75593"/>
                    </a:lnTo>
                    <a:cubicBezTo>
                      <a:pt x="14999" y="33659"/>
                      <a:pt x="8256" y="239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1440600" y="2197550"/>
                <a:ext cx="214850" cy="1797325"/>
              </a:xfrm>
              <a:custGeom>
                <a:rect b="b" l="l" r="r" t="t"/>
                <a:pathLst>
                  <a:path extrusionOk="0" h="71893" w="8594">
                    <a:moveTo>
                      <a:pt x="4317" y="0"/>
                    </a:moveTo>
                    <a:lnTo>
                      <a:pt x="0" y="617"/>
                    </a:lnTo>
                    <a:lnTo>
                      <a:pt x="0" y="71893"/>
                    </a:lnTo>
                    <a:lnTo>
                      <a:pt x="8594" y="71893"/>
                    </a:lnTo>
                    <a:cubicBezTo>
                      <a:pt x="8594" y="21902"/>
                      <a:pt x="4317" y="0"/>
                      <a:pt x="43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1440600" y="2035925"/>
                <a:ext cx="214850" cy="206400"/>
              </a:xfrm>
              <a:custGeom>
                <a:rect b="b" l="l" r="r" t="t"/>
                <a:pathLst>
                  <a:path extrusionOk="0" h="8256" w="8594">
                    <a:moveTo>
                      <a:pt x="0" y="0"/>
                    </a:moveTo>
                    <a:lnTo>
                      <a:pt x="0" y="7082"/>
                    </a:lnTo>
                    <a:lnTo>
                      <a:pt x="8594" y="8256"/>
                    </a:lnTo>
                    <a:lnTo>
                      <a:pt x="8594" y="2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" name="Google Shape;39;p2"/>
            <p:cNvGrpSpPr/>
            <p:nvPr/>
          </p:nvGrpSpPr>
          <p:grpSpPr>
            <a:xfrm flipH="1">
              <a:off x="7860233" y="-132178"/>
              <a:ext cx="1291188" cy="4951353"/>
              <a:chOff x="1440600" y="197825"/>
              <a:chExt cx="990175" cy="3797050"/>
            </a:xfrm>
          </p:grpSpPr>
          <p:sp>
            <p:nvSpPr>
              <p:cNvPr id="40" name="Google Shape;40;p2"/>
              <p:cNvSpPr/>
              <p:nvPr/>
            </p:nvSpPr>
            <p:spPr>
              <a:xfrm>
                <a:off x="1440600" y="197825"/>
                <a:ext cx="990175" cy="1889850"/>
              </a:xfrm>
              <a:custGeom>
                <a:rect b="b" l="l" r="r" t="t"/>
                <a:pathLst>
                  <a:path extrusionOk="0" h="75594" w="39607">
                    <a:moveTo>
                      <a:pt x="0" y="1"/>
                    </a:moveTo>
                    <a:lnTo>
                      <a:pt x="0" y="75593"/>
                    </a:lnTo>
                    <a:lnTo>
                      <a:pt x="219" y="75593"/>
                    </a:lnTo>
                    <a:cubicBezTo>
                      <a:pt x="21405" y="75593"/>
                      <a:pt x="38652" y="42074"/>
                      <a:pt x="39606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440600" y="2105050"/>
                <a:ext cx="590825" cy="1889825"/>
              </a:xfrm>
              <a:custGeom>
                <a:rect b="b" l="l" r="r" t="t"/>
                <a:pathLst>
                  <a:path extrusionOk="0" h="75593" w="23633">
                    <a:moveTo>
                      <a:pt x="0" y="0"/>
                    </a:moveTo>
                    <a:lnTo>
                      <a:pt x="0" y="75593"/>
                    </a:lnTo>
                    <a:lnTo>
                      <a:pt x="23633" y="75593"/>
                    </a:lnTo>
                    <a:cubicBezTo>
                      <a:pt x="23056" y="33659"/>
                      <a:pt x="12712" y="239"/>
                      <a:pt x="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440600" y="197825"/>
                <a:ext cx="858875" cy="1889850"/>
              </a:xfrm>
              <a:custGeom>
                <a:rect b="b" l="l" r="r" t="t"/>
                <a:pathLst>
                  <a:path extrusionOk="0" h="75594" w="34355">
                    <a:moveTo>
                      <a:pt x="0" y="1"/>
                    </a:moveTo>
                    <a:lnTo>
                      <a:pt x="0" y="75593"/>
                    </a:lnTo>
                    <a:lnTo>
                      <a:pt x="179" y="75593"/>
                    </a:lnTo>
                    <a:cubicBezTo>
                      <a:pt x="18560" y="75593"/>
                      <a:pt x="33539" y="42074"/>
                      <a:pt x="343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440600" y="197825"/>
                <a:ext cx="644550" cy="1889850"/>
              </a:xfrm>
              <a:custGeom>
                <a:rect b="b" l="l" r="r" t="t"/>
                <a:pathLst>
                  <a:path extrusionOk="0" h="75594" w="25782">
                    <a:moveTo>
                      <a:pt x="0" y="1"/>
                    </a:moveTo>
                    <a:lnTo>
                      <a:pt x="0" y="75593"/>
                    </a:lnTo>
                    <a:lnTo>
                      <a:pt x="139" y="75593"/>
                    </a:lnTo>
                    <a:cubicBezTo>
                      <a:pt x="13905" y="75593"/>
                      <a:pt x="25144" y="42074"/>
                      <a:pt x="257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526125" y="471350"/>
                <a:ext cx="341675" cy="1616325"/>
              </a:xfrm>
              <a:custGeom>
                <a:rect b="b" l="l" r="r" t="t"/>
                <a:pathLst>
                  <a:path extrusionOk="0" h="64653" w="13667">
                    <a:moveTo>
                      <a:pt x="5690" y="1"/>
                    </a:moveTo>
                    <a:cubicBezTo>
                      <a:pt x="5690" y="1"/>
                      <a:pt x="8177" y="38215"/>
                      <a:pt x="1" y="64652"/>
                    </a:cubicBezTo>
                    <a:cubicBezTo>
                      <a:pt x="13508" y="46788"/>
                      <a:pt x="13667" y="1"/>
                      <a:pt x="136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1440600" y="2105050"/>
                <a:ext cx="512750" cy="1889825"/>
              </a:xfrm>
              <a:custGeom>
                <a:rect b="b" l="l" r="r" t="t"/>
                <a:pathLst>
                  <a:path extrusionOk="0" h="75593" w="20510">
                    <a:moveTo>
                      <a:pt x="0" y="0"/>
                    </a:moveTo>
                    <a:lnTo>
                      <a:pt x="0" y="75593"/>
                    </a:lnTo>
                    <a:lnTo>
                      <a:pt x="20509" y="75593"/>
                    </a:lnTo>
                    <a:cubicBezTo>
                      <a:pt x="20012" y="33659"/>
                      <a:pt x="11021" y="239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1440600" y="2105050"/>
                <a:ext cx="384450" cy="1889825"/>
              </a:xfrm>
              <a:custGeom>
                <a:rect b="b" l="l" r="r" t="t"/>
                <a:pathLst>
                  <a:path extrusionOk="0" h="75593" w="15378">
                    <a:moveTo>
                      <a:pt x="0" y="0"/>
                    </a:moveTo>
                    <a:lnTo>
                      <a:pt x="0" y="75593"/>
                    </a:lnTo>
                    <a:lnTo>
                      <a:pt x="15377" y="75593"/>
                    </a:lnTo>
                    <a:cubicBezTo>
                      <a:pt x="14999" y="33659"/>
                      <a:pt x="8256" y="239"/>
                      <a:pt x="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1440600" y="2197550"/>
                <a:ext cx="214850" cy="1797325"/>
              </a:xfrm>
              <a:custGeom>
                <a:rect b="b" l="l" r="r" t="t"/>
                <a:pathLst>
                  <a:path extrusionOk="0" h="71893" w="8594">
                    <a:moveTo>
                      <a:pt x="4317" y="0"/>
                    </a:moveTo>
                    <a:lnTo>
                      <a:pt x="0" y="617"/>
                    </a:lnTo>
                    <a:lnTo>
                      <a:pt x="0" y="71893"/>
                    </a:lnTo>
                    <a:lnTo>
                      <a:pt x="8594" y="71893"/>
                    </a:lnTo>
                    <a:cubicBezTo>
                      <a:pt x="8594" y="21902"/>
                      <a:pt x="4317" y="0"/>
                      <a:pt x="43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1440600" y="2035925"/>
                <a:ext cx="214850" cy="206400"/>
              </a:xfrm>
              <a:custGeom>
                <a:rect b="b" l="l" r="r" t="t"/>
                <a:pathLst>
                  <a:path extrusionOk="0" h="8256" w="8594">
                    <a:moveTo>
                      <a:pt x="0" y="0"/>
                    </a:moveTo>
                    <a:lnTo>
                      <a:pt x="0" y="7082"/>
                    </a:lnTo>
                    <a:lnTo>
                      <a:pt x="8594" y="8256"/>
                    </a:lnTo>
                    <a:lnTo>
                      <a:pt x="8594" y="2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" name="Google Shape;49;p2"/>
            <p:cNvGrpSpPr/>
            <p:nvPr/>
          </p:nvGrpSpPr>
          <p:grpSpPr>
            <a:xfrm>
              <a:off x="-20" y="4613271"/>
              <a:ext cx="9143683" cy="1629094"/>
              <a:chOff x="429225" y="4417075"/>
              <a:chExt cx="6749600" cy="1202550"/>
            </a:xfrm>
          </p:grpSpPr>
          <p:sp>
            <p:nvSpPr>
              <p:cNvPr id="50" name="Google Shape;50;p2"/>
              <p:cNvSpPr/>
              <p:nvPr/>
            </p:nvSpPr>
            <p:spPr>
              <a:xfrm>
                <a:off x="1901275" y="5022325"/>
                <a:ext cx="3806000" cy="502300"/>
              </a:xfrm>
              <a:custGeom>
                <a:rect b="b" l="l" r="r" t="t"/>
                <a:pathLst>
                  <a:path extrusionOk="0" h="20092" w="152240">
                    <a:moveTo>
                      <a:pt x="0" y="0"/>
                    </a:moveTo>
                    <a:lnTo>
                      <a:pt x="0" y="20092"/>
                    </a:lnTo>
                    <a:lnTo>
                      <a:pt x="152239" y="20092"/>
                    </a:lnTo>
                    <a:lnTo>
                      <a:pt x="152239" y="0"/>
                    </a:lnTo>
                    <a:close/>
                  </a:path>
                </a:pathLst>
              </a:custGeom>
              <a:solidFill>
                <a:srgbClr val="C3CAD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429225" y="4417075"/>
                <a:ext cx="650000" cy="553050"/>
              </a:xfrm>
              <a:custGeom>
                <a:rect b="b" l="l" r="r" t="t"/>
                <a:pathLst>
                  <a:path extrusionOk="0" h="22122" w="26000">
                    <a:moveTo>
                      <a:pt x="6465" y="1"/>
                    </a:moveTo>
                    <a:cubicBezTo>
                      <a:pt x="2884" y="1"/>
                      <a:pt x="0" y="2905"/>
                      <a:pt x="0" y="6466"/>
                    </a:cubicBezTo>
                    <a:lnTo>
                      <a:pt x="0" y="22121"/>
                    </a:lnTo>
                    <a:lnTo>
                      <a:pt x="26000" y="22121"/>
                    </a:lnTo>
                    <a:lnTo>
                      <a:pt x="26000" y="6466"/>
                    </a:lnTo>
                    <a:cubicBezTo>
                      <a:pt x="26000" y="2885"/>
                      <a:pt x="23095" y="1"/>
                      <a:pt x="19535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429700" y="4449400"/>
                <a:ext cx="612725" cy="520725"/>
              </a:xfrm>
              <a:custGeom>
                <a:rect b="b" l="l" r="r" t="t"/>
                <a:pathLst>
                  <a:path extrusionOk="0" h="20829" w="24509">
                    <a:moveTo>
                      <a:pt x="6088" y="1"/>
                    </a:moveTo>
                    <a:cubicBezTo>
                      <a:pt x="2726" y="1"/>
                      <a:pt x="1" y="2726"/>
                      <a:pt x="1" y="6088"/>
                    </a:cubicBezTo>
                    <a:lnTo>
                      <a:pt x="1" y="20828"/>
                    </a:lnTo>
                    <a:lnTo>
                      <a:pt x="24509" y="20828"/>
                    </a:lnTo>
                    <a:lnTo>
                      <a:pt x="24509" y="6088"/>
                    </a:lnTo>
                    <a:cubicBezTo>
                      <a:pt x="24509" y="2726"/>
                      <a:pt x="21783" y="1"/>
                      <a:pt x="18422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944925" y="4650825"/>
                <a:ext cx="134300" cy="319300"/>
              </a:xfrm>
              <a:custGeom>
                <a:rect b="b" l="l" r="r" t="t"/>
                <a:pathLst>
                  <a:path extrusionOk="0" h="12772" w="5372">
                    <a:moveTo>
                      <a:pt x="5372" y="0"/>
                    </a:moveTo>
                    <a:cubicBezTo>
                      <a:pt x="5089" y="1009"/>
                      <a:pt x="4907" y="1390"/>
                      <a:pt x="4548" y="1390"/>
                    </a:cubicBezTo>
                    <a:cubicBezTo>
                      <a:pt x="4376" y="1390"/>
                      <a:pt x="4164" y="1302"/>
                      <a:pt x="3880" y="1154"/>
                    </a:cubicBezTo>
                    <a:lnTo>
                      <a:pt x="1" y="12771"/>
                    </a:lnTo>
                    <a:lnTo>
                      <a:pt x="5372" y="12771"/>
                    </a:lnTo>
                    <a:lnTo>
                      <a:pt x="5372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429700" y="4488200"/>
                <a:ext cx="612225" cy="481925"/>
              </a:xfrm>
              <a:custGeom>
                <a:rect b="b" l="l" r="r" t="t"/>
                <a:pathLst>
                  <a:path extrusionOk="0" h="19277" w="24489">
                    <a:moveTo>
                      <a:pt x="2010" y="0"/>
                    </a:moveTo>
                    <a:cubicBezTo>
                      <a:pt x="777" y="1134"/>
                      <a:pt x="1" y="2706"/>
                      <a:pt x="1" y="4536"/>
                    </a:cubicBezTo>
                    <a:lnTo>
                      <a:pt x="1" y="19276"/>
                    </a:lnTo>
                    <a:lnTo>
                      <a:pt x="24489" y="19276"/>
                    </a:lnTo>
                    <a:lnTo>
                      <a:pt x="24489" y="7659"/>
                    </a:lnTo>
                    <a:cubicBezTo>
                      <a:pt x="20033" y="5709"/>
                      <a:pt x="14881" y="5570"/>
                      <a:pt x="10166" y="4158"/>
                    </a:cubicBezTo>
                    <a:cubicBezTo>
                      <a:pt x="7242" y="3263"/>
                      <a:pt x="4477" y="1850"/>
                      <a:pt x="2010" y="0"/>
                    </a:cubicBezTo>
                    <a:close/>
                  </a:path>
                </a:pathLst>
              </a:custGeom>
              <a:solidFill>
                <a:srgbClr val="45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430200" y="4449400"/>
                <a:ext cx="612225" cy="520725"/>
              </a:xfrm>
              <a:custGeom>
                <a:rect b="b" l="l" r="r" t="t"/>
                <a:pathLst>
                  <a:path extrusionOk="0" h="20829" w="24489">
                    <a:moveTo>
                      <a:pt x="6068" y="1"/>
                    </a:moveTo>
                    <a:cubicBezTo>
                      <a:pt x="2706" y="1"/>
                      <a:pt x="1" y="2726"/>
                      <a:pt x="1" y="6088"/>
                    </a:cubicBezTo>
                    <a:lnTo>
                      <a:pt x="1" y="6207"/>
                    </a:lnTo>
                    <a:cubicBezTo>
                      <a:pt x="1" y="2885"/>
                      <a:pt x="2706" y="160"/>
                      <a:pt x="6028" y="160"/>
                    </a:cubicBezTo>
                    <a:lnTo>
                      <a:pt x="18262" y="160"/>
                    </a:lnTo>
                    <a:cubicBezTo>
                      <a:pt x="21584" y="160"/>
                      <a:pt x="24270" y="2885"/>
                      <a:pt x="24270" y="6207"/>
                    </a:cubicBezTo>
                    <a:lnTo>
                      <a:pt x="24270" y="20828"/>
                    </a:lnTo>
                    <a:lnTo>
                      <a:pt x="24489" y="20828"/>
                    </a:lnTo>
                    <a:lnTo>
                      <a:pt x="24489" y="6088"/>
                    </a:lnTo>
                    <a:cubicBezTo>
                      <a:pt x="24469" y="2726"/>
                      <a:pt x="21763" y="1"/>
                      <a:pt x="18402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1191600" y="4417075"/>
                <a:ext cx="650525" cy="553050"/>
              </a:xfrm>
              <a:custGeom>
                <a:rect b="b" l="l" r="r" t="t"/>
                <a:pathLst>
                  <a:path extrusionOk="0" h="22122" w="26021">
                    <a:moveTo>
                      <a:pt x="6466" y="1"/>
                    </a:moveTo>
                    <a:cubicBezTo>
                      <a:pt x="2885" y="1"/>
                      <a:pt x="1" y="2905"/>
                      <a:pt x="1" y="6466"/>
                    </a:cubicBezTo>
                    <a:lnTo>
                      <a:pt x="1" y="22121"/>
                    </a:lnTo>
                    <a:lnTo>
                      <a:pt x="26020" y="22121"/>
                    </a:lnTo>
                    <a:lnTo>
                      <a:pt x="26020" y="6466"/>
                    </a:lnTo>
                    <a:cubicBezTo>
                      <a:pt x="26020" y="2885"/>
                      <a:pt x="23116" y="1"/>
                      <a:pt x="1955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1192600" y="4449400"/>
                <a:ext cx="612725" cy="520725"/>
              </a:xfrm>
              <a:custGeom>
                <a:rect b="b" l="l" r="r" t="t"/>
                <a:pathLst>
                  <a:path extrusionOk="0" h="20829" w="24509">
                    <a:moveTo>
                      <a:pt x="6087" y="1"/>
                    </a:moveTo>
                    <a:cubicBezTo>
                      <a:pt x="2726" y="1"/>
                      <a:pt x="0" y="2726"/>
                      <a:pt x="0" y="6088"/>
                    </a:cubicBezTo>
                    <a:lnTo>
                      <a:pt x="0" y="20828"/>
                    </a:lnTo>
                    <a:lnTo>
                      <a:pt x="24508" y="20828"/>
                    </a:lnTo>
                    <a:lnTo>
                      <a:pt x="24508" y="6088"/>
                    </a:lnTo>
                    <a:cubicBezTo>
                      <a:pt x="24508" y="2726"/>
                      <a:pt x="21783" y="1"/>
                      <a:pt x="1842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1707825" y="4650825"/>
                <a:ext cx="134300" cy="319300"/>
              </a:xfrm>
              <a:custGeom>
                <a:rect b="b" l="l" r="r" t="t"/>
                <a:pathLst>
                  <a:path extrusionOk="0" h="12772" w="5372">
                    <a:moveTo>
                      <a:pt x="5371" y="0"/>
                    </a:moveTo>
                    <a:cubicBezTo>
                      <a:pt x="5089" y="1009"/>
                      <a:pt x="4906" y="1390"/>
                      <a:pt x="4548" y="1390"/>
                    </a:cubicBezTo>
                    <a:cubicBezTo>
                      <a:pt x="4376" y="1390"/>
                      <a:pt x="4163" y="1302"/>
                      <a:pt x="3879" y="1154"/>
                    </a:cubicBezTo>
                    <a:lnTo>
                      <a:pt x="0" y="12771"/>
                    </a:lnTo>
                    <a:lnTo>
                      <a:pt x="5371" y="12771"/>
                    </a:lnTo>
                    <a:lnTo>
                      <a:pt x="5371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1192600" y="4488200"/>
                <a:ext cx="612225" cy="481925"/>
              </a:xfrm>
              <a:custGeom>
                <a:rect b="b" l="l" r="r" t="t"/>
                <a:pathLst>
                  <a:path extrusionOk="0" h="19277" w="24489">
                    <a:moveTo>
                      <a:pt x="2009" y="0"/>
                    </a:moveTo>
                    <a:cubicBezTo>
                      <a:pt x="756" y="1134"/>
                      <a:pt x="0" y="2706"/>
                      <a:pt x="0" y="4536"/>
                    </a:cubicBezTo>
                    <a:lnTo>
                      <a:pt x="0" y="19276"/>
                    </a:lnTo>
                    <a:lnTo>
                      <a:pt x="24488" y="19276"/>
                    </a:lnTo>
                    <a:lnTo>
                      <a:pt x="24488" y="7659"/>
                    </a:lnTo>
                    <a:cubicBezTo>
                      <a:pt x="20032" y="5709"/>
                      <a:pt x="14860" y="5570"/>
                      <a:pt x="10165" y="4158"/>
                    </a:cubicBezTo>
                    <a:cubicBezTo>
                      <a:pt x="7221" y="3263"/>
                      <a:pt x="4476" y="1850"/>
                      <a:pt x="2009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1192600" y="4449400"/>
                <a:ext cx="612225" cy="520725"/>
              </a:xfrm>
              <a:custGeom>
                <a:rect b="b" l="l" r="r" t="t"/>
                <a:pathLst>
                  <a:path extrusionOk="0" h="20829" w="24489">
                    <a:moveTo>
                      <a:pt x="6068" y="1"/>
                    </a:moveTo>
                    <a:cubicBezTo>
                      <a:pt x="2706" y="1"/>
                      <a:pt x="0" y="2726"/>
                      <a:pt x="0" y="6088"/>
                    </a:cubicBezTo>
                    <a:lnTo>
                      <a:pt x="0" y="6207"/>
                    </a:lnTo>
                    <a:cubicBezTo>
                      <a:pt x="0" y="2885"/>
                      <a:pt x="2706" y="160"/>
                      <a:pt x="6008" y="160"/>
                    </a:cubicBezTo>
                    <a:lnTo>
                      <a:pt x="18242" y="160"/>
                    </a:lnTo>
                    <a:cubicBezTo>
                      <a:pt x="21584" y="160"/>
                      <a:pt x="24269" y="2885"/>
                      <a:pt x="24269" y="6207"/>
                    </a:cubicBezTo>
                    <a:lnTo>
                      <a:pt x="24269" y="20828"/>
                    </a:lnTo>
                    <a:lnTo>
                      <a:pt x="24488" y="20828"/>
                    </a:lnTo>
                    <a:lnTo>
                      <a:pt x="24488" y="6088"/>
                    </a:lnTo>
                    <a:cubicBezTo>
                      <a:pt x="24488" y="2726"/>
                      <a:pt x="21743" y="1"/>
                      <a:pt x="18401" y="1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1954475" y="4417075"/>
                <a:ext cx="650525" cy="553050"/>
              </a:xfrm>
              <a:custGeom>
                <a:rect b="b" l="l" r="r" t="t"/>
                <a:pathLst>
                  <a:path extrusionOk="0" h="22122" w="26021">
                    <a:moveTo>
                      <a:pt x="6466" y="1"/>
                    </a:moveTo>
                    <a:cubicBezTo>
                      <a:pt x="2885" y="1"/>
                      <a:pt x="1" y="2905"/>
                      <a:pt x="1" y="6466"/>
                    </a:cubicBezTo>
                    <a:lnTo>
                      <a:pt x="1" y="22121"/>
                    </a:lnTo>
                    <a:lnTo>
                      <a:pt x="26021" y="22121"/>
                    </a:lnTo>
                    <a:lnTo>
                      <a:pt x="26021" y="6466"/>
                    </a:lnTo>
                    <a:cubicBezTo>
                      <a:pt x="26021" y="2885"/>
                      <a:pt x="23116" y="1"/>
                      <a:pt x="1955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1954475" y="4449400"/>
                <a:ext cx="613225" cy="520725"/>
              </a:xfrm>
              <a:custGeom>
                <a:rect b="b" l="l" r="r" t="t"/>
                <a:pathLst>
                  <a:path extrusionOk="0" h="20829" w="24529">
                    <a:moveTo>
                      <a:pt x="6108" y="1"/>
                    </a:moveTo>
                    <a:cubicBezTo>
                      <a:pt x="2746" y="1"/>
                      <a:pt x="1" y="2726"/>
                      <a:pt x="1" y="6088"/>
                    </a:cubicBezTo>
                    <a:lnTo>
                      <a:pt x="1" y="20828"/>
                    </a:lnTo>
                    <a:lnTo>
                      <a:pt x="24529" y="20828"/>
                    </a:lnTo>
                    <a:lnTo>
                      <a:pt x="24529" y="6088"/>
                    </a:lnTo>
                    <a:cubicBezTo>
                      <a:pt x="24529" y="2726"/>
                      <a:pt x="21783" y="1"/>
                      <a:pt x="1844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2470200" y="4650825"/>
                <a:ext cx="134300" cy="319300"/>
              </a:xfrm>
              <a:custGeom>
                <a:rect b="b" l="l" r="r" t="t"/>
                <a:pathLst>
                  <a:path extrusionOk="0" h="12772" w="5372">
                    <a:moveTo>
                      <a:pt x="5372" y="0"/>
                    </a:moveTo>
                    <a:cubicBezTo>
                      <a:pt x="5076" y="1009"/>
                      <a:pt x="4889" y="1390"/>
                      <a:pt x="4535" y="1390"/>
                    </a:cubicBezTo>
                    <a:cubicBezTo>
                      <a:pt x="4365" y="1390"/>
                      <a:pt x="4157" y="1302"/>
                      <a:pt x="3880" y="1154"/>
                    </a:cubicBezTo>
                    <a:lnTo>
                      <a:pt x="1" y="12771"/>
                    </a:lnTo>
                    <a:lnTo>
                      <a:pt x="5372" y="12771"/>
                    </a:lnTo>
                    <a:lnTo>
                      <a:pt x="5372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1954475" y="4488200"/>
                <a:ext cx="612725" cy="481925"/>
              </a:xfrm>
              <a:custGeom>
                <a:rect b="b" l="l" r="r" t="t"/>
                <a:pathLst>
                  <a:path extrusionOk="0" h="19277" w="24509">
                    <a:moveTo>
                      <a:pt x="2010" y="0"/>
                    </a:moveTo>
                    <a:cubicBezTo>
                      <a:pt x="777" y="1134"/>
                      <a:pt x="1" y="2706"/>
                      <a:pt x="1" y="4536"/>
                    </a:cubicBezTo>
                    <a:lnTo>
                      <a:pt x="1" y="19276"/>
                    </a:lnTo>
                    <a:lnTo>
                      <a:pt x="24509" y="19276"/>
                    </a:lnTo>
                    <a:lnTo>
                      <a:pt x="24509" y="7659"/>
                    </a:lnTo>
                    <a:cubicBezTo>
                      <a:pt x="20053" y="5709"/>
                      <a:pt x="14881" y="5570"/>
                      <a:pt x="10166" y="4158"/>
                    </a:cubicBezTo>
                    <a:cubicBezTo>
                      <a:pt x="7242" y="3263"/>
                      <a:pt x="4477" y="1850"/>
                      <a:pt x="201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1954475" y="4449400"/>
                <a:ext cx="612725" cy="520725"/>
              </a:xfrm>
              <a:custGeom>
                <a:rect b="b" l="l" r="r" t="t"/>
                <a:pathLst>
                  <a:path extrusionOk="0" h="20829" w="24509">
                    <a:moveTo>
                      <a:pt x="6068" y="1"/>
                    </a:moveTo>
                    <a:cubicBezTo>
                      <a:pt x="2726" y="1"/>
                      <a:pt x="1" y="2726"/>
                      <a:pt x="1" y="6088"/>
                    </a:cubicBezTo>
                    <a:lnTo>
                      <a:pt x="1" y="6207"/>
                    </a:lnTo>
                    <a:cubicBezTo>
                      <a:pt x="1" y="2885"/>
                      <a:pt x="2726" y="160"/>
                      <a:pt x="6028" y="160"/>
                    </a:cubicBezTo>
                    <a:lnTo>
                      <a:pt x="18262" y="160"/>
                    </a:lnTo>
                    <a:cubicBezTo>
                      <a:pt x="21584" y="160"/>
                      <a:pt x="24270" y="2885"/>
                      <a:pt x="24270" y="6207"/>
                    </a:cubicBezTo>
                    <a:lnTo>
                      <a:pt x="24270" y="20828"/>
                    </a:lnTo>
                    <a:lnTo>
                      <a:pt x="24509" y="20828"/>
                    </a:lnTo>
                    <a:lnTo>
                      <a:pt x="24509" y="6088"/>
                    </a:lnTo>
                    <a:cubicBezTo>
                      <a:pt x="24509" y="2726"/>
                      <a:pt x="21783" y="1"/>
                      <a:pt x="18441" y="1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2716875" y="4417075"/>
                <a:ext cx="650025" cy="553050"/>
              </a:xfrm>
              <a:custGeom>
                <a:rect b="b" l="l" r="r" t="t"/>
                <a:pathLst>
                  <a:path extrusionOk="0" h="22122" w="26001">
                    <a:moveTo>
                      <a:pt x="6466" y="1"/>
                    </a:moveTo>
                    <a:cubicBezTo>
                      <a:pt x="2885" y="1"/>
                      <a:pt x="0" y="2905"/>
                      <a:pt x="0" y="6466"/>
                    </a:cubicBezTo>
                    <a:lnTo>
                      <a:pt x="0" y="22121"/>
                    </a:lnTo>
                    <a:lnTo>
                      <a:pt x="26000" y="22121"/>
                    </a:lnTo>
                    <a:lnTo>
                      <a:pt x="26000" y="6466"/>
                    </a:lnTo>
                    <a:cubicBezTo>
                      <a:pt x="26000" y="2885"/>
                      <a:pt x="23096" y="1"/>
                      <a:pt x="1953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2716875" y="4449400"/>
                <a:ext cx="612725" cy="520725"/>
              </a:xfrm>
              <a:custGeom>
                <a:rect b="b" l="l" r="r" t="t"/>
                <a:pathLst>
                  <a:path extrusionOk="0" h="20829" w="24509">
                    <a:moveTo>
                      <a:pt x="6088" y="1"/>
                    </a:moveTo>
                    <a:cubicBezTo>
                      <a:pt x="2726" y="1"/>
                      <a:pt x="0" y="2726"/>
                      <a:pt x="0" y="6088"/>
                    </a:cubicBezTo>
                    <a:lnTo>
                      <a:pt x="0" y="20828"/>
                    </a:lnTo>
                    <a:lnTo>
                      <a:pt x="24508" y="20828"/>
                    </a:lnTo>
                    <a:lnTo>
                      <a:pt x="24508" y="6088"/>
                    </a:lnTo>
                    <a:cubicBezTo>
                      <a:pt x="24508" y="2726"/>
                      <a:pt x="21783" y="1"/>
                      <a:pt x="1842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3232600" y="4650825"/>
                <a:ext cx="134300" cy="319300"/>
              </a:xfrm>
              <a:custGeom>
                <a:rect b="b" l="l" r="r" t="t"/>
                <a:pathLst>
                  <a:path extrusionOk="0" h="12772" w="5372">
                    <a:moveTo>
                      <a:pt x="5371" y="0"/>
                    </a:moveTo>
                    <a:cubicBezTo>
                      <a:pt x="5089" y="1009"/>
                      <a:pt x="4906" y="1390"/>
                      <a:pt x="4548" y="1390"/>
                    </a:cubicBezTo>
                    <a:cubicBezTo>
                      <a:pt x="4375" y="1390"/>
                      <a:pt x="4163" y="1302"/>
                      <a:pt x="3879" y="1154"/>
                    </a:cubicBezTo>
                    <a:lnTo>
                      <a:pt x="0" y="12771"/>
                    </a:lnTo>
                    <a:lnTo>
                      <a:pt x="5371" y="12771"/>
                    </a:lnTo>
                    <a:lnTo>
                      <a:pt x="5371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2716875" y="4488200"/>
                <a:ext cx="612225" cy="481925"/>
              </a:xfrm>
              <a:custGeom>
                <a:rect b="b" l="l" r="r" t="t"/>
                <a:pathLst>
                  <a:path extrusionOk="0" h="19277" w="24489">
                    <a:moveTo>
                      <a:pt x="2010" y="0"/>
                    </a:moveTo>
                    <a:cubicBezTo>
                      <a:pt x="776" y="1134"/>
                      <a:pt x="0" y="2706"/>
                      <a:pt x="0" y="4536"/>
                    </a:cubicBezTo>
                    <a:lnTo>
                      <a:pt x="0" y="19276"/>
                    </a:lnTo>
                    <a:lnTo>
                      <a:pt x="24488" y="19276"/>
                    </a:lnTo>
                    <a:lnTo>
                      <a:pt x="24488" y="7659"/>
                    </a:lnTo>
                    <a:cubicBezTo>
                      <a:pt x="20032" y="5709"/>
                      <a:pt x="14860" y="5570"/>
                      <a:pt x="10166" y="4158"/>
                    </a:cubicBezTo>
                    <a:cubicBezTo>
                      <a:pt x="7221" y="3263"/>
                      <a:pt x="4476" y="1850"/>
                      <a:pt x="201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2717375" y="4449400"/>
                <a:ext cx="612225" cy="520725"/>
              </a:xfrm>
              <a:custGeom>
                <a:rect b="b" l="l" r="r" t="t"/>
                <a:pathLst>
                  <a:path extrusionOk="0" h="20829" w="24489">
                    <a:moveTo>
                      <a:pt x="6068" y="1"/>
                    </a:moveTo>
                    <a:cubicBezTo>
                      <a:pt x="2706" y="1"/>
                      <a:pt x="0" y="2726"/>
                      <a:pt x="0" y="6088"/>
                    </a:cubicBezTo>
                    <a:lnTo>
                      <a:pt x="0" y="6207"/>
                    </a:lnTo>
                    <a:cubicBezTo>
                      <a:pt x="0" y="2885"/>
                      <a:pt x="2706" y="160"/>
                      <a:pt x="6028" y="160"/>
                    </a:cubicBezTo>
                    <a:lnTo>
                      <a:pt x="18262" y="160"/>
                    </a:lnTo>
                    <a:cubicBezTo>
                      <a:pt x="21584" y="160"/>
                      <a:pt x="24269" y="2885"/>
                      <a:pt x="24269" y="6207"/>
                    </a:cubicBezTo>
                    <a:lnTo>
                      <a:pt x="24269" y="20828"/>
                    </a:lnTo>
                    <a:lnTo>
                      <a:pt x="24488" y="20828"/>
                    </a:lnTo>
                    <a:lnTo>
                      <a:pt x="24488" y="6088"/>
                    </a:lnTo>
                    <a:cubicBezTo>
                      <a:pt x="24468" y="2726"/>
                      <a:pt x="21763" y="1"/>
                      <a:pt x="18401" y="1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3479750" y="4417075"/>
                <a:ext cx="650025" cy="553050"/>
              </a:xfrm>
              <a:custGeom>
                <a:rect b="b" l="l" r="r" t="t"/>
                <a:pathLst>
                  <a:path extrusionOk="0" h="22122" w="26001">
                    <a:moveTo>
                      <a:pt x="6446" y="1"/>
                    </a:moveTo>
                    <a:cubicBezTo>
                      <a:pt x="2885" y="1"/>
                      <a:pt x="1" y="2905"/>
                      <a:pt x="1" y="6466"/>
                    </a:cubicBezTo>
                    <a:lnTo>
                      <a:pt x="1" y="22121"/>
                    </a:lnTo>
                    <a:lnTo>
                      <a:pt x="26001" y="22121"/>
                    </a:lnTo>
                    <a:lnTo>
                      <a:pt x="26001" y="6466"/>
                    </a:lnTo>
                    <a:cubicBezTo>
                      <a:pt x="26001" y="2885"/>
                      <a:pt x="23096" y="1"/>
                      <a:pt x="1953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3479250" y="4449400"/>
                <a:ext cx="613225" cy="520725"/>
              </a:xfrm>
              <a:custGeom>
                <a:rect b="b" l="l" r="r" t="t"/>
                <a:pathLst>
                  <a:path extrusionOk="0" h="20829" w="24529">
                    <a:moveTo>
                      <a:pt x="6108" y="1"/>
                    </a:moveTo>
                    <a:cubicBezTo>
                      <a:pt x="2746" y="1"/>
                      <a:pt x="1" y="2726"/>
                      <a:pt x="1" y="6088"/>
                    </a:cubicBezTo>
                    <a:lnTo>
                      <a:pt x="1" y="20828"/>
                    </a:lnTo>
                    <a:lnTo>
                      <a:pt x="24529" y="20828"/>
                    </a:lnTo>
                    <a:lnTo>
                      <a:pt x="24529" y="6088"/>
                    </a:lnTo>
                    <a:cubicBezTo>
                      <a:pt x="24529" y="2726"/>
                      <a:pt x="21803" y="1"/>
                      <a:pt x="1844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994975" y="4650825"/>
                <a:ext cx="134300" cy="319300"/>
              </a:xfrm>
              <a:custGeom>
                <a:rect b="b" l="l" r="r" t="t"/>
                <a:pathLst>
                  <a:path extrusionOk="0" h="12772" w="5372">
                    <a:moveTo>
                      <a:pt x="5372" y="0"/>
                    </a:moveTo>
                    <a:cubicBezTo>
                      <a:pt x="5089" y="1009"/>
                      <a:pt x="4907" y="1390"/>
                      <a:pt x="4548" y="1390"/>
                    </a:cubicBezTo>
                    <a:cubicBezTo>
                      <a:pt x="4376" y="1390"/>
                      <a:pt x="4163" y="1302"/>
                      <a:pt x="3880" y="1154"/>
                    </a:cubicBezTo>
                    <a:lnTo>
                      <a:pt x="1" y="12771"/>
                    </a:lnTo>
                    <a:lnTo>
                      <a:pt x="5372" y="12771"/>
                    </a:lnTo>
                    <a:lnTo>
                      <a:pt x="5372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479250" y="4488200"/>
                <a:ext cx="612725" cy="481925"/>
              </a:xfrm>
              <a:custGeom>
                <a:rect b="b" l="l" r="r" t="t"/>
                <a:pathLst>
                  <a:path extrusionOk="0" h="19277" w="24509">
                    <a:moveTo>
                      <a:pt x="2030" y="0"/>
                    </a:moveTo>
                    <a:cubicBezTo>
                      <a:pt x="777" y="1134"/>
                      <a:pt x="1" y="2706"/>
                      <a:pt x="1" y="4536"/>
                    </a:cubicBezTo>
                    <a:lnTo>
                      <a:pt x="1" y="19276"/>
                    </a:lnTo>
                    <a:lnTo>
                      <a:pt x="24509" y="19276"/>
                    </a:lnTo>
                    <a:lnTo>
                      <a:pt x="24509" y="7659"/>
                    </a:lnTo>
                    <a:cubicBezTo>
                      <a:pt x="20053" y="5709"/>
                      <a:pt x="14881" y="5570"/>
                      <a:pt x="10186" y="4158"/>
                    </a:cubicBezTo>
                    <a:cubicBezTo>
                      <a:pt x="7242" y="3263"/>
                      <a:pt x="4477" y="1850"/>
                      <a:pt x="203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3479250" y="4449400"/>
                <a:ext cx="612725" cy="520725"/>
              </a:xfrm>
              <a:custGeom>
                <a:rect b="b" l="l" r="r" t="t"/>
                <a:pathLst>
                  <a:path extrusionOk="0" h="20829" w="24509">
                    <a:moveTo>
                      <a:pt x="6068" y="1"/>
                    </a:moveTo>
                    <a:cubicBezTo>
                      <a:pt x="2726" y="1"/>
                      <a:pt x="1" y="2726"/>
                      <a:pt x="1" y="6088"/>
                    </a:cubicBezTo>
                    <a:lnTo>
                      <a:pt x="1" y="6207"/>
                    </a:lnTo>
                    <a:cubicBezTo>
                      <a:pt x="1" y="2885"/>
                      <a:pt x="2726" y="160"/>
                      <a:pt x="6028" y="160"/>
                    </a:cubicBezTo>
                    <a:lnTo>
                      <a:pt x="18262" y="160"/>
                    </a:lnTo>
                    <a:cubicBezTo>
                      <a:pt x="21584" y="160"/>
                      <a:pt x="24270" y="2885"/>
                      <a:pt x="24270" y="6207"/>
                    </a:cubicBezTo>
                    <a:lnTo>
                      <a:pt x="24270" y="20828"/>
                    </a:lnTo>
                    <a:lnTo>
                      <a:pt x="24509" y="20828"/>
                    </a:lnTo>
                    <a:lnTo>
                      <a:pt x="24509" y="6088"/>
                    </a:lnTo>
                    <a:cubicBezTo>
                      <a:pt x="24509" y="2726"/>
                      <a:pt x="21763" y="1"/>
                      <a:pt x="18402" y="1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6528800" y="4417075"/>
                <a:ext cx="650025" cy="553050"/>
              </a:xfrm>
              <a:custGeom>
                <a:rect b="b" l="l" r="r" t="t"/>
                <a:pathLst>
                  <a:path extrusionOk="0" h="22122" w="26001">
                    <a:moveTo>
                      <a:pt x="6466" y="1"/>
                    </a:moveTo>
                    <a:cubicBezTo>
                      <a:pt x="2905" y="1"/>
                      <a:pt x="1" y="2885"/>
                      <a:pt x="1" y="6466"/>
                    </a:cubicBezTo>
                    <a:lnTo>
                      <a:pt x="1" y="22121"/>
                    </a:lnTo>
                    <a:lnTo>
                      <a:pt x="26001" y="22121"/>
                    </a:lnTo>
                    <a:lnTo>
                      <a:pt x="26001" y="6466"/>
                    </a:lnTo>
                    <a:cubicBezTo>
                      <a:pt x="26001" y="2905"/>
                      <a:pt x="23116" y="1"/>
                      <a:pt x="19535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6566100" y="4449400"/>
                <a:ext cx="612725" cy="520725"/>
              </a:xfrm>
              <a:custGeom>
                <a:rect b="b" l="l" r="r" t="t"/>
                <a:pathLst>
                  <a:path extrusionOk="0" h="20829" w="24509">
                    <a:moveTo>
                      <a:pt x="6088" y="1"/>
                    </a:moveTo>
                    <a:cubicBezTo>
                      <a:pt x="2726" y="1"/>
                      <a:pt x="1" y="2726"/>
                      <a:pt x="1" y="6088"/>
                    </a:cubicBezTo>
                    <a:lnTo>
                      <a:pt x="1" y="20828"/>
                    </a:lnTo>
                    <a:lnTo>
                      <a:pt x="24509" y="20828"/>
                    </a:lnTo>
                    <a:lnTo>
                      <a:pt x="24509" y="6088"/>
                    </a:lnTo>
                    <a:cubicBezTo>
                      <a:pt x="24509" y="2726"/>
                      <a:pt x="21783" y="1"/>
                      <a:pt x="1842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6528800" y="4650825"/>
                <a:ext cx="134300" cy="319300"/>
              </a:xfrm>
              <a:custGeom>
                <a:rect b="b" l="l" r="r" t="t"/>
                <a:pathLst>
                  <a:path extrusionOk="0" h="12772" w="5372">
                    <a:moveTo>
                      <a:pt x="1" y="0"/>
                    </a:moveTo>
                    <a:lnTo>
                      <a:pt x="1" y="12771"/>
                    </a:lnTo>
                    <a:lnTo>
                      <a:pt x="5372" y="12771"/>
                    </a:lnTo>
                    <a:lnTo>
                      <a:pt x="1493" y="1154"/>
                    </a:lnTo>
                    <a:cubicBezTo>
                      <a:pt x="1209" y="1302"/>
                      <a:pt x="996" y="1390"/>
                      <a:pt x="824" y="1390"/>
                    </a:cubicBezTo>
                    <a:cubicBezTo>
                      <a:pt x="466" y="1390"/>
                      <a:pt x="283" y="1009"/>
                      <a:pt x="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6566600" y="4488200"/>
                <a:ext cx="612225" cy="481925"/>
              </a:xfrm>
              <a:custGeom>
                <a:rect b="b" l="l" r="r" t="t"/>
                <a:pathLst>
                  <a:path extrusionOk="0" h="19277" w="24489">
                    <a:moveTo>
                      <a:pt x="22479" y="0"/>
                    </a:moveTo>
                    <a:cubicBezTo>
                      <a:pt x="20013" y="1850"/>
                      <a:pt x="17268" y="3263"/>
                      <a:pt x="14323" y="4158"/>
                    </a:cubicBezTo>
                    <a:cubicBezTo>
                      <a:pt x="9629" y="5570"/>
                      <a:pt x="4457" y="5709"/>
                      <a:pt x="1" y="7659"/>
                    </a:cubicBezTo>
                    <a:lnTo>
                      <a:pt x="1" y="19276"/>
                    </a:lnTo>
                    <a:lnTo>
                      <a:pt x="24489" y="19276"/>
                    </a:lnTo>
                    <a:lnTo>
                      <a:pt x="24489" y="4536"/>
                    </a:lnTo>
                    <a:cubicBezTo>
                      <a:pt x="24489" y="2706"/>
                      <a:pt x="23733" y="1134"/>
                      <a:pt x="22479" y="0"/>
                    </a:cubicBezTo>
                    <a:close/>
                  </a:path>
                </a:pathLst>
              </a:custGeom>
              <a:solidFill>
                <a:srgbClr val="45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6566600" y="4449400"/>
                <a:ext cx="611725" cy="520725"/>
              </a:xfrm>
              <a:custGeom>
                <a:rect b="b" l="l" r="r" t="t"/>
                <a:pathLst>
                  <a:path extrusionOk="0" h="20829" w="24469">
                    <a:moveTo>
                      <a:pt x="6068" y="1"/>
                    </a:moveTo>
                    <a:cubicBezTo>
                      <a:pt x="2706" y="1"/>
                      <a:pt x="1" y="2726"/>
                      <a:pt x="1" y="6088"/>
                    </a:cubicBezTo>
                    <a:lnTo>
                      <a:pt x="1" y="20828"/>
                    </a:lnTo>
                    <a:lnTo>
                      <a:pt x="200" y="20828"/>
                    </a:lnTo>
                    <a:lnTo>
                      <a:pt x="200" y="6207"/>
                    </a:lnTo>
                    <a:cubicBezTo>
                      <a:pt x="200" y="2885"/>
                      <a:pt x="2885" y="160"/>
                      <a:pt x="6207" y="160"/>
                    </a:cubicBezTo>
                    <a:lnTo>
                      <a:pt x="18461" y="160"/>
                    </a:lnTo>
                    <a:cubicBezTo>
                      <a:pt x="21763" y="160"/>
                      <a:pt x="24469" y="2885"/>
                      <a:pt x="24469" y="6207"/>
                    </a:cubicBezTo>
                    <a:lnTo>
                      <a:pt x="24469" y="6088"/>
                    </a:lnTo>
                    <a:cubicBezTo>
                      <a:pt x="24469" y="2726"/>
                      <a:pt x="21763" y="1"/>
                      <a:pt x="18401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5766425" y="4417075"/>
                <a:ext cx="650500" cy="553050"/>
              </a:xfrm>
              <a:custGeom>
                <a:rect b="b" l="l" r="r" t="t"/>
                <a:pathLst>
                  <a:path extrusionOk="0" h="22122" w="26020">
                    <a:moveTo>
                      <a:pt x="6465" y="1"/>
                    </a:moveTo>
                    <a:cubicBezTo>
                      <a:pt x="2925" y="1"/>
                      <a:pt x="0" y="2885"/>
                      <a:pt x="0" y="6466"/>
                    </a:cubicBezTo>
                    <a:lnTo>
                      <a:pt x="0" y="22121"/>
                    </a:lnTo>
                    <a:lnTo>
                      <a:pt x="26020" y="22121"/>
                    </a:lnTo>
                    <a:lnTo>
                      <a:pt x="26020" y="6466"/>
                    </a:lnTo>
                    <a:cubicBezTo>
                      <a:pt x="26020" y="2905"/>
                      <a:pt x="23136" y="1"/>
                      <a:pt x="1955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5803225" y="4449400"/>
                <a:ext cx="613225" cy="520725"/>
              </a:xfrm>
              <a:custGeom>
                <a:rect b="b" l="l" r="r" t="t"/>
                <a:pathLst>
                  <a:path extrusionOk="0" h="20829" w="24529">
                    <a:moveTo>
                      <a:pt x="6088" y="1"/>
                    </a:moveTo>
                    <a:cubicBezTo>
                      <a:pt x="2726" y="1"/>
                      <a:pt x="0" y="2726"/>
                      <a:pt x="0" y="6088"/>
                    </a:cubicBezTo>
                    <a:lnTo>
                      <a:pt x="0" y="20828"/>
                    </a:lnTo>
                    <a:lnTo>
                      <a:pt x="24528" y="20828"/>
                    </a:lnTo>
                    <a:lnTo>
                      <a:pt x="24528" y="6088"/>
                    </a:lnTo>
                    <a:cubicBezTo>
                      <a:pt x="24528" y="2726"/>
                      <a:pt x="21783" y="1"/>
                      <a:pt x="1842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5766425" y="4650825"/>
                <a:ext cx="134300" cy="319300"/>
              </a:xfrm>
              <a:custGeom>
                <a:rect b="b" l="l" r="r" t="t"/>
                <a:pathLst>
                  <a:path extrusionOk="0" h="12772" w="5372">
                    <a:moveTo>
                      <a:pt x="0" y="0"/>
                    </a:moveTo>
                    <a:lnTo>
                      <a:pt x="0" y="12771"/>
                    </a:lnTo>
                    <a:lnTo>
                      <a:pt x="5371" y="12771"/>
                    </a:lnTo>
                    <a:lnTo>
                      <a:pt x="1492" y="1154"/>
                    </a:lnTo>
                    <a:cubicBezTo>
                      <a:pt x="1209" y="1302"/>
                      <a:pt x="998" y="1390"/>
                      <a:pt x="828" y="1390"/>
                    </a:cubicBezTo>
                    <a:cubicBezTo>
                      <a:pt x="474" y="1390"/>
                      <a:pt x="296" y="1009"/>
                      <a:pt x="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5803725" y="4488200"/>
                <a:ext cx="612725" cy="481925"/>
              </a:xfrm>
              <a:custGeom>
                <a:rect b="b" l="l" r="r" t="t"/>
                <a:pathLst>
                  <a:path extrusionOk="0" h="19277" w="24509">
                    <a:moveTo>
                      <a:pt x="22479" y="0"/>
                    </a:moveTo>
                    <a:cubicBezTo>
                      <a:pt x="20032" y="1850"/>
                      <a:pt x="17267" y="3263"/>
                      <a:pt x="14323" y="4158"/>
                    </a:cubicBezTo>
                    <a:cubicBezTo>
                      <a:pt x="9628" y="5570"/>
                      <a:pt x="4456" y="5709"/>
                      <a:pt x="0" y="7659"/>
                    </a:cubicBezTo>
                    <a:lnTo>
                      <a:pt x="0" y="19276"/>
                    </a:lnTo>
                    <a:lnTo>
                      <a:pt x="24508" y="19276"/>
                    </a:lnTo>
                    <a:lnTo>
                      <a:pt x="24508" y="4536"/>
                    </a:lnTo>
                    <a:cubicBezTo>
                      <a:pt x="24508" y="2706"/>
                      <a:pt x="23732" y="1134"/>
                      <a:pt x="22479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5803725" y="4449400"/>
                <a:ext cx="612725" cy="520725"/>
              </a:xfrm>
              <a:custGeom>
                <a:rect b="b" l="l" r="r" t="t"/>
                <a:pathLst>
                  <a:path extrusionOk="0" h="20829" w="24509">
                    <a:moveTo>
                      <a:pt x="6087" y="1"/>
                    </a:moveTo>
                    <a:cubicBezTo>
                      <a:pt x="2745" y="1"/>
                      <a:pt x="0" y="2726"/>
                      <a:pt x="0" y="6088"/>
                    </a:cubicBezTo>
                    <a:lnTo>
                      <a:pt x="0" y="20828"/>
                    </a:lnTo>
                    <a:lnTo>
                      <a:pt x="219" y="20828"/>
                    </a:lnTo>
                    <a:lnTo>
                      <a:pt x="219" y="6207"/>
                    </a:lnTo>
                    <a:cubicBezTo>
                      <a:pt x="219" y="2885"/>
                      <a:pt x="2905" y="160"/>
                      <a:pt x="6247" y="160"/>
                    </a:cubicBezTo>
                    <a:lnTo>
                      <a:pt x="18481" y="160"/>
                    </a:lnTo>
                    <a:cubicBezTo>
                      <a:pt x="21783" y="160"/>
                      <a:pt x="24508" y="2885"/>
                      <a:pt x="24508" y="6207"/>
                    </a:cubicBezTo>
                    <a:lnTo>
                      <a:pt x="24508" y="6088"/>
                    </a:lnTo>
                    <a:cubicBezTo>
                      <a:pt x="24508" y="2726"/>
                      <a:pt x="21783" y="1"/>
                      <a:pt x="18441" y="1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5004025" y="4417075"/>
                <a:ext cx="650025" cy="553050"/>
              </a:xfrm>
              <a:custGeom>
                <a:rect b="b" l="l" r="r" t="t"/>
                <a:pathLst>
                  <a:path extrusionOk="0" h="22122" w="26001">
                    <a:moveTo>
                      <a:pt x="6466" y="1"/>
                    </a:moveTo>
                    <a:cubicBezTo>
                      <a:pt x="2905" y="1"/>
                      <a:pt x="1" y="2885"/>
                      <a:pt x="1" y="6466"/>
                    </a:cubicBezTo>
                    <a:lnTo>
                      <a:pt x="1" y="22121"/>
                    </a:lnTo>
                    <a:lnTo>
                      <a:pt x="26001" y="22121"/>
                    </a:lnTo>
                    <a:lnTo>
                      <a:pt x="26001" y="6466"/>
                    </a:lnTo>
                    <a:cubicBezTo>
                      <a:pt x="26001" y="2905"/>
                      <a:pt x="23116" y="1"/>
                      <a:pt x="1953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5041325" y="4449400"/>
                <a:ext cx="612725" cy="520725"/>
              </a:xfrm>
              <a:custGeom>
                <a:rect b="b" l="l" r="r" t="t"/>
                <a:pathLst>
                  <a:path extrusionOk="0" h="20829" w="24509">
                    <a:moveTo>
                      <a:pt x="6088" y="1"/>
                    </a:moveTo>
                    <a:cubicBezTo>
                      <a:pt x="2726" y="1"/>
                      <a:pt x="1" y="2726"/>
                      <a:pt x="1" y="6088"/>
                    </a:cubicBezTo>
                    <a:lnTo>
                      <a:pt x="1" y="20828"/>
                    </a:lnTo>
                    <a:lnTo>
                      <a:pt x="24509" y="20828"/>
                    </a:lnTo>
                    <a:lnTo>
                      <a:pt x="24509" y="6088"/>
                    </a:lnTo>
                    <a:cubicBezTo>
                      <a:pt x="24509" y="2726"/>
                      <a:pt x="21783" y="1"/>
                      <a:pt x="1842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5004025" y="4650825"/>
                <a:ext cx="134300" cy="319300"/>
              </a:xfrm>
              <a:custGeom>
                <a:rect b="b" l="l" r="r" t="t"/>
                <a:pathLst>
                  <a:path extrusionOk="0" h="12772" w="5372">
                    <a:moveTo>
                      <a:pt x="1" y="0"/>
                    </a:moveTo>
                    <a:lnTo>
                      <a:pt x="1" y="12771"/>
                    </a:lnTo>
                    <a:lnTo>
                      <a:pt x="5372" y="12771"/>
                    </a:lnTo>
                    <a:lnTo>
                      <a:pt x="1493" y="1154"/>
                    </a:lnTo>
                    <a:cubicBezTo>
                      <a:pt x="1209" y="1302"/>
                      <a:pt x="996" y="1390"/>
                      <a:pt x="824" y="1390"/>
                    </a:cubicBezTo>
                    <a:cubicBezTo>
                      <a:pt x="466" y="1390"/>
                      <a:pt x="283" y="1009"/>
                      <a:pt x="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5041825" y="4488200"/>
                <a:ext cx="612225" cy="481925"/>
              </a:xfrm>
              <a:custGeom>
                <a:rect b="b" l="l" r="r" t="t"/>
                <a:pathLst>
                  <a:path extrusionOk="0" h="19277" w="24489">
                    <a:moveTo>
                      <a:pt x="22479" y="0"/>
                    </a:moveTo>
                    <a:cubicBezTo>
                      <a:pt x="20013" y="1850"/>
                      <a:pt x="17248" y="3263"/>
                      <a:pt x="14323" y="4158"/>
                    </a:cubicBezTo>
                    <a:cubicBezTo>
                      <a:pt x="9629" y="5570"/>
                      <a:pt x="4457" y="5709"/>
                      <a:pt x="1" y="7659"/>
                    </a:cubicBezTo>
                    <a:lnTo>
                      <a:pt x="1" y="19276"/>
                    </a:lnTo>
                    <a:lnTo>
                      <a:pt x="24489" y="19276"/>
                    </a:lnTo>
                    <a:lnTo>
                      <a:pt x="24489" y="4536"/>
                    </a:lnTo>
                    <a:cubicBezTo>
                      <a:pt x="24489" y="2706"/>
                      <a:pt x="23713" y="1134"/>
                      <a:pt x="22479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5041325" y="4449400"/>
                <a:ext cx="612225" cy="520725"/>
              </a:xfrm>
              <a:custGeom>
                <a:rect b="b" l="l" r="r" t="t"/>
                <a:pathLst>
                  <a:path extrusionOk="0" h="20829" w="24489">
                    <a:moveTo>
                      <a:pt x="6088" y="1"/>
                    </a:moveTo>
                    <a:cubicBezTo>
                      <a:pt x="2726" y="1"/>
                      <a:pt x="21" y="2726"/>
                      <a:pt x="1" y="6088"/>
                    </a:cubicBezTo>
                    <a:lnTo>
                      <a:pt x="1" y="20828"/>
                    </a:lnTo>
                    <a:lnTo>
                      <a:pt x="220" y="20828"/>
                    </a:lnTo>
                    <a:lnTo>
                      <a:pt x="220" y="6207"/>
                    </a:lnTo>
                    <a:cubicBezTo>
                      <a:pt x="220" y="2885"/>
                      <a:pt x="2905" y="160"/>
                      <a:pt x="6227" y="160"/>
                    </a:cubicBezTo>
                    <a:lnTo>
                      <a:pt x="18461" y="160"/>
                    </a:lnTo>
                    <a:cubicBezTo>
                      <a:pt x="21783" y="160"/>
                      <a:pt x="24489" y="2885"/>
                      <a:pt x="24489" y="6207"/>
                    </a:cubicBezTo>
                    <a:lnTo>
                      <a:pt x="24489" y="6088"/>
                    </a:lnTo>
                    <a:cubicBezTo>
                      <a:pt x="24489" y="2726"/>
                      <a:pt x="21783" y="1"/>
                      <a:pt x="18421" y="1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4241650" y="4417075"/>
                <a:ext cx="650500" cy="553050"/>
              </a:xfrm>
              <a:custGeom>
                <a:rect b="b" l="l" r="r" t="t"/>
                <a:pathLst>
                  <a:path extrusionOk="0" h="22122" w="26020">
                    <a:moveTo>
                      <a:pt x="6465" y="1"/>
                    </a:moveTo>
                    <a:cubicBezTo>
                      <a:pt x="2905" y="1"/>
                      <a:pt x="0" y="2885"/>
                      <a:pt x="0" y="6466"/>
                    </a:cubicBezTo>
                    <a:lnTo>
                      <a:pt x="0" y="22121"/>
                    </a:lnTo>
                    <a:lnTo>
                      <a:pt x="26020" y="22121"/>
                    </a:lnTo>
                    <a:lnTo>
                      <a:pt x="26020" y="6466"/>
                    </a:lnTo>
                    <a:cubicBezTo>
                      <a:pt x="26020" y="2905"/>
                      <a:pt x="23136" y="1"/>
                      <a:pt x="1955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4278450" y="4449400"/>
                <a:ext cx="612725" cy="520725"/>
              </a:xfrm>
              <a:custGeom>
                <a:rect b="b" l="l" r="r" t="t"/>
                <a:pathLst>
                  <a:path extrusionOk="0" h="20829" w="24509">
                    <a:moveTo>
                      <a:pt x="6088" y="1"/>
                    </a:moveTo>
                    <a:cubicBezTo>
                      <a:pt x="2726" y="1"/>
                      <a:pt x="0" y="2726"/>
                      <a:pt x="0" y="6088"/>
                    </a:cubicBezTo>
                    <a:lnTo>
                      <a:pt x="0" y="20828"/>
                    </a:lnTo>
                    <a:lnTo>
                      <a:pt x="24508" y="20828"/>
                    </a:lnTo>
                    <a:lnTo>
                      <a:pt x="24508" y="6088"/>
                    </a:lnTo>
                    <a:cubicBezTo>
                      <a:pt x="24508" y="2726"/>
                      <a:pt x="21783" y="1"/>
                      <a:pt x="1842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4241650" y="4650825"/>
                <a:ext cx="134300" cy="319300"/>
              </a:xfrm>
              <a:custGeom>
                <a:rect b="b" l="l" r="r" t="t"/>
                <a:pathLst>
                  <a:path extrusionOk="0" h="12772" w="5372">
                    <a:moveTo>
                      <a:pt x="0" y="0"/>
                    </a:moveTo>
                    <a:lnTo>
                      <a:pt x="0" y="12771"/>
                    </a:lnTo>
                    <a:lnTo>
                      <a:pt x="5371" y="12771"/>
                    </a:lnTo>
                    <a:lnTo>
                      <a:pt x="1492" y="1154"/>
                    </a:lnTo>
                    <a:cubicBezTo>
                      <a:pt x="1209" y="1302"/>
                      <a:pt x="996" y="1390"/>
                      <a:pt x="824" y="1390"/>
                    </a:cubicBezTo>
                    <a:cubicBezTo>
                      <a:pt x="465" y="1390"/>
                      <a:pt x="283" y="1009"/>
                      <a:pt x="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4278950" y="4488200"/>
                <a:ext cx="612225" cy="481925"/>
              </a:xfrm>
              <a:custGeom>
                <a:rect b="b" l="l" r="r" t="t"/>
                <a:pathLst>
                  <a:path extrusionOk="0" h="19277" w="24489">
                    <a:moveTo>
                      <a:pt x="22479" y="0"/>
                    </a:moveTo>
                    <a:cubicBezTo>
                      <a:pt x="20012" y="1850"/>
                      <a:pt x="17267" y="3263"/>
                      <a:pt x="14323" y="4158"/>
                    </a:cubicBezTo>
                    <a:cubicBezTo>
                      <a:pt x="9628" y="5570"/>
                      <a:pt x="4456" y="5709"/>
                      <a:pt x="0" y="7659"/>
                    </a:cubicBezTo>
                    <a:lnTo>
                      <a:pt x="0" y="19276"/>
                    </a:lnTo>
                    <a:lnTo>
                      <a:pt x="24488" y="19276"/>
                    </a:lnTo>
                    <a:lnTo>
                      <a:pt x="24488" y="4536"/>
                    </a:lnTo>
                    <a:cubicBezTo>
                      <a:pt x="24488" y="2706"/>
                      <a:pt x="23732" y="1134"/>
                      <a:pt x="22479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4278950" y="4449400"/>
                <a:ext cx="612225" cy="520725"/>
              </a:xfrm>
              <a:custGeom>
                <a:rect b="b" l="l" r="r" t="t"/>
                <a:pathLst>
                  <a:path extrusionOk="0" h="20829" w="24489">
                    <a:moveTo>
                      <a:pt x="6087" y="1"/>
                    </a:moveTo>
                    <a:cubicBezTo>
                      <a:pt x="2746" y="1"/>
                      <a:pt x="0" y="2726"/>
                      <a:pt x="0" y="6088"/>
                    </a:cubicBezTo>
                    <a:lnTo>
                      <a:pt x="0" y="20828"/>
                    </a:lnTo>
                    <a:lnTo>
                      <a:pt x="219" y="20828"/>
                    </a:lnTo>
                    <a:lnTo>
                      <a:pt x="219" y="6207"/>
                    </a:lnTo>
                    <a:cubicBezTo>
                      <a:pt x="219" y="2885"/>
                      <a:pt x="2905" y="160"/>
                      <a:pt x="6247" y="160"/>
                    </a:cubicBezTo>
                    <a:lnTo>
                      <a:pt x="18481" y="160"/>
                    </a:lnTo>
                    <a:cubicBezTo>
                      <a:pt x="21783" y="160"/>
                      <a:pt x="24488" y="2885"/>
                      <a:pt x="24488" y="6207"/>
                    </a:cubicBezTo>
                    <a:lnTo>
                      <a:pt x="24488" y="6088"/>
                    </a:lnTo>
                    <a:cubicBezTo>
                      <a:pt x="24488" y="2726"/>
                      <a:pt x="21783" y="1"/>
                      <a:pt x="18421" y="1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810650" y="4622475"/>
                <a:ext cx="650525" cy="553525"/>
              </a:xfrm>
              <a:custGeom>
                <a:rect b="b" l="l" r="r" t="t"/>
                <a:pathLst>
                  <a:path extrusionOk="0" h="22141" w="26021">
                    <a:moveTo>
                      <a:pt x="6466" y="0"/>
                    </a:moveTo>
                    <a:cubicBezTo>
                      <a:pt x="2885" y="0"/>
                      <a:pt x="1" y="2925"/>
                      <a:pt x="1" y="6465"/>
                    </a:cubicBezTo>
                    <a:lnTo>
                      <a:pt x="1" y="22141"/>
                    </a:lnTo>
                    <a:lnTo>
                      <a:pt x="26020" y="22141"/>
                    </a:lnTo>
                    <a:lnTo>
                      <a:pt x="26020" y="6465"/>
                    </a:lnTo>
                    <a:cubicBezTo>
                      <a:pt x="26020" y="2885"/>
                      <a:pt x="23116" y="0"/>
                      <a:pt x="19555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810650" y="4654800"/>
                <a:ext cx="613225" cy="521200"/>
              </a:xfrm>
              <a:custGeom>
                <a:rect b="b" l="l" r="r" t="t"/>
                <a:pathLst>
                  <a:path extrusionOk="0" h="20848" w="24529">
                    <a:moveTo>
                      <a:pt x="6088" y="0"/>
                    </a:moveTo>
                    <a:cubicBezTo>
                      <a:pt x="2746" y="0"/>
                      <a:pt x="1" y="2746"/>
                      <a:pt x="1" y="6107"/>
                    </a:cubicBezTo>
                    <a:lnTo>
                      <a:pt x="1" y="20848"/>
                    </a:lnTo>
                    <a:lnTo>
                      <a:pt x="24528" y="20848"/>
                    </a:lnTo>
                    <a:lnTo>
                      <a:pt x="24528" y="6107"/>
                    </a:lnTo>
                    <a:cubicBezTo>
                      <a:pt x="24528" y="2746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1326875" y="4856200"/>
                <a:ext cx="134300" cy="319800"/>
              </a:xfrm>
              <a:custGeom>
                <a:rect b="b" l="l" r="r" t="t"/>
                <a:pathLst>
                  <a:path extrusionOk="0" h="12792" w="5372">
                    <a:moveTo>
                      <a:pt x="5371" y="1"/>
                    </a:moveTo>
                    <a:cubicBezTo>
                      <a:pt x="5073" y="1017"/>
                      <a:pt x="4886" y="1406"/>
                      <a:pt x="4527" y="1406"/>
                    </a:cubicBezTo>
                    <a:cubicBezTo>
                      <a:pt x="4358" y="1406"/>
                      <a:pt x="4152" y="1320"/>
                      <a:pt x="3879" y="1175"/>
                    </a:cubicBezTo>
                    <a:lnTo>
                      <a:pt x="0" y="12792"/>
                    </a:lnTo>
                    <a:lnTo>
                      <a:pt x="5371" y="12792"/>
                    </a:lnTo>
                    <a:lnTo>
                      <a:pt x="5371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810650" y="4729400"/>
                <a:ext cx="612225" cy="481925"/>
              </a:xfrm>
              <a:custGeom>
                <a:rect b="b" l="l" r="r" t="t"/>
                <a:pathLst>
                  <a:path extrusionOk="0" h="19277" w="24489">
                    <a:moveTo>
                      <a:pt x="2010" y="0"/>
                    </a:moveTo>
                    <a:cubicBezTo>
                      <a:pt x="777" y="1114"/>
                      <a:pt x="1" y="2706"/>
                      <a:pt x="1" y="4536"/>
                    </a:cubicBezTo>
                    <a:lnTo>
                      <a:pt x="1" y="19276"/>
                    </a:lnTo>
                    <a:lnTo>
                      <a:pt x="24489" y="19276"/>
                    </a:lnTo>
                    <a:lnTo>
                      <a:pt x="24489" y="7659"/>
                    </a:lnTo>
                    <a:cubicBezTo>
                      <a:pt x="20053" y="5709"/>
                      <a:pt x="14880" y="5570"/>
                      <a:pt x="10166" y="4158"/>
                    </a:cubicBezTo>
                    <a:cubicBezTo>
                      <a:pt x="7242" y="3263"/>
                      <a:pt x="4477" y="1850"/>
                      <a:pt x="2010" y="0"/>
                    </a:cubicBezTo>
                    <a:close/>
                  </a:path>
                </a:pathLst>
              </a:custGeom>
              <a:solidFill>
                <a:srgbClr val="45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811150" y="4654800"/>
                <a:ext cx="612725" cy="521200"/>
              </a:xfrm>
              <a:custGeom>
                <a:rect b="b" l="l" r="r" t="t"/>
                <a:pathLst>
                  <a:path extrusionOk="0" h="20848" w="24509">
                    <a:moveTo>
                      <a:pt x="6068" y="0"/>
                    </a:moveTo>
                    <a:cubicBezTo>
                      <a:pt x="2726" y="0"/>
                      <a:pt x="1" y="2746"/>
                      <a:pt x="1" y="6107"/>
                    </a:cubicBezTo>
                    <a:lnTo>
                      <a:pt x="1" y="6227"/>
                    </a:lnTo>
                    <a:cubicBezTo>
                      <a:pt x="1" y="2885"/>
                      <a:pt x="2726" y="179"/>
                      <a:pt x="6028" y="179"/>
                    </a:cubicBezTo>
                    <a:lnTo>
                      <a:pt x="18262" y="179"/>
                    </a:lnTo>
                    <a:cubicBezTo>
                      <a:pt x="21584" y="179"/>
                      <a:pt x="24270" y="2885"/>
                      <a:pt x="24270" y="6227"/>
                    </a:cubicBezTo>
                    <a:lnTo>
                      <a:pt x="24270" y="20848"/>
                    </a:lnTo>
                    <a:lnTo>
                      <a:pt x="24508" y="20848"/>
                    </a:lnTo>
                    <a:lnTo>
                      <a:pt x="24508" y="6107"/>
                    </a:lnTo>
                    <a:cubicBezTo>
                      <a:pt x="24469" y="2726"/>
                      <a:pt x="21763" y="0"/>
                      <a:pt x="18401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1573050" y="4622475"/>
                <a:ext cx="650000" cy="553525"/>
              </a:xfrm>
              <a:custGeom>
                <a:rect b="b" l="l" r="r" t="t"/>
                <a:pathLst>
                  <a:path extrusionOk="0" h="22141" w="26000">
                    <a:moveTo>
                      <a:pt x="6465" y="0"/>
                    </a:moveTo>
                    <a:cubicBezTo>
                      <a:pt x="2885" y="0"/>
                      <a:pt x="0" y="2925"/>
                      <a:pt x="0" y="6465"/>
                    </a:cubicBezTo>
                    <a:lnTo>
                      <a:pt x="0" y="22141"/>
                    </a:lnTo>
                    <a:lnTo>
                      <a:pt x="26000" y="22141"/>
                    </a:lnTo>
                    <a:lnTo>
                      <a:pt x="26000" y="6465"/>
                    </a:lnTo>
                    <a:cubicBezTo>
                      <a:pt x="26000" y="2885"/>
                      <a:pt x="23096" y="0"/>
                      <a:pt x="19535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1573550" y="4654800"/>
                <a:ext cx="613200" cy="521200"/>
              </a:xfrm>
              <a:custGeom>
                <a:rect b="b" l="l" r="r" t="t"/>
                <a:pathLst>
                  <a:path extrusionOk="0" h="20848" w="24528">
                    <a:moveTo>
                      <a:pt x="6087" y="0"/>
                    </a:moveTo>
                    <a:cubicBezTo>
                      <a:pt x="2725" y="0"/>
                      <a:pt x="0" y="2746"/>
                      <a:pt x="0" y="6107"/>
                    </a:cubicBezTo>
                    <a:lnTo>
                      <a:pt x="0" y="20848"/>
                    </a:lnTo>
                    <a:lnTo>
                      <a:pt x="24528" y="20848"/>
                    </a:lnTo>
                    <a:lnTo>
                      <a:pt x="24528" y="6107"/>
                    </a:lnTo>
                    <a:cubicBezTo>
                      <a:pt x="24528" y="2746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2088750" y="4856200"/>
                <a:ext cx="134300" cy="319800"/>
              </a:xfrm>
              <a:custGeom>
                <a:rect b="b" l="l" r="r" t="t"/>
                <a:pathLst>
                  <a:path extrusionOk="0" h="12792" w="5372">
                    <a:moveTo>
                      <a:pt x="5372" y="1"/>
                    </a:moveTo>
                    <a:cubicBezTo>
                      <a:pt x="5087" y="1017"/>
                      <a:pt x="4904" y="1406"/>
                      <a:pt x="4540" y="1406"/>
                    </a:cubicBezTo>
                    <a:cubicBezTo>
                      <a:pt x="4369" y="1406"/>
                      <a:pt x="4159" y="1320"/>
                      <a:pt x="3880" y="1175"/>
                    </a:cubicBezTo>
                    <a:lnTo>
                      <a:pt x="1" y="12792"/>
                    </a:lnTo>
                    <a:lnTo>
                      <a:pt x="5372" y="12792"/>
                    </a:lnTo>
                    <a:lnTo>
                      <a:pt x="5372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1573550" y="4693575"/>
                <a:ext cx="612200" cy="481925"/>
              </a:xfrm>
              <a:custGeom>
                <a:rect b="b" l="l" r="r" t="t"/>
                <a:pathLst>
                  <a:path extrusionOk="0" h="19277" w="24488">
                    <a:moveTo>
                      <a:pt x="2009" y="1"/>
                    </a:moveTo>
                    <a:cubicBezTo>
                      <a:pt x="776" y="1115"/>
                      <a:pt x="0" y="2706"/>
                      <a:pt x="0" y="4517"/>
                    </a:cubicBezTo>
                    <a:lnTo>
                      <a:pt x="0" y="19277"/>
                    </a:lnTo>
                    <a:lnTo>
                      <a:pt x="24488" y="19277"/>
                    </a:lnTo>
                    <a:lnTo>
                      <a:pt x="24488" y="7660"/>
                    </a:lnTo>
                    <a:cubicBezTo>
                      <a:pt x="20032" y="5690"/>
                      <a:pt x="14860" y="5571"/>
                      <a:pt x="10165" y="4159"/>
                    </a:cubicBezTo>
                    <a:cubicBezTo>
                      <a:pt x="7241" y="3263"/>
                      <a:pt x="4476" y="1831"/>
                      <a:pt x="2009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1573550" y="4654800"/>
                <a:ext cx="612200" cy="521200"/>
              </a:xfrm>
              <a:custGeom>
                <a:rect b="b" l="l" r="r" t="t"/>
                <a:pathLst>
                  <a:path extrusionOk="0" h="20848" w="24488">
                    <a:moveTo>
                      <a:pt x="6067" y="0"/>
                    </a:moveTo>
                    <a:cubicBezTo>
                      <a:pt x="2706" y="0"/>
                      <a:pt x="0" y="2746"/>
                      <a:pt x="0" y="6107"/>
                    </a:cubicBezTo>
                    <a:lnTo>
                      <a:pt x="0" y="6227"/>
                    </a:lnTo>
                    <a:cubicBezTo>
                      <a:pt x="0" y="2885"/>
                      <a:pt x="2706" y="179"/>
                      <a:pt x="6008" y="179"/>
                    </a:cubicBezTo>
                    <a:lnTo>
                      <a:pt x="18262" y="179"/>
                    </a:lnTo>
                    <a:cubicBezTo>
                      <a:pt x="21584" y="179"/>
                      <a:pt x="24269" y="2885"/>
                      <a:pt x="24269" y="6227"/>
                    </a:cubicBezTo>
                    <a:lnTo>
                      <a:pt x="24269" y="20848"/>
                    </a:lnTo>
                    <a:lnTo>
                      <a:pt x="24488" y="20848"/>
                    </a:lnTo>
                    <a:lnTo>
                      <a:pt x="24488" y="6107"/>
                    </a:lnTo>
                    <a:cubicBezTo>
                      <a:pt x="24488" y="2726"/>
                      <a:pt x="21763" y="0"/>
                      <a:pt x="1840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2335925" y="4622475"/>
                <a:ext cx="650025" cy="553525"/>
              </a:xfrm>
              <a:custGeom>
                <a:rect b="b" l="l" r="r" t="t"/>
                <a:pathLst>
                  <a:path extrusionOk="0" h="22141" w="26001">
                    <a:moveTo>
                      <a:pt x="6466" y="0"/>
                    </a:moveTo>
                    <a:cubicBezTo>
                      <a:pt x="2885" y="0"/>
                      <a:pt x="1" y="2925"/>
                      <a:pt x="1" y="6465"/>
                    </a:cubicBezTo>
                    <a:lnTo>
                      <a:pt x="1" y="22141"/>
                    </a:lnTo>
                    <a:lnTo>
                      <a:pt x="26000" y="22141"/>
                    </a:lnTo>
                    <a:lnTo>
                      <a:pt x="26000" y="6465"/>
                    </a:lnTo>
                    <a:cubicBezTo>
                      <a:pt x="26000" y="2885"/>
                      <a:pt x="23096" y="0"/>
                      <a:pt x="19535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2335925" y="4654800"/>
                <a:ext cx="612725" cy="521200"/>
              </a:xfrm>
              <a:custGeom>
                <a:rect b="b" l="l" r="r" t="t"/>
                <a:pathLst>
                  <a:path extrusionOk="0" h="20848" w="24509">
                    <a:moveTo>
                      <a:pt x="6088" y="0"/>
                    </a:moveTo>
                    <a:cubicBezTo>
                      <a:pt x="2726" y="0"/>
                      <a:pt x="1" y="2746"/>
                      <a:pt x="1" y="6107"/>
                    </a:cubicBezTo>
                    <a:lnTo>
                      <a:pt x="1" y="20848"/>
                    </a:lnTo>
                    <a:lnTo>
                      <a:pt x="24508" y="20848"/>
                    </a:lnTo>
                    <a:lnTo>
                      <a:pt x="24508" y="6107"/>
                    </a:lnTo>
                    <a:cubicBezTo>
                      <a:pt x="24508" y="2746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2851650" y="4856200"/>
                <a:ext cx="134300" cy="319800"/>
              </a:xfrm>
              <a:custGeom>
                <a:rect b="b" l="l" r="r" t="t"/>
                <a:pathLst>
                  <a:path extrusionOk="0" h="12792" w="5372">
                    <a:moveTo>
                      <a:pt x="5371" y="1"/>
                    </a:moveTo>
                    <a:cubicBezTo>
                      <a:pt x="5087" y="1017"/>
                      <a:pt x="4904" y="1406"/>
                      <a:pt x="4539" y="1406"/>
                    </a:cubicBezTo>
                    <a:cubicBezTo>
                      <a:pt x="4369" y="1406"/>
                      <a:pt x="4159" y="1320"/>
                      <a:pt x="3879" y="1175"/>
                    </a:cubicBezTo>
                    <a:lnTo>
                      <a:pt x="0" y="12792"/>
                    </a:lnTo>
                    <a:lnTo>
                      <a:pt x="5371" y="12792"/>
                    </a:lnTo>
                    <a:lnTo>
                      <a:pt x="5371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2335925" y="4693575"/>
                <a:ext cx="612225" cy="481925"/>
              </a:xfrm>
              <a:custGeom>
                <a:rect b="b" l="l" r="r" t="t"/>
                <a:pathLst>
                  <a:path extrusionOk="0" h="19277" w="24489">
                    <a:moveTo>
                      <a:pt x="2010" y="1"/>
                    </a:moveTo>
                    <a:cubicBezTo>
                      <a:pt x="757" y="1115"/>
                      <a:pt x="1" y="2706"/>
                      <a:pt x="1" y="4517"/>
                    </a:cubicBezTo>
                    <a:lnTo>
                      <a:pt x="1" y="19277"/>
                    </a:lnTo>
                    <a:lnTo>
                      <a:pt x="24488" y="19277"/>
                    </a:lnTo>
                    <a:lnTo>
                      <a:pt x="24488" y="7660"/>
                    </a:lnTo>
                    <a:cubicBezTo>
                      <a:pt x="20033" y="5690"/>
                      <a:pt x="14860" y="5571"/>
                      <a:pt x="10166" y="4159"/>
                    </a:cubicBezTo>
                    <a:cubicBezTo>
                      <a:pt x="7222" y="3263"/>
                      <a:pt x="4476" y="1831"/>
                      <a:pt x="2010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2335925" y="4654800"/>
                <a:ext cx="612225" cy="521200"/>
              </a:xfrm>
              <a:custGeom>
                <a:rect b="b" l="l" r="r" t="t"/>
                <a:pathLst>
                  <a:path extrusionOk="0" h="20848" w="24489">
                    <a:moveTo>
                      <a:pt x="6068" y="0"/>
                    </a:moveTo>
                    <a:cubicBezTo>
                      <a:pt x="2706" y="0"/>
                      <a:pt x="1" y="2746"/>
                      <a:pt x="1" y="6107"/>
                    </a:cubicBezTo>
                    <a:lnTo>
                      <a:pt x="1" y="6227"/>
                    </a:lnTo>
                    <a:cubicBezTo>
                      <a:pt x="1" y="2885"/>
                      <a:pt x="2706" y="179"/>
                      <a:pt x="6008" y="179"/>
                    </a:cubicBezTo>
                    <a:lnTo>
                      <a:pt x="18242" y="179"/>
                    </a:lnTo>
                    <a:cubicBezTo>
                      <a:pt x="21584" y="179"/>
                      <a:pt x="24270" y="2885"/>
                      <a:pt x="24270" y="6227"/>
                    </a:cubicBezTo>
                    <a:lnTo>
                      <a:pt x="24270" y="20848"/>
                    </a:lnTo>
                    <a:lnTo>
                      <a:pt x="24488" y="20848"/>
                    </a:lnTo>
                    <a:lnTo>
                      <a:pt x="24488" y="6107"/>
                    </a:lnTo>
                    <a:cubicBezTo>
                      <a:pt x="24488" y="2726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3097825" y="4622475"/>
                <a:ext cx="650500" cy="553525"/>
              </a:xfrm>
              <a:custGeom>
                <a:rect b="b" l="l" r="r" t="t"/>
                <a:pathLst>
                  <a:path extrusionOk="0" h="22141" w="26020">
                    <a:moveTo>
                      <a:pt x="6465" y="0"/>
                    </a:moveTo>
                    <a:cubicBezTo>
                      <a:pt x="2885" y="0"/>
                      <a:pt x="0" y="2925"/>
                      <a:pt x="0" y="6465"/>
                    </a:cubicBezTo>
                    <a:lnTo>
                      <a:pt x="0" y="22141"/>
                    </a:lnTo>
                    <a:lnTo>
                      <a:pt x="26020" y="22141"/>
                    </a:lnTo>
                    <a:lnTo>
                      <a:pt x="26020" y="6465"/>
                    </a:lnTo>
                    <a:cubicBezTo>
                      <a:pt x="26020" y="2885"/>
                      <a:pt x="23096" y="0"/>
                      <a:pt x="19555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3097825" y="4654800"/>
                <a:ext cx="613200" cy="521200"/>
              </a:xfrm>
              <a:custGeom>
                <a:rect b="b" l="l" r="r" t="t"/>
                <a:pathLst>
                  <a:path extrusionOk="0" h="20848" w="24528">
                    <a:moveTo>
                      <a:pt x="6087" y="0"/>
                    </a:moveTo>
                    <a:cubicBezTo>
                      <a:pt x="2745" y="0"/>
                      <a:pt x="0" y="2746"/>
                      <a:pt x="0" y="6107"/>
                    </a:cubicBezTo>
                    <a:lnTo>
                      <a:pt x="0" y="20848"/>
                    </a:lnTo>
                    <a:lnTo>
                      <a:pt x="24528" y="20848"/>
                    </a:lnTo>
                    <a:lnTo>
                      <a:pt x="24528" y="6107"/>
                    </a:lnTo>
                    <a:cubicBezTo>
                      <a:pt x="24528" y="2746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3614025" y="4856200"/>
                <a:ext cx="134300" cy="319800"/>
              </a:xfrm>
              <a:custGeom>
                <a:rect b="b" l="l" r="r" t="t"/>
                <a:pathLst>
                  <a:path extrusionOk="0" h="12792" w="5372">
                    <a:moveTo>
                      <a:pt x="5372" y="1"/>
                    </a:moveTo>
                    <a:cubicBezTo>
                      <a:pt x="5074" y="1017"/>
                      <a:pt x="4886" y="1406"/>
                      <a:pt x="4527" y="1406"/>
                    </a:cubicBezTo>
                    <a:cubicBezTo>
                      <a:pt x="4359" y="1406"/>
                      <a:pt x="4153" y="1320"/>
                      <a:pt x="3880" y="1175"/>
                    </a:cubicBezTo>
                    <a:lnTo>
                      <a:pt x="1" y="12792"/>
                    </a:lnTo>
                    <a:lnTo>
                      <a:pt x="5372" y="12792"/>
                    </a:lnTo>
                    <a:lnTo>
                      <a:pt x="5372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3098325" y="4693575"/>
                <a:ext cx="612700" cy="481925"/>
              </a:xfrm>
              <a:custGeom>
                <a:rect b="b" l="l" r="r" t="t"/>
                <a:pathLst>
                  <a:path extrusionOk="0" h="19277" w="24508">
                    <a:moveTo>
                      <a:pt x="2029" y="1"/>
                    </a:moveTo>
                    <a:cubicBezTo>
                      <a:pt x="776" y="1115"/>
                      <a:pt x="0" y="2706"/>
                      <a:pt x="0" y="4517"/>
                    </a:cubicBezTo>
                    <a:lnTo>
                      <a:pt x="0" y="19277"/>
                    </a:lnTo>
                    <a:lnTo>
                      <a:pt x="24508" y="19277"/>
                    </a:lnTo>
                    <a:lnTo>
                      <a:pt x="24508" y="7660"/>
                    </a:lnTo>
                    <a:cubicBezTo>
                      <a:pt x="20052" y="5690"/>
                      <a:pt x="14880" y="5571"/>
                      <a:pt x="10185" y="4159"/>
                    </a:cubicBezTo>
                    <a:cubicBezTo>
                      <a:pt x="7241" y="3263"/>
                      <a:pt x="4476" y="1831"/>
                      <a:pt x="2029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3098325" y="4654800"/>
                <a:ext cx="612700" cy="521200"/>
              </a:xfrm>
              <a:custGeom>
                <a:rect b="b" l="l" r="r" t="t"/>
                <a:pathLst>
                  <a:path extrusionOk="0" h="20848" w="24508">
                    <a:moveTo>
                      <a:pt x="6067" y="0"/>
                    </a:moveTo>
                    <a:cubicBezTo>
                      <a:pt x="2725" y="0"/>
                      <a:pt x="0" y="2746"/>
                      <a:pt x="0" y="6107"/>
                    </a:cubicBezTo>
                    <a:lnTo>
                      <a:pt x="0" y="6227"/>
                    </a:lnTo>
                    <a:cubicBezTo>
                      <a:pt x="0" y="2885"/>
                      <a:pt x="2725" y="179"/>
                      <a:pt x="6028" y="179"/>
                    </a:cubicBezTo>
                    <a:lnTo>
                      <a:pt x="18262" y="179"/>
                    </a:lnTo>
                    <a:cubicBezTo>
                      <a:pt x="21584" y="179"/>
                      <a:pt x="24269" y="2885"/>
                      <a:pt x="24269" y="6227"/>
                    </a:cubicBezTo>
                    <a:lnTo>
                      <a:pt x="24269" y="20848"/>
                    </a:lnTo>
                    <a:lnTo>
                      <a:pt x="24488" y="20848"/>
                    </a:lnTo>
                    <a:lnTo>
                      <a:pt x="24488" y="6107"/>
                    </a:lnTo>
                    <a:cubicBezTo>
                      <a:pt x="24508" y="2726"/>
                      <a:pt x="21763" y="0"/>
                      <a:pt x="1840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6147875" y="4622475"/>
                <a:ext cx="650000" cy="553525"/>
              </a:xfrm>
              <a:custGeom>
                <a:rect b="b" l="l" r="r" t="t"/>
                <a:pathLst>
                  <a:path extrusionOk="0" h="22141" w="26000">
                    <a:moveTo>
                      <a:pt x="6465" y="0"/>
                    </a:moveTo>
                    <a:cubicBezTo>
                      <a:pt x="2904" y="0"/>
                      <a:pt x="0" y="2885"/>
                      <a:pt x="0" y="6465"/>
                    </a:cubicBezTo>
                    <a:lnTo>
                      <a:pt x="0" y="22141"/>
                    </a:lnTo>
                    <a:lnTo>
                      <a:pt x="26000" y="22141"/>
                    </a:lnTo>
                    <a:lnTo>
                      <a:pt x="26000" y="6465"/>
                    </a:lnTo>
                    <a:cubicBezTo>
                      <a:pt x="26000" y="2925"/>
                      <a:pt x="23115" y="0"/>
                      <a:pt x="19535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6184175" y="4654800"/>
                <a:ext cx="613200" cy="521200"/>
              </a:xfrm>
              <a:custGeom>
                <a:rect b="b" l="l" r="r" t="t"/>
                <a:pathLst>
                  <a:path extrusionOk="0" h="20848" w="24528">
                    <a:moveTo>
                      <a:pt x="6107" y="0"/>
                    </a:moveTo>
                    <a:cubicBezTo>
                      <a:pt x="2745" y="0"/>
                      <a:pt x="0" y="2746"/>
                      <a:pt x="0" y="6107"/>
                    </a:cubicBezTo>
                    <a:lnTo>
                      <a:pt x="0" y="20848"/>
                    </a:lnTo>
                    <a:lnTo>
                      <a:pt x="24528" y="20848"/>
                    </a:lnTo>
                    <a:lnTo>
                      <a:pt x="24528" y="6107"/>
                    </a:lnTo>
                    <a:cubicBezTo>
                      <a:pt x="24528" y="2746"/>
                      <a:pt x="21783" y="0"/>
                      <a:pt x="1844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6147875" y="4856200"/>
                <a:ext cx="134300" cy="319800"/>
              </a:xfrm>
              <a:custGeom>
                <a:rect b="b" l="l" r="r" t="t"/>
                <a:pathLst>
                  <a:path extrusionOk="0" h="12792" w="5372">
                    <a:moveTo>
                      <a:pt x="0" y="1"/>
                    </a:moveTo>
                    <a:lnTo>
                      <a:pt x="0" y="12792"/>
                    </a:lnTo>
                    <a:lnTo>
                      <a:pt x="5371" y="12792"/>
                    </a:lnTo>
                    <a:lnTo>
                      <a:pt x="1492" y="1175"/>
                    </a:lnTo>
                    <a:cubicBezTo>
                      <a:pt x="1213" y="1320"/>
                      <a:pt x="1002" y="1406"/>
                      <a:pt x="832" y="1406"/>
                    </a:cubicBezTo>
                    <a:cubicBezTo>
                      <a:pt x="468" y="1406"/>
                      <a:pt x="285" y="1017"/>
                      <a:pt x="0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6185150" y="4729400"/>
                <a:ext cx="612225" cy="481925"/>
              </a:xfrm>
              <a:custGeom>
                <a:rect b="b" l="l" r="r" t="t"/>
                <a:pathLst>
                  <a:path extrusionOk="0" h="19277" w="24489">
                    <a:moveTo>
                      <a:pt x="22480" y="0"/>
                    </a:moveTo>
                    <a:cubicBezTo>
                      <a:pt x="20013" y="1850"/>
                      <a:pt x="17248" y="3263"/>
                      <a:pt x="14324" y="4158"/>
                    </a:cubicBezTo>
                    <a:cubicBezTo>
                      <a:pt x="9609" y="5570"/>
                      <a:pt x="4437" y="5709"/>
                      <a:pt x="1" y="7659"/>
                    </a:cubicBezTo>
                    <a:lnTo>
                      <a:pt x="1" y="19276"/>
                    </a:lnTo>
                    <a:lnTo>
                      <a:pt x="24489" y="19276"/>
                    </a:lnTo>
                    <a:lnTo>
                      <a:pt x="24489" y="4536"/>
                    </a:lnTo>
                    <a:cubicBezTo>
                      <a:pt x="24489" y="2706"/>
                      <a:pt x="23713" y="1114"/>
                      <a:pt x="22480" y="0"/>
                    </a:cubicBezTo>
                    <a:close/>
                  </a:path>
                </a:pathLst>
              </a:custGeom>
              <a:solidFill>
                <a:srgbClr val="45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6184675" y="4654800"/>
                <a:ext cx="612700" cy="521200"/>
              </a:xfrm>
              <a:custGeom>
                <a:rect b="b" l="l" r="r" t="t"/>
                <a:pathLst>
                  <a:path extrusionOk="0" h="20848" w="24508">
                    <a:moveTo>
                      <a:pt x="6107" y="0"/>
                    </a:moveTo>
                    <a:cubicBezTo>
                      <a:pt x="2745" y="0"/>
                      <a:pt x="20" y="2726"/>
                      <a:pt x="0" y="6107"/>
                    </a:cubicBezTo>
                    <a:lnTo>
                      <a:pt x="0" y="20848"/>
                    </a:lnTo>
                    <a:lnTo>
                      <a:pt x="239" y="20848"/>
                    </a:lnTo>
                    <a:lnTo>
                      <a:pt x="239" y="6227"/>
                    </a:lnTo>
                    <a:cubicBezTo>
                      <a:pt x="239" y="2885"/>
                      <a:pt x="2924" y="179"/>
                      <a:pt x="6246" y="179"/>
                    </a:cubicBezTo>
                    <a:lnTo>
                      <a:pt x="18480" y="179"/>
                    </a:lnTo>
                    <a:cubicBezTo>
                      <a:pt x="21802" y="179"/>
                      <a:pt x="24508" y="2885"/>
                      <a:pt x="24508" y="6227"/>
                    </a:cubicBezTo>
                    <a:lnTo>
                      <a:pt x="24508" y="6107"/>
                    </a:lnTo>
                    <a:cubicBezTo>
                      <a:pt x="24508" y="2746"/>
                      <a:pt x="21802" y="0"/>
                      <a:pt x="18441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5385475" y="4622475"/>
                <a:ext cx="650525" cy="553525"/>
              </a:xfrm>
              <a:custGeom>
                <a:rect b="b" l="l" r="r" t="t"/>
                <a:pathLst>
                  <a:path extrusionOk="0" h="22141" w="26021">
                    <a:moveTo>
                      <a:pt x="6466" y="0"/>
                    </a:moveTo>
                    <a:cubicBezTo>
                      <a:pt x="2905" y="0"/>
                      <a:pt x="1" y="2885"/>
                      <a:pt x="1" y="6465"/>
                    </a:cubicBezTo>
                    <a:lnTo>
                      <a:pt x="1" y="22141"/>
                    </a:lnTo>
                    <a:lnTo>
                      <a:pt x="26020" y="22141"/>
                    </a:lnTo>
                    <a:lnTo>
                      <a:pt x="26020" y="6465"/>
                    </a:lnTo>
                    <a:cubicBezTo>
                      <a:pt x="26020" y="2925"/>
                      <a:pt x="23136" y="0"/>
                      <a:pt x="19555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5422275" y="4654800"/>
                <a:ext cx="612725" cy="521200"/>
              </a:xfrm>
              <a:custGeom>
                <a:rect b="b" l="l" r="r" t="t"/>
                <a:pathLst>
                  <a:path extrusionOk="0" h="20848" w="24509">
                    <a:moveTo>
                      <a:pt x="6088" y="0"/>
                    </a:moveTo>
                    <a:cubicBezTo>
                      <a:pt x="2726" y="0"/>
                      <a:pt x="1" y="2746"/>
                      <a:pt x="1" y="6107"/>
                    </a:cubicBezTo>
                    <a:lnTo>
                      <a:pt x="1" y="20848"/>
                    </a:lnTo>
                    <a:lnTo>
                      <a:pt x="24508" y="20848"/>
                    </a:lnTo>
                    <a:lnTo>
                      <a:pt x="24508" y="6107"/>
                    </a:lnTo>
                    <a:cubicBezTo>
                      <a:pt x="24508" y="2746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5385475" y="4856200"/>
                <a:ext cx="134300" cy="319800"/>
              </a:xfrm>
              <a:custGeom>
                <a:rect b="b" l="l" r="r" t="t"/>
                <a:pathLst>
                  <a:path extrusionOk="0" h="12792" w="5372">
                    <a:moveTo>
                      <a:pt x="1" y="1"/>
                    </a:moveTo>
                    <a:lnTo>
                      <a:pt x="1" y="12792"/>
                    </a:lnTo>
                    <a:lnTo>
                      <a:pt x="5372" y="12792"/>
                    </a:lnTo>
                    <a:lnTo>
                      <a:pt x="1492" y="1175"/>
                    </a:lnTo>
                    <a:cubicBezTo>
                      <a:pt x="1213" y="1320"/>
                      <a:pt x="1003" y="1406"/>
                      <a:pt x="832" y="1406"/>
                    </a:cubicBezTo>
                    <a:cubicBezTo>
                      <a:pt x="468" y="1406"/>
                      <a:pt x="285" y="1017"/>
                      <a:pt x="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5422775" y="4693575"/>
                <a:ext cx="612225" cy="481925"/>
              </a:xfrm>
              <a:custGeom>
                <a:rect b="b" l="l" r="r" t="t"/>
                <a:pathLst>
                  <a:path extrusionOk="0" h="19277" w="24489">
                    <a:moveTo>
                      <a:pt x="22479" y="1"/>
                    </a:moveTo>
                    <a:cubicBezTo>
                      <a:pt x="20013" y="1831"/>
                      <a:pt x="17267" y="3263"/>
                      <a:pt x="14323" y="4159"/>
                    </a:cubicBezTo>
                    <a:cubicBezTo>
                      <a:pt x="9629" y="5571"/>
                      <a:pt x="4456" y="5690"/>
                      <a:pt x="0" y="7660"/>
                    </a:cubicBezTo>
                    <a:lnTo>
                      <a:pt x="0" y="19277"/>
                    </a:lnTo>
                    <a:lnTo>
                      <a:pt x="24488" y="19277"/>
                    </a:lnTo>
                    <a:lnTo>
                      <a:pt x="24488" y="4517"/>
                    </a:lnTo>
                    <a:cubicBezTo>
                      <a:pt x="24488" y="2706"/>
                      <a:pt x="23732" y="1115"/>
                      <a:pt x="22479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5422775" y="4654800"/>
                <a:ext cx="611725" cy="521200"/>
              </a:xfrm>
              <a:custGeom>
                <a:rect b="b" l="l" r="r" t="t"/>
                <a:pathLst>
                  <a:path extrusionOk="0" h="20848" w="24469">
                    <a:moveTo>
                      <a:pt x="6068" y="0"/>
                    </a:moveTo>
                    <a:cubicBezTo>
                      <a:pt x="2706" y="0"/>
                      <a:pt x="0" y="2726"/>
                      <a:pt x="0" y="6107"/>
                    </a:cubicBezTo>
                    <a:lnTo>
                      <a:pt x="0" y="20848"/>
                    </a:lnTo>
                    <a:lnTo>
                      <a:pt x="199" y="20848"/>
                    </a:lnTo>
                    <a:lnTo>
                      <a:pt x="199" y="6227"/>
                    </a:lnTo>
                    <a:cubicBezTo>
                      <a:pt x="199" y="2885"/>
                      <a:pt x="2885" y="179"/>
                      <a:pt x="6207" y="179"/>
                    </a:cubicBezTo>
                    <a:lnTo>
                      <a:pt x="18441" y="179"/>
                    </a:lnTo>
                    <a:cubicBezTo>
                      <a:pt x="21763" y="179"/>
                      <a:pt x="24468" y="2885"/>
                      <a:pt x="24468" y="6227"/>
                    </a:cubicBezTo>
                    <a:lnTo>
                      <a:pt x="24468" y="6107"/>
                    </a:lnTo>
                    <a:cubicBezTo>
                      <a:pt x="24468" y="2746"/>
                      <a:pt x="21763" y="0"/>
                      <a:pt x="1840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4622600" y="4622475"/>
                <a:ext cx="650500" cy="553525"/>
              </a:xfrm>
              <a:custGeom>
                <a:rect b="b" l="l" r="r" t="t"/>
                <a:pathLst>
                  <a:path extrusionOk="0" h="22141" w="26020">
                    <a:moveTo>
                      <a:pt x="6465" y="0"/>
                    </a:moveTo>
                    <a:cubicBezTo>
                      <a:pt x="2904" y="0"/>
                      <a:pt x="0" y="2885"/>
                      <a:pt x="0" y="6465"/>
                    </a:cubicBezTo>
                    <a:lnTo>
                      <a:pt x="0" y="22141"/>
                    </a:lnTo>
                    <a:lnTo>
                      <a:pt x="26020" y="22141"/>
                    </a:lnTo>
                    <a:lnTo>
                      <a:pt x="26020" y="6465"/>
                    </a:lnTo>
                    <a:cubicBezTo>
                      <a:pt x="26020" y="2925"/>
                      <a:pt x="23135" y="0"/>
                      <a:pt x="19555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4659900" y="4654800"/>
                <a:ext cx="613200" cy="521200"/>
              </a:xfrm>
              <a:custGeom>
                <a:rect b="b" l="l" r="r" t="t"/>
                <a:pathLst>
                  <a:path extrusionOk="0" h="20848" w="24528">
                    <a:moveTo>
                      <a:pt x="6087" y="0"/>
                    </a:moveTo>
                    <a:cubicBezTo>
                      <a:pt x="2745" y="0"/>
                      <a:pt x="0" y="2746"/>
                      <a:pt x="0" y="6107"/>
                    </a:cubicBezTo>
                    <a:lnTo>
                      <a:pt x="0" y="20848"/>
                    </a:lnTo>
                    <a:lnTo>
                      <a:pt x="24528" y="20848"/>
                    </a:lnTo>
                    <a:lnTo>
                      <a:pt x="24528" y="6107"/>
                    </a:lnTo>
                    <a:cubicBezTo>
                      <a:pt x="24528" y="2746"/>
                      <a:pt x="21783" y="0"/>
                      <a:pt x="1844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4622600" y="4856200"/>
                <a:ext cx="134300" cy="319800"/>
              </a:xfrm>
              <a:custGeom>
                <a:rect b="b" l="l" r="r" t="t"/>
                <a:pathLst>
                  <a:path extrusionOk="0" h="12792" w="5372">
                    <a:moveTo>
                      <a:pt x="0" y="1"/>
                    </a:moveTo>
                    <a:lnTo>
                      <a:pt x="0" y="12792"/>
                    </a:lnTo>
                    <a:lnTo>
                      <a:pt x="5371" y="12792"/>
                    </a:lnTo>
                    <a:lnTo>
                      <a:pt x="1492" y="1175"/>
                    </a:lnTo>
                    <a:cubicBezTo>
                      <a:pt x="1219" y="1320"/>
                      <a:pt x="1013" y="1406"/>
                      <a:pt x="845" y="1406"/>
                    </a:cubicBezTo>
                    <a:cubicBezTo>
                      <a:pt x="486" y="1406"/>
                      <a:pt x="298" y="1017"/>
                      <a:pt x="0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4660875" y="4693575"/>
                <a:ext cx="612225" cy="481925"/>
              </a:xfrm>
              <a:custGeom>
                <a:rect b="b" l="l" r="r" t="t"/>
                <a:pathLst>
                  <a:path extrusionOk="0" h="19277" w="24489">
                    <a:moveTo>
                      <a:pt x="22460" y="1"/>
                    </a:moveTo>
                    <a:cubicBezTo>
                      <a:pt x="20013" y="1831"/>
                      <a:pt x="17248" y="3263"/>
                      <a:pt x="14324" y="4159"/>
                    </a:cubicBezTo>
                    <a:cubicBezTo>
                      <a:pt x="9609" y="5571"/>
                      <a:pt x="4437" y="5690"/>
                      <a:pt x="1" y="7660"/>
                    </a:cubicBezTo>
                    <a:lnTo>
                      <a:pt x="1" y="19277"/>
                    </a:lnTo>
                    <a:lnTo>
                      <a:pt x="24489" y="19277"/>
                    </a:lnTo>
                    <a:lnTo>
                      <a:pt x="24489" y="4517"/>
                    </a:lnTo>
                    <a:cubicBezTo>
                      <a:pt x="24489" y="2706"/>
                      <a:pt x="23713" y="1115"/>
                      <a:pt x="22460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4659900" y="4654800"/>
                <a:ext cx="612700" cy="521200"/>
              </a:xfrm>
              <a:custGeom>
                <a:rect b="b" l="l" r="r" t="t"/>
                <a:pathLst>
                  <a:path extrusionOk="0" h="20848" w="24508">
                    <a:moveTo>
                      <a:pt x="6107" y="0"/>
                    </a:moveTo>
                    <a:cubicBezTo>
                      <a:pt x="2745" y="0"/>
                      <a:pt x="40" y="2726"/>
                      <a:pt x="0" y="6107"/>
                    </a:cubicBezTo>
                    <a:lnTo>
                      <a:pt x="0" y="20848"/>
                    </a:lnTo>
                    <a:lnTo>
                      <a:pt x="239" y="20848"/>
                    </a:lnTo>
                    <a:lnTo>
                      <a:pt x="239" y="6227"/>
                    </a:lnTo>
                    <a:cubicBezTo>
                      <a:pt x="239" y="2885"/>
                      <a:pt x="2924" y="179"/>
                      <a:pt x="6246" y="179"/>
                    </a:cubicBezTo>
                    <a:lnTo>
                      <a:pt x="18480" y="179"/>
                    </a:lnTo>
                    <a:cubicBezTo>
                      <a:pt x="21783" y="179"/>
                      <a:pt x="24508" y="2885"/>
                      <a:pt x="24508" y="6227"/>
                    </a:cubicBezTo>
                    <a:lnTo>
                      <a:pt x="24508" y="6107"/>
                    </a:lnTo>
                    <a:cubicBezTo>
                      <a:pt x="24508" y="2746"/>
                      <a:pt x="21783" y="0"/>
                      <a:pt x="1844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3860700" y="4622475"/>
                <a:ext cx="650025" cy="553525"/>
              </a:xfrm>
              <a:custGeom>
                <a:rect b="b" l="l" r="r" t="t"/>
                <a:pathLst>
                  <a:path extrusionOk="0" h="22141" w="26001">
                    <a:moveTo>
                      <a:pt x="6466" y="0"/>
                    </a:moveTo>
                    <a:cubicBezTo>
                      <a:pt x="2905" y="0"/>
                      <a:pt x="1" y="2885"/>
                      <a:pt x="1" y="6465"/>
                    </a:cubicBezTo>
                    <a:lnTo>
                      <a:pt x="1" y="22141"/>
                    </a:lnTo>
                    <a:lnTo>
                      <a:pt x="26000" y="22141"/>
                    </a:lnTo>
                    <a:lnTo>
                      <a:pt x="26000" y="6465"/>
                    </a:lnTo>
                    <a:cubicBezTo>
                      <a:pt x="26000" y="2925"/>
                      <a:pt x="23116" y="0"/>
                      <a:pt x="19535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3897000" y="4654800"/>
                <a:ext cx="613225" cy="521200"/>
              </a:xfrm>
              <a:custGeom>
                <a:rect b="b" l="l" r="r" t="t"/>
                <a:pathLst>
                  <a:path extrusionOk="0" h="20848" w="24529">
                    <a:moveTo>
                      <a:pt x="6108" y="0"/>
                    </a:moveTo>
                    <a:cubicBezTo>
                      <a:pt x="2746" y="0"/>
                      <a:pt x="1" y="2746"/>
                      <a:pt x="1" y="6107"/>
                    </a:cubicBezTo>
                    <a:lnTo>
                      <a:pt x="1" y="20848"/>
                    </a:lnTo>
                    <a:lnTo>
                      <a:pt x="24528" y="20848"/>
                    </a:lnTo>
                    <a:lnTo>
                      <a:pt x="24528" y="6107"/>
                    </a:lnTo>
                    <a:cubicBezTo>
                      <a:pt x="24528" y="2746"/>
                      <a:pt x="21803" y="0"/>
                      <a:pt x="1844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3860700" y="4856200"/>
                <a:ext cx="134300" cy="319800"/>
              </a:xfrm>
              <a:custGeom>
                <a:rect b="b" l="l" r="r" t="t"/>
                <a:pathLst>
                  <a:path extrusionOk="0" h="12792" w="5372">
                    <a:moveTo>
                      <a:pt x="1" y="1"/>
                    </a:moveTo>
                    <a:lnTo>
                      <a:pt x="1" y="12792"/>
                    </a:lnTo>
                    <a:lnTo>
                      <a:pt x="5372" y="12792"/>
                    </a:lnTo>
                    <a:lnTo>
                      <a:pt x="1493" y="1175"/>
                    </a:lnTo>
                    <a:cubicBezTo>
                      <a:pt x="1213" y="1320"/>
                      <a:pt x="1003" y="1406"/>
                      <a:pt x="832" y="1406"/>
                    </a:cubicBezTo>
                    <a:cubicBezTo>
                      <a:pt x="468" y="1406"/>
                      <a:pt x="285" y="1017"/>
                      <a:pt x="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3898000" y="4693575"/>
                <a:ext cx="612225" cy="481925"/>
              </a:xfrm>
              <a:custGeom>
                <a:rect b="b" l="l" r="r" t="t"/>
                <a:pathLst>
                  <a:path extrusionOk="0" h="19277" w="24489">
                    <a:moveTo>
                      <a:pt x="22479" y="1"/>
                    </a:moveTo>
                    <a:cubicBezTo>
                      <a:pt x="20013" y="1831"/>
                      <a:pt x="17247" y="3263"/>
                      <a:pt x="14323" y="4159"/>
                    </a:cubicBezTo>
                    <a:cubicBezTo>
                      <a:pt x="9629" y="5571"/>
                      <a:pt x="4456" y="5690"/>
                      <a:pt x="1" y="7660"/>
                    </a:cubicBezTo>
                    <a:lnTo>
                      <a:pt x="1" y="19277"/>
                    </a:lnTo>
                    <a:lnTo>
                      <a:pt x="24488" y="19277"/>
                    </a:lnTo>
                    <a:lnTo>
                      <a:pt x="24488" y="4517"/>
                    </a:lnTo>
                    <a:cubicBezTo>
                      <a:pt x="24488" y="2706"/>
                      <a:pt x="23713" y="1115"/>
                      <a:pt x="22479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3898000" y="4654800"/>
                <a:ext cx="612225" cy="521200"/>
              </a:xfrm>
              <a:custGeom>
                <a:rect b="b" l="l" r="r" t="t"/>
                <a:pathLst>
                  <a:path extrusionOk="0" h="20848" w="24489">
                    <a:moveTo>
                      <a:pt x="6088" y="0"/>
                    </a:moveTo>
                    <a:cubicBezTo>
                      <a:pt x="2726" y="0"/>
                      <a:pt x="1" y="2726"/>
                      <a:pt x="1" y="6107"/>
                    </a:cubicBezTo>
                    <a:lnTo>
                      <a:pt x="1" y="20848"/>
                    </a:lnTo>
                    <a:lnTo>
                      <a:pt x="219" y="20848"/>
                    </a:lnTo>
                    <a:lnTo>
                      <a:pt x="219" y="6227"/>
                    </a:lnTo>
                    <a:cubicBezTo>
                      <a:pt x="219" y="2885"/>
                      <a:pt x="2905" y="179"/>
                      <a:pt x="6247" y="179"/>
                    </a:cubicBezTo>
                    <a:lnTo>
                      <a:pt x="18481" y="179"/>
                    </a:lnTo>
                    <a:cubicBezTo>
                      <a:pt x="21783" y="179"/>
                      <a:pt x="24488" y="2885"/>
                      <a:pt x="24488" y="6227"/>
                    </a:cubicBezTo>
                    <a:lnTo>
                      <a:pt x="24488" y="6107"/>
                    </a:lnTo>
                    <a:cubicBezTo>
                      <a:pt x="24488" y="2746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429225" y="4827850"/>
                <a:ext cx="650000" cy="758450"/>
              </a:xfrm>
              <a:custGeom>
                <a:rect b="b" l="l" r="r" t="t"/>
                <a:pathLst>
                  <a:path extrusionOk="0" h="30338" w="26000">
                    <a:moveTo>
                      <a:pt x="6465" y="1"/>
                    </a:moveTo>
                    <a:cubicBezTo>
                      <a:pt x="2884" y="1"/>
                      <a:pt x="0" y="2905"/>
                      <a:pt x="0" y="6466"/>
                    </a:cubicBezTo>
                    <a:lnTo>
                      <a:pt x="0" y="30337"/>
                    </a:lnTo>
                    <a:lnTo>
                      <a:pt x="26000" y="30337"/>
                    </a:lnTo>
                    <a:lnTo>
                      <a:pt x="26000" y="6466"/>
                    </a:lnTo>
                    <a:cubicBezTo>
                      <a:pt x="26000" y="2885"/>
                      <a:pt x="23095" y="1"/>
                      <a:pt x="19535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429700" y="4860200"/>
                <a:ext cx="612725" cy="726100"/>
              </a:xfrm>
              <a:custGeom>
                <a:rect b="b" l="l" r="r" t="t"/>
                <a:pathLst>
                  <a:path extrusionOk="0" h="29044" w="24509">
                    <a:moveTo>
                      <a:pt x="6088" y="0"/>
                    </a:moveTo>
                    <a:cubicBezTo>
                      <a:pt x="2726" y="0"/>
                      <a:pt x="1" y="2725"/>
                      <a:pt x="1" y="6087"/>
                    </a:cubicBezTo>
                    <a:lnTo>
                      <a:pt x="1" y="29043"/>
                    </a:lnTo>
                    <a:lnTo>
                      <a:pt x="24509" y="29043"/>
                    </a:lnTo>
                    <a:lnTo>
                      <a:pt x="24509" y="6087"/>
                    </a:lnTo>
                    <a:cubicBezTo>
                      <a:pt x="24509" y="2725"/>
                      <a:pt x="21783" y="0"/>
                      <a:pt x="18422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944925" y="5061100"/>
                <a:ext cx="134300" cy="525200"/>
              </a:xfrm>
              <a:custGeom>
                <a:rect b="b" l="l" r="r" t="t"/>
                <a:pathLst>
                  <a:path extrusionOk="0" h="21008" w="5372">
                    <a:moveTo>
                      <a:pt x="5372" y="1"/>
                    </a:moveTo>
                    <a:cubicBezTo>
                      <a:pt x="5089" y="1009"/>
                      <a:pt x="4907" y="1390"/>
                      <a:pt x="4548" y="1390"/>
                    </a:cubicBezTo>
                    <a:cubicBezTo>
                      <a:pt x="4376" y="1390"/>
                      <a:pt x="4164" y="1303"/>
                      <a:pt x="3880" y="1154"/>
                    </a:cubicBezTo>
                    <a:lnTo>
                      <a:pt x="1" y="21007"/>
                    </a:lnTo>
                    <a:lnTo>
                      <a:pt x="5372" y="21007"/>
                    </a:lnTo>
                    <a:lnTo>
                      <a:pt x="5372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429700" y="4899475"/>
                <a:ext cx="612225" cy="687325"/>
              </a:xfrm>
              <a:custGeom>
                <a:rect b="b" l="l" r="r" t="t"/>
                <a:pathLst>
                  <a:path extrusionOk="0" h="27493" w="24489">
                    <a:moveTo>
                      <a:pt x="2010" y="1"/>
                    </a:moveTo>
                    <a:cubicBezTo>
                      <a:pt x="777" y="1115"/>
                      <a:pt x="1" y="2706"/>
                      <a:pt x="1" y="4516"/>
                    </a:cubicBezTo>
                    <a:lnTo>
                      <a:pt x="1" y="27492"/>
                    </a:lnTo>
                    <a:lnTo>
                      <a:pt x="24489" y="27492"/>
                    </a:lnTo>
                    <a:lnTo>
                      <a:pt x="24489" y="7659"/>
                    </a:lnTo>
                    <a:cubicBezTo>
                      <a:pt x="20033" y="5690"/>
                      <a:pt x="14881" y="5571"/>
                      <a:pt x="10166" y="4138"/>
                    </a:cubicBezTo>
                    <a:cubicBezTo>
                      <a:pt x="7242" y="3243"/>
                      <a:pt x="4477" y="1831"/>
                      <a:pt x="2010" y="1"/>
                    </a:cubicBezTo>
                    <a:close/>
                  </a:path>
                </a:pathLst>
              </a:custGeom>
              <a:solidFill>
                <a:srgbClr val="45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430200" y="4860200"/>
                <a:ext cx="612225" cy="726100"/>
              </a:xfrm>
              <a:custGeom>
                <a:rect b="b" l="l" r="r" t="t"/>
                <a:pathLst>
                  <a:path extrusionOk="0" h="29044" w="24489">
                    <a:moveTo>
                      <a:pt x="6068" y="0"/>
                    </a:moveTo>
                    <a:cubicBezTo>
                      <a:pt x="2706" y="0"/>
                      <a:pt x="1" y="2725"/>
                      <a:pt x="1" y="6087"/>
                    </a:cubicBezTo>
                    <a:lnTo>
                      <a:pt x="1" y="6207"/>
                    </a:lnTo>
                    <a:cubicBezTo>
                      <a:pt x="1" y="2884"/>
                      <a:pt x="2706" y="179"/>
                      <a:pt x="6028" y="179"/>
                    </a:cubicBezTo>
                    <a:lnTo>
                      <a:pt x="18262" y="179"/>
                    </a:lnTo>
                    <a:cubicBezTo>
                      <a:pt x="21584" y="179"/>
                      <a:pt x="24270" y="2884"/>
                      <a:pt x="24270" y="6207"/>
                    </a:cubicBezTo>
                    <a:lnTo>
                      <a:pt x="24270" y="29043"/>
                    </a:lnTo>
                    <a:lnTo>
                      <a:pt x="24489" y="29043"/>
                    </a:lnTo>
                    <a:lnTo>
                      <a:pt x="24489" y="6087"/>
                    </a:lnTo>
                    <a:cubicBezTo>
                      <a:pt x="24469" y="2725"/>
                      <a:pt x="21763" y="0"/>
                      <a:pt x="18402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1191600" y="4827850"/>
                <a:ext cx="650525" cy="758450"/>
              </a:xfrm>
              <a:custGeom>
                <a:rect b="b" l="l" r="r" t="t"/>
                <a:pathLst>
                  <a:path extrusionOk="0" h="30338" w="26021">
                    <a:moveTo>
                      <a:pt x="6466" y="1"/>
                    </a:moveTo>
                    <a:cubicBezTo>
                      <a:pt x="2885" y="1"/>
                      <a:pt x="1" y="2905"/>
                      <a:pt x="1" y="6466"/>
                    </a:cubicBezTo>
                    <a:lnTo>
                      <a:pt x="1" y="30337"/>
                    </a:lnTo>
                    <a:lnTo>
                      <a:pt x="26020" y="30337"/>
                    </a:lnTo>
                    <a:lnTo>
                      <a:pt x="26020" y="6466"/>
                    </a:lnTo>
                    <a:cubicBezTo>
                      <a:pt x="26020" y="2885"/>
                      <a:pt x="23116" y="1"/>
                      <a:pt x="1955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1192600" y="4860200"/>
                <a:ext cx="612725" cy="726100"/>
              </a:xfrm>
              <a:custGeom>
                <a:rect b="b" l="l" r="r" t="t"/>
                <a:pathLst>
                  <a:path extrusionOk="0" h="29044" w="24509">
                    <a:moveTo>
                      <a:pt x="6087" y="0"/>
                    </a:moveTo>
                    <a:cubicBezTo>
                      <a:pt x="2726" y="0"/>
                      <a:pt x="0" y="2725"/>
                      <a:pt x="0" y="6087"/>
                    </a:cubicBezTo>
                    <a:lnTo>
                      <a:pt x="0" y="29043"/>
                    </a:lnTo>
                    <a:lnTo>
                      <a:pt x="24508" y="29043"/>
                    </a:lnTo>
                    <a:lnTo>
                      <a:pt x="24508" y="6087"/>
                    </a:lnTo>
                    <a:cubicBezTo>
                      <a:pt x="24508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1707825" y="5061100"/>
                <a:ext cx="134300" cy="525200"/>
              </a:xfrm>
              <a:custGeom>
                <a:rect b="b" l="l" r="r" t="t"/>
                <a:pathLst>
                  <a:path extrusionOk="0" h="21008" w="5372">
                    <a:moveTo>
                      <a:pt x="5371" y="1"/>
                    </a:moveTo>
                    <a:cubicBezTo>
                      <a:pt x="5089" y="1009"/>
                      <a:pt x="4906" y="1390"/>
                      <a:pt x="4548" y="1390"/>
                    </a:cubicBezTo>
                    <a:cubicBezTo>
                      <a:pt x="4376" y="1390"/>
                      <a:pt x="4163" y="1303"/>
                      <a:pt x="3879" y="1154"/>
                    </a:cubicBezTo>
                    <a:lnTo>
                      <a:pt x="0" y="21007"/>
                    </a:lnTo>
                    <a:lnTo>
                      <a:pt x="5371" y="21007"/>
                    </a:lnTo>
                    <a:lnTo>
                      <a:pt x="5371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1192600" y="4899475"/>
                <a:ext cx="612225" cy="687325"/>
              </a:xfrm>
              <a:custGeom>
                <a:rect b="b" l="l" r="r" t="t"/>
                <a:pathLst>
                  <a:path extrusionOk="0" h="27493" w="24489">
                    <a:moveTo>
                      <a:pt x="2009" y="1"/>
                    </a:moveTo>
                    <a:cubicBezTo>
                      <a:pt x="756" y="1115"/>
                      <a:pt x="0" y="2706"/>
                      <a:pt x="0" y="4516"/>
                    </a:cubicBezTo>
                    <a:lnTo>
                      <a:pt x="0" y="27492"/>
                    </a:lnTo>
                    <a:lnTo>
                      <a:pt x="24488" y="27492"/>
                    </a:lnTo>
                    <a:lnTo>
                      <a:pt x="24488" y="7659"/>
                    </a:lnTo>
                    <a:cubicBezTo>
                      <a:pt x="20032" y="5690"/>
                      <a:pt x="14860" y="5571"/>
                      <a:pt x="10165" y="4138"/>
                    </a:cubicBezTo>
                    <a:cubicBezTo>
                      <a:pt x="7221" y="3243"/>
                      <a:pt x="4476" y="1831"/>
                      <a:pt x="2009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1192600" y="4860200"/>
                <a:ext cx="612225" cy="726100"/>
              </a:xfrm>
              <a:custGeom>
                <a:rect b="b" l="l" r="r" t="t"/>
                <a:pathLst>
                  <a:path extrusionOk="0" h="29044" w="24489">
                    <a:moveTo>
                      <a:pt x="6068" y="0"/>
                    </a:moveTo>
                    <a:cubicBezTo>
                      <a:pt x="2706" y="0"/>
                      <a:pt x="0" y="2725"/>
                      <a:pt x="0" y="6087"/>
                    </a:cubicBezTo>
                    <a:lnTo>
                      <a:pt x="0" y="6207"/>
                    </a:lnTo>
                    <a:cubicBezTo>
                      <a:pt x="0" y="2884"/>
                      <a:pt x="2706" y="179"/>
                      <a:pt x="6008" y="179"/>
                    </a:cubicBezTo>
                    <a:lnTo>
                      <a:pt x="18242" y="179"/>
                    </a:lnTo>
                    <a:cubicBezTo>
                      <a:pt x="21584" y="179"/>
                      <a:pt x="24269" y="2884"/>
                      <a:pt x="24269" y="6207"/>
                    </a:cubicBezTo>
                    <a:lnTo>
                      <a:pt x="24269" y="29043"/>
                    </a:lnTo>
                    <a:lnTo>
                      <a:pt x="24488" y="29043"/>
                    </a:lnTo>
                    <a:lnTo>
                      <a:pt x="24488" y="6087"/>
                    </a:lnTo>
                    <a:cubicBezTo>
                      <a:pt x="24488" y="2725"/>
                      <a:pt x="21743" y="0"/>
                      <a:pt x="1840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1954475" y="4827850"/>
                <a:ext cx="650525" cy="758450"/>
              </a:xfrm>
              <a:custGeom>
                <a:rect b="b" l="l" r="r" t="t"/>
                <a:pathLst>
                  <a:path extrusionOk="0" h="30338" w="26021">
                    <a:moveTo>
                      <a:pt x="6466" y="1"/>
                    </a:moveTo>
                    <a:cubicBezTo>
                      <a:pt x="2885" y="1"/>
                      <a:pt x="1" y="2905"/>
                      <a:pt x="1" y="6466"/>
                    </a:cubicBezTo>
                    <a:lnTo>
                      <a:pt x="1" y="30337"/>
                    </a:lnTo>
                    <a:lnTo>
                      <a:pt x="26021" y="30337"/>
                    </a:lnTo>
                    <a:lnTo>
                      <a:pt x="26021" y="6466"/>
                    </a:lnTo>
                    <a:cubicBezTo>
                      <a:pt x="26021" y="2885"/>
                      <a:pt x="23116" y="1"/>
                      <a:pt x="1955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1954475" y="4860200"/>
                <a:ext cx="613225" cy="726100"/>
              </a:xfrm>
              <a:custGeom>
                <a:rect b="b" l="l" r="r" t="t"/>
                <a:pathLst>
                  <a:path extrusionOk="0" h="29044" w="24529">
                    <a:moveTo>
                      <a:pt x="6108" y="0"/>
                    </a:moveTo>
                    <a:cubicBezTo>
                      <a:pt x="2746" y="0"/>
                      <a:pt x="1" y="2725"/>
                      <a:pt x="1" y="6087"/>
                    </a:cubicBezTo>
                    <a:lnTo>
                      <a:pt x="1" y="29043"/>
                    </a:lnTo>
                    <a:lnTo>
                      <a:pt x="24529" y="29043"/>
                    </a:lnTo>
                    <a:lnTo>
                      <a:pt x="24529" y="6087"/>
                    </a:lnTo>
                    <a:cubicBezTo>
                      <a:pt x="24529" y="2725"/>
                      <a:pt x="21783" y="0"/>
                      <a:pt x="1844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>
                <a:off x="2470200" y="5061100"/>
                <a:ext cx="134300" cy="525200"/>
              </a:xfrm>
              <a:custGeom>
                <a:rect b="b" l="l" r="r" t="t"/>
                <a:pathLst>
                  <a:path extrusionOk="0" h="21008" w="5372">
                    <a:moveTo>
                      <a:pt x="5372" y="1"/>
                    </a:moveTo>
                    <a:cubicBezTo>
                      <a:pt x="5076" y="1009"/>
                      <a:pt x="4889" y="1390"/>
                      <a:pt x="4535" y="1390"/>
                    </a:cubicBezTo>
                    <a:cubicBezTo>
                      <a:pt x="4365" y="1390"/>
                      <a:pt x="4157" y="1303"/>
                      <a:pt x="3880" y="1154"/>
                    </a:cubicBezTo>
                    <a:lnTo>
                      <a:pt x="1" y="21007"/>
                    </a:lnTo>
                    <a:lnTo>
                      <a:pt x="5372" y="21007"/>
                    </a:lnTo>
                    <a:lnTo>
                      <a:pt x="5372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1954475" y="4899475"/>
                <a:ext cx="612725" cy="687325"/>
              </a:xfrm>
              <a:custGeom>
                <a:rect b="b" l="l" r="r" t="t"/>
                <a:pathLst>
                  <a:path extrusionOk="0" h="27493" w="24509">
                    <a:moveTo>
                      <a:pt x="2010" y="1"/>
                    </a:moveTo>
                    <a:cubicBezTo>
                      <a:pt x="777" y="1115"/>
                      <a:pt x="1" y="2706"/>
                      <a:pt x="1" y="4516"/>
                    </a:cubicBezTo>
                    <a:lnTo>
                      <a:pt x="1" y="27492"/>
                    </a:lnTo>
                    <a:lnTo>
                      <a:pt x="24509" y="27492"/>
                    </a:lnTo>
                    <a:lnTo>
                      <a:pt x="24509" y="7659"/>
                    </a:lnTo>
                    <a:cubicBezTo>
                      <a:pt x="20053" y="5690"/>
                      <a:pt x="14881" y="5571"/>
                      <a:pt x="10166" y="4138"/>
                    </a:cubicBezTo>
                    <a:cubicBezTo>
                      <a:pt x="7242" y="3243"/>
                      <a:pt x="4477" y="1831"/>
                      <a:pt x="2010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1954475" y="4860200"/>
                <a:ext cx="612725" cy="726100"/>
              </a:xfrm>
              <a:custGeom>
                <a:rect b="b" l="l" r="r" t="t"/>
                <a:pathLst>
                  <a:path extrusionOk="0" h="29044" w="24509">
                    <a:moveTo>
                      <a:pt x="6068" y="0"/>
                    </a:moveTo>
                    <a:cubicBezTo>
                      <a:pt x="2726" y="0"/>
                      <a:pt x="1" y="2725"/>
                      <a:pt x="1" y="6087"/>
                    </a:cubicBezTo>
                    <a:lnTo>
                      <a:pt x="1" y="6207"/>
                    </a:lnTo>
                    <a:cubicBezTo>
                      <a:pt x="1" y="2884"/>
                      <a:pt x="2726" y="179"/>
                      <a:pt x="6028" y="179"/>
                    </a:cubicBezTo>
                    <a:lnTo>
                      <a:pt x="18262" y="179"/>
                    </a:lnTo>
                    <a:cubicBezTo>
                      <a:pt x="21584" y="179"/>
                      <a:pt x="24270" y="2884"/>
                      <a:pt x="24270" y="6207"/>
                    </a:cubicBezTo>
                    <a:lnTo>
                      <a:pt x="24270" y="29043"/>
                    </a:lnTo>
                    <a:lnTo>
                      <a:pt x="24509" y="29043"/>
                    </a:lnTo>
                    <a:lnTo>
                      <a:pt x="24509" y="6087"/>
                    </a:lnTo>
                    <a:cubicBezTo>
                      <a:pt x="24509" y="2725"/>
                      <a:pt x="21783" y="0"/>
                      <a:pt x="1844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2716875" y="4827850"/>
                <a:ext cx="650025" cy="758450"/>
              </a:xfrm>
              <a:custGeom>
                <a:rect b="b" l="l" r="r" t="t"/>
                <a:pathLst>
                  <a:path extrusionOk="0" h="30338" w="26001">
                    <a:moveTo>
                      <a:pt x="6466" y="1"/>
                    </a:moveTo>
                    <a:cubicBezTo>
                      <a:pt x="2885" y="1"/>
                      <a:pt x="0" y="2905"/>
                      <a:pt x="0" y="6466"/>
                    </a:cubicBezTo>
                    <a:lnTo>
                      <a:pt x="0" y="30337"/>
                    </a:lnTo>
                    <a:lnTo>
                      <a:pt x="26000" y="30337"/>
                    </a:lnTo>
                    <a:lnTo>
                      <a:pt x="26000" y="6466"/>
                    </a:lnTo>
                    <a:cubicBezTo>
                      <a:pt x="26000" y="2885"/>
                      <a:pt x="23096" y="1"/>
                      <a:pt x="1953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2716875" y="4860200"/>
                <a:ext cx="612725" cy="726100"/>
              </a:xfrm>
              <a:custGeom>
                <a:rect b="b" l="l" r="r" t="t"/>
                <a:pathLst>
                  <a:path extrusionOk="0" h="29044" w="24509">
                    <a:moveTo>
                      <a:pt x="6088" y="0"/>
                    </a:moveTo>
                    <a:cubicBezTo>
                      <a:pt x="2726" y="0"/>
                      <a:pt x="0" y="2725"/>
                      <a:pt x="0" y="6087"/>
                    </a:cubicBezTo>
                    <a:lnTo>
                      <a:pt x="0" y="29043"/>
                    </a:lnTo>
                    <a:lnTo>
                      <a:pt x="24508" y="29043"/>
                    </a:lnTo>
                    <a:lnTo>
                      <a:pt x="24508" y="6087"/>
                    </a:lnTo>
                    <a:cubicBezTo>
                      <a:pt x="24508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3232600" y="5061100"/>
                <a:ext cx="134300" cy="525200"/>
              </a:xfrm>
              <a:custGeom>
                <a:rect b="b" l="l" r="r" t="t"/>
                <a:pathLst>
                  <a:path extrusionOk="0" h="21008" w="5372">
                    <a:moveTo>
                      <a:pt x="5371" y="1"/>
                    </a:moveTo>
                    <a:cubicBezTo>
                      <a:pt x="5089" y="1009"/>
                      <a:pt x="4906" y="1390"/>
                      <a:pt x="4548" y="1390"/>
                    </a:cubicBezTo>
                    <a:cubicBezTo>
                      <a:pt x="4375" y="1390"/>
                      <a:pt x="4163" y="1303"/>
                      <a:pt x="3879" y="1154"/>
                    </a:cubicBezTo>
                    <a:lnTo>
                      <a:pt x="0" y="21007"/>
                    </a:lnTo>
                    <a:lnTo>
                      <a:pt x="5371" y="21007"/>
                    </a:lnTo>
                    <a:lnTo>
                      <a:pt x="5371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2716875" y="4899475"/>
                <a:ext cx="612225" cy="687325"/>
              </a:xfrm>
              <a:custGeom>
                <a:rect b="b" l="l" r="r" t="t"/>
                <a:pathLst>
                  <a:path extrusionOk="0" h="27493" w="24489">
                    <a:moveTo>
                      <a:pt x="2010" y="1"/>
                    </a:moveTo>
                    <a:cubicBezTo>
                      <a:pt x="776" y="1115"/>
                      <a:pt x="0" y="2706"/>
                      <a:pt x="0" y="4516"/>
                    </a:cubicBezTo>
                    <a:lnTo>
                      <a:pt x="0" y="27492"/>
                    </a:lnTo>
                    <a:lnTo>
                      <a:pt x="24488" y="27492"/>
                    </a:lnTo>
                    <a:lnTo>
                      <a:pt x="24488" y="7659"/>
                    </a:lnTo>
                    <a:cubicBezTo>
                      <a:pt x="20032" y="5690"/>
                      <a:pt x="14860" y="5571"/>
                      <a:pt x="10166" y="4138"/>
                    </a:cubicBezTo>
                    <a:cubicBezTo>
                      <a:pt x="7221" y="3243"/>
                      <a:pt x="4476" y="1831"/>
                      <a:pt x="2010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2717375" y="4860200"/>
                <a:ext cx="612225" cy="726100"/>
              </a:xfrm>
              <a:custGeom>
                <a:rect b="b" l="l" r="r" t="t"/>
                <a:pathLst>
                  <a:path extrusionOk="0" h="29044" w="24489">
                    <a:moveTo>
                      <a:pt x="6068" y="0"/>
                    </a:moveTo>
                    <a:cubicBezTo>
                      <a:pt x="2706" y="0"/>
                      <a:pt x="0" y="2725"/>
                      <a:pt x="0" y="6087"/>
                    </a:cubicBezTo>
                    <a:lnTo>
                      <a:pt x="0" y="6207"/>
                    </a:lnTo>
                    <a:cubicBezTo>
                      <a:pt x="0" y="2884"/>
                      <a:pt x="2706" y="179"/>
                      <a:pt x="6028" y="179"/>
                    </a:cubicBezTo>
                    <a:lnTo>
                      <a:pt x="18262" y="179"/>
                    </a:lnTo>
                    <a:cubicBezTo>
                      <a:pt x="21584" y="179"/>
                      <a:pt x="24269" y="2884"/>
                      <a:pt x="24269" y="6207"/>
                    </a:cubicBezTo>
                    <a:lnTo>
                      <a:pt x="24269" y="29043"/>
                    </a:lnTo>
                    <a:lnTo>
                      <a:pt x="24488" y="29043"/>
                    </a:lnTo>
                    <a:lnTo>
                      <a:pt x="24488" y="6087"/>
                    </a:lnTo>
                    <a:cubicBezTo>
                      <a:pt x="24468" y="2725"/>
                      <a:pt x="21763" y="0"/>
                      <a:pt x="1840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>
                <a:off x="3479750" y="4827850"/>
                <a:ext cx="650025" cy="758450"/>
              </a:xfrm>
              <a:custGeom>
                <a:rect b="b" l="l" r="r" t="t"/>
                <a:pathLst>
                  <a:path extrusionOk="0" h="30338" w="26001">
                    <a:moveTo>
                      <a:pt x="6446" y="1"/>
                    </a:moveTo>
                    <a:cubicBezTo>
                      <a:pt x="2885" y="1"/>
                      <a:pt x="1" y="2905"/>
                      <a:pt x="1" y="6466"/>
                    </a:cubicBezTo>
                    <a:lnTo>
                      <a:pt x="1" y="30337"/>
                    </a:lnTo>
                    <a:lnTo>
                      <a:pt x="26001" y="30337"/>
                    </a:lnTo>
                    <a:lnTo>
                      <a:pt x="26001" y="6466"/>
                    </a:lnTo>
                    <a:cubicBezTo>
                      <a:pt x="26001" y="2885"/>
                      <a:pt x="23096" y="1"/>
                      <a:pt x="1953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>
                <a:off x="3479250" y="4860200"/>
                <a:ext cx="613225" cy="726100"/>
              </a:xfrm>
              <a:custGeom>
                <a:rect b="b" l="l" r="r" t="t"/>
                <a:pathLst>
                  <a:path extrusionOk="0" h="29044" w="24529">
                    <a:moveTo>
                      <a:pt x="6108" y="0"/>
                    </a:moveTo>
                    <a:cubicBezTo>
                      <a:pt x="2746" y="0"/>
                      <a:pt x="1" y="2725"/>
                      <a:pt x="1" y="6087"/>
                    </a:cubicBezTo>
                    <a:lnTo>
                      <a:pt x="1" y="29043"/>
                    </a:lnTo>
                    <a:lnTo>
                      <a:pt x="24529" y="29043"/>
                    </a:lnTo>
                    <a:lnTo>
                      <a:pt x="24529" y="6087"/>
                    </a:lnTo>
                    <a:cubicBezTo>
                      <a:pt x="24529" y="2725"/>
                      <a:pt x="21803" y="0"/>
                      <a:pt x="1844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3994975" y="5061100"/>
                <a:ext cx="134300" cy="525200"/>
              </a:xfrm>
              <a:custGeom>
                <a:rect b="b" l="l" r="r" t="t"/>
                <a:pathLst>
                  <a:path extrusionOk="0" h="21008" w="5372">
                    <a:moveTo>
                      <a:pt x="5372" y="1"/>
                    </a:moveTo>
                    <a:cubicBezTo>
                      <a:pt x="5089" y="1009"/>
                      <a:pt x="4907" y="1390"/>
                      <a:pt x="4548" y="1390"/>
                    </a:cubicBezTo>
                    <a:cubicBezTo>
                      <a:pt x="4376" y="1390"/>
                      <a:pt x="4163" y="1303"/>
                      <a:pt x="3880" y="1154"/>
                    </a:cubicBezTo>
                    <a:lnTo>
                      <a:pt x="1" y="21007"/>
                    </a:lnTo>
                    <a:lnTo>
                      <a:pt x="5372" y="21007"/>
                    </a:lnTo>
                    <a:lnTo>
                      <a:pt x="5372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3479250" y="4899475"/>
                <a:ext cx="612725" cy="687325"/>
              </a:xfrm>
              <a:custGeom>
                <a:rect b="b" l="l" r="r" t="t"/>
                <a:pathLst>
                  <a:path extrusionOk="0" h="27493" w="24509">
                    <a:moveTo>
                      <a:pt x="2030" y="1"/>
                    </a:moveTo>
                    <a:cubicBezTo>
                      <a:pt x="777" y="1115"/>
                      <a:pt x="1" y="2706"/>
                      <a:pt x="1" y="4516"/>
                    </a:cubicBezTo>
                    <a:lnTo>
                      <a:pt x="1" y="27492"/>
                    </a:lnTo>
                    <a:lnTo>
                      <a:pt x="24509" y="27492"/>
                    </a:lnTo>
                    <a:lnTo>
                      <a:pt x="24509" y="7659"/>
                    </a:lnTo>
                    <a:cubicBezTo>
                      <a:pt x="20053" y="5690"/>
                      <a:pt x="14881" y="5571"/>
                      <a:pt x="10186" y="4138"/>
                    </a:cubicBezTo>
                    <a:cubicBezTo>
                      <a:pt x="7242" y="3243"/>
                      <a:pt x="4477" y="1831"/>
                      <a:pt x="2030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3479250" y="4860200"/>
                <a:ext cx="612725" cy="726100"/>
              </a:xfrm>
              <a:custGeom>
                <a:rect b="b" l="l" r="r" t="t"/>
                <a:pathLst>
                  <a:path extrusionOk="0" h="29044" w="24509">
                    <a:moveTo>
                      <a:pt x="6068" y="0"/>
                    </a:moveTo>
                    <a:cubicBezTo>
                      <a:pt x="2726" y="0"/>
                      <a:pt x="1" y="2725"/>
                      <a:pt x="1" y="6087"/>
                    </a:cubicBezTo>
                    <a:lnTo>
                      <a:pt x="1" y="6207"/>
                    </a:lnTo>
                    <a:cubicBezTo>
                      <a:pt x="1" y="2884"/>
                      <a:pt x="2726" y="179"/>
                      <a:pt x="6028" y="179"/>
                    </a:cubicBezTo>
                    <a:lnTo>
                      <a:pt x="18262" y="179"/>
                    </a:lnTo>
                    <a:cubicBezTo>
                      <a:pt x="21584" y="179"/>
                      <a:pt x="24270" y="2884"/>
                      <a:pt x="24270" y="6207"/>
                    </a:cubicBezTo>
                    <a:lnTo>
                      <a:pt x="24270" y="29043"/>
                    </a:lnTo>
                    <a:lnTo>
                      <a:pt x="24509" y="29043"/>
                    </a:lnTo>
                    <a:lnTo>
                      <a:pt x="24509" y="6087"/>
                    </a:lnTo>
                    <a:cubicBezTo>
                      <a:pt x="24509" y="2725"/>
                      <a:pt x="21763" y="0"/>
                      <a:pt x="18402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6528800" y="4827850"/>
                <a:ext cx="650025" cy="758450"/>
              </a:xfrm>
              <a:custGeom>
                <a:rect b="b" l="l" r="r" t="t"/>
                <a:pathLst>
                  <a:path extrusionOk="0" h="30338" w="26001">
                    <a:moveTo>
                      <a:pt x="6466" y="1"/>
                    </a:moveTo>
                    <a:cubicBezTo>
                      <a:pt x="2905" y="1"/>
                      <a:pt x="1" y="2885"/>
                      <a:pt x="1" y="6466"/>
                    </a:cubicBezTo>
                    <a:lnTo>
                      <a:pt x="1" y="30337"/>
                    </a:lnTo>
                    <a:lnTo>
                      <a:pt x="26001" y="30337"/>
                    </a:lnTo>
                    <a:lnTo>
                      <a:pt x="26001" y="6466"/>
                    </a:lnTo>
                    <a:cubicBezTo>
                      <a:pt x="26001" y="2905"/>
                      <a:pt x="23116" y="1"/>
                      <a:pt x="19535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6566100" y="4860200"/>
                <a:ext cx="612725" cy="726100"/>
              </a:xfrm>
              <a:custGeom>
                <a:rect b="b" l="l" r="r" t="t"/>
                <a:pathLst>
                  <a:path extrusionOk="0" h="29044" w="24509">
                    <a:moveTo>
                      <a:pt x="6088" y="0"/>
                    </a:moveTo>
                    <a:cubicBezTo>
                      <a:pt x="2726" y="0"/>
                      <a:pt x="1" y="2725"/>
                      <a:pt x="1" y="6087"/>
                    </a:cubicBezTo>
                    <a:lnTo>
                      <a:pt x="1" y="29043"/>
                    </a:lnTo>
                    <a:lnTo>
                      <a:pt x="24509" y="29043"/>
                    </a:lnTo>
                    <a:lnTo>
                      <a:pt x="24509" y="6087"/>
                    </a:lnTo>
                    <a:cubicBezTo>
                      <a:pt x="24509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6528800" y="5061100"/>
                <a:ext cx="134300" cy="525200"/>
              </a:xfrm>
              <a:custGeom>
                <a:rect b="b" l="l" r="r" t="t"/>
                <a:pathLst>
                  <a:path extrusionOk="0" h="21008" w="5372">
                    <a:moveTo>
                      <a:pt x="1" y="1"/>
                    </a:moveTo>
                    <a:lnTo>
                      <a:pt x="1" y="21007"/>
                    </a:lnTo>
                    <a:lnTo>
                      <a:pt x="5372" y="21007"/>
                    </a:lnTo>
                    <a:lnTo>
                      <a:pt x="1493" y="1154"/>
                    </a:lnTo>
                    <a:cubicBezTo>
                      <a:pt x="1209" y="1303"/>
                      <a:pt x="996" y="1390"/>
                      <a:pt x="824" y="1390"/>
                    </a:cubicBezTo>
                    <a:cubicBezTo>
                      <a:pt x="466" y="1390"/>
                      <a:pt x="283" y="1009"/>
                      <a:pt x="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6566600" y="4899475"/>
                <a:ext cx="612225" cy="687325"/>
              </a:xfrm>
              <a:custGeom>
                <a:rect b="b" l="l" r="r" t="t"/>
                <a:pathLst>
                  <a:path extrusionOk="0" h="27493" w="24489">
                    <a:moveTo>
                      <a:pt x="22479" y="1"/>
                    </a:moveTo>
                    <a:cubicBezTo>
                      <a:pt x="20013" y="1831"/>
                      <a:pt x="17268" y="3243"/>
                      <a:pt x="14323" y="4138"/>
                    </a:cubicBezTo>
                    <a:cubicBezTo>
                      <a:pt x="9629" y="5571"/>
                      <a:pt x="4457" y="5690"/>
                      <a:pt x="1" y="7659"/>
                    </a:cubicBezTo>
                    <a:lnTo>
                      <a:pt x="1" y="27492"/>
                    </a:lnTo>
                    <a:lnTo>
                      <a:pt x="24489" y="27492"/>
                    </a:lnTo>
                    <a:lnTo>
                      <a:pt x="24489" y="4516"/>
                    </a:lnTo>
                    <a:cubicBezTo>
                      <a:pt x="24489" y="2706"/>
                      <a:pt x="23733" y="1115"/>
                      <a:pt x="22479" y="1"/>
                    </a:cubicBezTo>
                    <a:close/>
                  </a:path>
                </a:pathLst>
              </a:custGeom>
              <a:solidFill>
                <a:srgbClr val="45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6566600" y="4860200"/>
                <a:ext cx="611725" cy="726100"/>
              </a:xfrm>
              <a:custGeom>
                <a:rect b="b" l="l" r="r" t="t"/>
                <a:pathLst>
                  <a:path extrusionOk="0" h="29044" w="24469">
                    <a:moveTo>
                      <a:pt x="6068" y="0"/>
                    </a:moveTo>
                    <a:cubicBezTo>
                      <a:pt x="2706" y="0"/>
                      <a:pt x="1" y="2725"/>
                      <a:pt x="1" y="6087"/>
                    </a:cubicBezTo>
                    <a:lnTo>
                      <a:pt x="1" y="29043"/>
                    </a:lnTo>
                    <a:lnTo>
                      <a:pt x="200" y="29043"/>
                    </a:lnTo>
                    <a:lnTo>
                      <a:pt x="200" y="6207"/>
                    </a:lnTo>
                    <a:cubicBezTo>
                      <a:pt x="200" y="2884"/>
                      <a:pt x="2885" y="179"/>
                      <a:pt x="6207" y="179"/>
                    </a:cubicBezTo>
                    <a:lnTo>
                      <a:pt x="18461" y="179"/>
                    </a:lnTo>
                    <a:cubicBezTo>
                      <a:pt x="21763" y="179"/>
                      <a:pt x="24469" y="2884"/>
                      <a:pt x="24469" y="6207"/>
                    </a:cubicBezTo>
                    <a:lnTo>
                      <a:pt x="24469" y="6087"/>
                    </a:lnTo>
                    <a:cubicBezTo>
                      <a:pt x="24469" y="2725"/>
                      <a:pt x="21763" y="0"/>
                      <a:pt x="18401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>
                <a:off x="5766425" y="4827850"/>
                <a:ext cx="650500" cy="758450"/>
              </a:xfrm>
              <a:custGeom>
                <a:rect b="b" l="l" r="r" t="t"/>
                <a:pathLst>
                  <a:path extrusionOk="0" h="30338" w="26020">
                    <a:moveTo>
                      <a:pt x="6465" y="1"/>
                    </a:moveTo>
                    <a:cubicBezTo>
                      <a:pt x="2925" y="1"/>
                      <a:pt x="0" y="2885"/>
                      <a:pt x="0" y="6466"/>
                    </a:cubicBezTo>
                    <a:lnTo>
                      <a:pt x="0" y="30337"/>
                    </a:lnTo>
                    <a:lnTo>
                      <a:pt x="26020" y="30337"/>
                    </a:lnTo>
                    <a:lnTo>
                      <a:pt x="26020" y="6466"/>
                    </a:lnTo>
                    <a:cubicBezTo>
                      <a:pt x="26020" y="2905"/>
                      <a:pt x="23136" y="1"/>
                      <a:pt x="1955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>
                <a:off x="5803225" y="4860200"/>
                <a:ext cx="613225" cy="726100"/>
              </a:xfrm>
              <a:custGeom>
                <a:rect b="b" l="l" r="r" t="t"/>
                <a:pathLst>
                  <a:path extrusionOk="0" h="29044" w="24529">
                    <a:moveTo>
                      <a:pt x="6088" y="0"/>
                    </a:moveTo>
                    <a:cubicBezTo>
                      <a:pt x="2726" y="0"/>
                      <a:pt x="0" y="2725"/>
                      <a:pt x="0" y="6087"/>
                    </a:cubicBezTo>
                    <a:lnTo>
                      <a:pt x="0" y="29043"/>
                    </a:lnTo>
                    <a:lnTo>
                      <a:pt x="24528" y="29043"/>
                    </a:lnTo>
                    <a:lnTo>
                      <a:pt x="24528" y="6087"/>
                    </a:lnTo>
                    <a:cubicBezTo>
                      <a:pt x="24528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>
                <a:off x="5766425" y="5061100"/>
                <a:ext cx="134300" cy="525200"/>
              </a:xfrm>
              <a:custGeom>
                <a:rect b="b" l="l" r="r" t="t"/>
                <a:pathLst>
                  <a:path extrusionOk="0" h="21008" w="5372">
                    <a:moveTo>
                      <a:pt x="0" y="1"/>
                    </a:moveTo>
                    <a:lnTo>
                      <a:pt x="0" y="21007"/>
                    </a:lnTo>
                    <a:lnTo>
                      <a:pt x="5371" y="21007"/>
                    </a:lnTo>
                    <a:lnTo>
                      <a:pt x="1492" y="1154"/>
                    </a:lnTo>
                    <a:cubicBezTo>
                      <a:pt x="1209" y="1303"/>
                      <a:pt x="998" y="1390"/>
                      <a:pt x="828" y="1390"/>
                    </a:cubicBezTo>
                    <a:cubicBezTo>
                      <a:pt x="474" y="1390"/>
                      <a:pt x="296" y="1009"/>
                      <a:pt x="0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>
                <a:off x="5803725" y="4899475"/>
                <a:ext cx="612725" cy="687325"/>
              </a:xfrm>
              <a:custGeom>
                <a:rect b="b" l="l" r="r" t="t"/>
                <a:pathLst>
                  <a:path extrusionOk="0" h="27493" w="24509">
                    <a:moveTo>
                      <a:pt x="22479" y="1"/>
                    </a:moveTo>
                    <a:cubicBezTo>
                      <a:pt x="20032" y="1831"/>
                      <a:pt x="17267" y="3243"/>
                      <a:pt x="14323" y="4138"/>
                    </a:cubicBezTo>
                    <a:cubicBezTo>
                      <a:pt x="9628" y="5571"/>
                      <a:pt x="4456" y="5690"/>
                      <a:pt x="0" y="7659"/>
                    </a:cubicBezTo>
                    <a:lnTo>
                      <a:pt x="0" y="27492"/>
                    </a:lnTo>
                    <a:lnTo>
                      <a:pt x="24508" y="27492"/>
                    </a:lnTo>
                    <a:lnTo>
                      <a:pt x="24508" y="4516"/>
                    </a:lnTo>
                    <a:cubicBezTo>
                      <a:pt x="24508" y="2706"/>
                      <a:pt x="23732" y="1115"/>
                      <a:pt x="22479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>
                <a:off x="5803725" y="4860200"/>
                <a:ext cx="612725" cy="726100"/>
              </a:xfrm>
              <a:custGeom>
                <a:rect b="b" l="l" r="r" t="t"/>
                <a:pathLst>
                  <a:path extrusionOk="0" h="29044" w="24509">
                    <a:moveTo>
                      <a:pt x="6087" y="0"/>
                    </a:moveTo>
                    <a:cubicBezTo>
                      <a:pt x="2745" y="0"/>
                      <a:pt x="0" y="2725"/>
                      <a:pt x="0" y="6087"/>
                    </a:cubicBezTo>
                    <a:lnTo>
                      <a:pt x="0" y="29043"/>
                    </a:lnTo>
                    <a:lnTo>
                      <a:pt x="219" y="29043"/>
                    </a:lnTo>
                    <a:lnTo>
                      <a:pt x="219" y="6207"/>
                    </a:lnTo>
                    <a:cubicBezTo>
                      <a:pt x="219" y="2884"/>
                      <a:pt x="2905" y="179"/>
                      <a:pt x="6247" y="179"/>
                    </a:cubicBezTo>
                    <a:lnTo>
                      <a:pt x="18481" y="179"/>
                    </a:lnTo>
                    <a:cubicBezTo>
                      <a:pt x="21783" y="179"/>
                      <a:pt x="24508" y="2884"/>
                      <a:pt x="24508" y="6207"/>
                    </a:cubicBezTo>
                    <a:lnTo>
                      <a:pt x="24508" y="6087"/>
                    </a:lnTo>
                    <a:cubicBezTo>
                      <a:pt x="24508" y="2725"/>
                      <a:pt x="21783" y="0"/>
                      <a:pt x="1844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>
                <a:off x="5004025" y="4827850"/>
                <a:ext cx="650025" cy="758450"/>
              </a:xfrm>
              <a:custGeom>
                <a:rect b="b" l="l" r="r" t="t"/>
                <a:pathLst>
                  <a:path extrusionOk="0" h="30338" w="26001">
                    <a:moveTo>
                      <a:pt x="6466" y="1"/>
                    </a:moveTo>
                    <a:cubicBezTo>
                      <a:pt x="2905" y="1"/>
                      <a:pt x="1" y="2885"/>
                      <a:pt x="1" y="6466"/>
                    </a:cubicBezTo>
                    <a:lnTo>
                      <a:pt x="1" y="30337"/>
                    </a:lnTo>
                    <a:lnTo>
                      <a:pt x="26001" y="30337"/>
                    </a:lnTo>
                    <a:lnTo>
                      <a:pt x="26001" y="6466"/>
                    </a:lnTo>
                    <a:cubicBezTo>
                      <a:pt x="26001" y="2905"/>
                      <a:pt x="23116" y="1"/>
                      <a:pt x="1953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>
                <a:off x="5041325" y="4860200"/>
                <a:ext cx="612725" cy="726100"/>
              </a:xfrm>
              <a:custGeom>
                <a:rect b="b" l="l" r="r" t="t"/>
                <a:pathLst>
                  <a:path extrusionOk="0" h="29044" w="24509">
                    <a:moveTo>
                      <a:pt x="6088" y="0"/>
                    </a:moveTo>
                    <a:cubicBezTo>
                      <a:pt x="2726" y="0"/>
                      <a:pt x="1" y="2725"/>
                      <a:pt x="1" y="6087"/>
                    </a:cubicBezTo>
                    <a:lnTo>
                      <a:pt x="1" y="29043"/>
                    </a:lnTo>
                    <a:lnTo>
                      <a:pt x="24509" y="29043"/>
                    </a:lnTo>
                    <a:lnTo>
                      <a:pt x="24509" y="6087"/>
                    </a:lnTo>
                    <a:cubicBezTo>
                      <a:pt x="24509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>
                <a:off x="5004025" y="5061100"/>
                <a:ext cx="134300" cy="525200"/>
              </a:xfrm>
              <a:custGeom>
                <a:rect b="b" l="l" r="r" t="t"/>
                <a:pathLst>
                  <a:path extrusionOk="0" h="21008" w="5372">
                    <a:moveTo>
                      <a:pt x="1" y="1"/>
                    </a:moveTo>
                    <a:lnTo>
                      <a:pt x="1" y="21007"/>
                    </a:lnTo>
                    <a:lnTo>
                      <a:pt x="5372" y="21007"/>
                    </a:lnTo>
                    <a:lnTo>
                      <a:pt x="1493" y="1154"/>
                    </a:lnTo>
                    <a:cubicBezTo>
                      <a:pt x="1209" y="1303"/>
                      <a:pt x="996" y="1390"/>
                      <a:pt x="824" y="1390"/>
                    </a:cubicBezTo>
                    <a:cubicBezTo>
                      <a:pt x="466" y="1390"/>
                      <a:pt x="283" y="1009"/>
                      <a:pt x="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>
                <a:off x="5041825" y="4899475"/>
                <a:ext cx="612225" cy="687325"/>
              </a:xfrm>
              <a:custGeom>
                <a:rect b="b" l="l" r="r" t="t"/>
                <a:pathLst>
                  <a:path extrusionOk="0" h="27493" w="24489">
                    <a:moveTo>
                      <a:pt x="22479" y="1"/>
                    </a:moveTo>
                    <a:cubicBezTo>
                      <a:pt x="20013" y="1831"/>
                      <a:pt x="17248" y="3243"/>
                      <a:pt x="14323" y="4138"/>
                    </a:cubicBezTo>
                    <a:cubicBezTo>
                      <a:pt x="9629" y="5571"/>
                      <a:pt x="4457" y="5690"/>
                      <a:pt x="1" y="7659"/>
                    </a:cubicBezTo>
                    <a:lnTo>
                      <a:pt x="1" y="27492"/>
                    </a:lnTo>
                    <a:lnTo>
                      <a:pt x="24489" y="27492"/>
                    </a:lnTo>
                    <a:lnTo>
                      <a:pt x="24489" y="4516"/>
                    </a:lnTo>
                    <a:cubicBezTo>
                      <a:pt x="24489" y="2706"/>
                      <a:pt x="23713" y="1115"/>
                      <a:pt x="22479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>
                <a:off x="5041325" y="4860200"/>
                <a:ext cx="612225" cy="726100"/>
              </a:xfrm>
              <a:custGeom>
                <a:rect b="b" l="l" r="r" t="t"/>
                <a:pathLst>
                  <a:path extrusionOk="0" h="29044" w="24489">
                    <a:moveTo>
                      <a:pt x="6088" y="0"/>
                    </a:moveTo>
                    <a:cubicBezTo>
                      <a:pt x="2726" y="0"/>
                      <a:pt x="21" y="2725"/>
                      <a:pt x="1" y="6087"/>
                    </a:cubicBezTo>
                    <a:lnTo>
                      <a:pt x="1" y="29043"/>
                    </a:lnTo>
                    <a:lnTo>
                      <a:pt x="220" y="29043"/>
                    </a:lnTo>
                    <a:lnTo>
                      <a:pt x="220" y="6207"/>
                    </a:lnTo>
                    <a:cubicBezTo>
                      <a:pt x="220" y="2884"/>
                      <a:pt x="2905" y="179"/>
                      <a:pt x="6227" y="179"/>
                    </a:cubicBezTo>
                    <a:lnTo>
                      <a:pt x="18461" y="179"/>
                    </a:lnTo>
                    <a:cubicBezTo>
                      <a:pt x="21783" y="179"/>
                      <a:pt x="24489" y="2884"/>
                      <a:pt x="24489" y="6207"/>
                    </a:cubicBezTo>
                    <a:lnTo>
                      <a:pt x="24489" y="6087"/>
                    </a:lnTo>
                    <a:cubicBezTo>
                      <a:pt x="24489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>
                <a:off x="4241650" y="4827850"/>
                <a:ext cx="650500" cy="758450"/>
              </a:xfrm>
              <a:custGeom>
                <a:rect b="b" l="l" r="r" t="t"/>
                <a:pathLst>
                  <a:path extrusionOk="0" h="30338" w="26020">
                    <a:moveTo>
                      <a:pt x="6465" y="1"/>
                    </a:moveTo>
                    <a:cubicBezTo>
                      <a:pt x="2905" y="1"/>
                      <a:pt x="0" y="2885"/>
                      <a:pt x="0" y="6466"/>
                    </a:cubicBezTo>
                    <a:lnTo>
                      <a:pt x="0" y="30337"/>
                    </a:lnTo>
                    <a:lnTo>
                      <a:pt x="26020" y="30337"/>
                    </a:lnTo>
                    <a:lnTo>
                      <a:pt x="26020" y="6466"/>
                    </a:lnTo>
                    <a:cubicBezTo>
                      <a:pt x="26020" y="2905"/>
                      <a:pt x="23136" y="1"/>
                      <a:pt x="1955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>
                <a:off x="4278450" y="4860200"/>
                <a:ext cx="612725" cy="726100"/>
              </a:xfrm>
              <a:custGeom>
                <a:rect b="b" l="l" r="r" t="t"/>
                <a:pathLst>
                  <a:path extrusionOk="0" h="29044" w="24509">
                    <a:moveTo>
                      <a:pt x="6088" y="0"/>
                    </a:moveTo>
                    <a:cubicBezTo>
                      <a:pt x="2726" y="0"/>
                      <a:pt x="0" y="2725"/>
                      <a:pt x="0" y="6087"/>
                    </a:cubicBezTo>
                    <a:lnTo>
                      <a:pt x="0" y="29043"/>
                    </a:lnTo>
                    <a:lnTo>
                      <a:pt x="24508" y="29043"/>
                    </a:lnTo>
                    <a:lnTo>
                      <a:pt x="24508" y="6087"/>
                    </a:lnTo>
                    <a:cubicBezTo>
                      <a:pt x="24508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>
                <a:off x="4241650" y="5061100"/>
                <a:ext cx="134300" cy="525200"/>
              </a:xfrm>
              <a:custGeom>
                <a:rect b="b" l="l" r="r" t="t"/>
                <a:pathLst>
                  <a:path extrusionOk="0" h="21008" w="5372">
                    <a:moveTo>
                      <a:pt x="0" y="1"/>
                    </a:moveTo>
                    <a:lnTo>
                      <a:pt x="0" y="21007"/>
                    </a:lnTo>
                    <a:lnTo>
                      <a:pt x="5371" y="21007"/>
                    </a:lnTo>
                    <a:lnTo>
                      <a:pt x="1492" y="1154"/>
                    </a:lnTo>
                    <a:cubicBezTo>
                      <a:pt x="1209" y="1303"/>
                      <a:pt x="996" y="1390"/>
                      <a:pt x="824" y="1390"/>
                    </a:cubicBezTo>
                    <a:cubicBezTo>
                      <a:pt x="465" y="1390"/>
                      <a:pt x="283" y="1009"/>
                      <a:pt x="0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>
                <a:off x="4278950" y="4899475"/>
                <a:ext cx="612225" cy="687325"/>
              </a:xfrm>
              <a:custGeom>
                <a:rect b="b" l="l" r="r" t="t"/>
                <a:pathLst>
                  <a:path extrusionOk="0" h="27493" w="24489">
                    <a:moveTo>
                      <a:pt x="22479" y="1"/>
                    </a:moveTo>
                    <a:cubicBezTo>
                      <a:pt x="20012" y="1831"/>
                      <a:pt x="17267" y="3243"/>
                      <a:pt x="14323" y="4138"/>
                    </a:cubicBezTo>
                    <a:cubicBezTo>
                      <a:pt x="9628" y="5571"/>
                      <a:pt x="4456" y="5690"/>
                      <a:pt x="0" y="7659"/>
                    </a:cubicBezTo>
                    <a:lnTo>
                      <a:pt x="0" y="27492"/>
                    </a:lnTo>
                    <a:lnTo>
                      <a:pt x="24488" y="27492"/>
                    </a:lnTo>
                    <a:lnTo>
                      <a:pt x="24488" y="4516"/>
                    </a:lnTo>
                    <a:cubicBezTo>
                      <a:pt x="24488" y="2706"/>
                      <a:pt x="23732" y="1115"/>
                      <a:pt x="22479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>
                <a:off x="4278950" y="4860200"/>
                <a:ext cx="612225" cy="726100"/>
              </a:xfrm>
              <a:custGeom>
                <a:rect b="b" l="l" r="r" t="t"/>
                <a:pathLst>
                  <a:path extrusionOk="0" h="29044" w="24489">
                    <a:moveTo>
                      <a:pt x="6087" y="0"/>
                    </a:moveTo>
                    <a:cubicBezTo>
                      <a:pt x="2746" y="0"/>
                      <a:pt x="0" y="2725"/>
                      <a:pt x="0" y="6087"/>
                    </a:cubicBezTo>
                    <a:lnTo>
                      <a:pt x="0" y="29043"/>
                    </a:lnTo>
                    <a:lnTo>
                      <a:pt x="219" y="29043"/>
                    </a:lnTo>
                    <a:lnTo>
                      <a:pt x="219" y="6207"/>
                    </a:lnTo>
                    <a:cubicBezTo>
                      <a:pt x="219" y="2884"/>
                      <a:pt x="2905" y="179"/>
                      <a:pt x="6247" y="179"/>
                    </a:cubicBezTo>
                    <a:lnTo>
                      <a:pt x="18481" y="179"/>
                    </a:lnTo>
                    <a:cubicBezTo>
                      <a:pt x="21783" y="179"/>
                      <a:pt x="24488" y="2884"/>
                      <a:pt x="24488" y="6207"/>
                    </a:cubicBezTo>
                    <a:lnTo>
                      <a:pt x="24488" y="6087"/>
                    </a:lnTo>
                    <a:cubicBezTo>
                      <a:pt x="24488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>
                <a:off x="810650" y="5031275"/>
                <a:ext cx="650525" cy="553025"/>
              </a:xfrm>
              <a:custGeom>
                <a:rect b="b" l="l" r="r" t="t"/>
                <a:pathLst>
                  <a:path extrusionOk="0" h="22121" w="26021">
                    <a:moveTo>
                      <a:pt x="6466" y="0"/>
                    </a:moveTo>
                    <a:cubicBezTo>
                      <a:pt x="2885" y="0"/>
                      <a:pt x="1" y="2904"/>
                      <a:pt x="1" y="6465"/>
                    </a:cubicBezTo>
                    <a:lnTo>
                      <a:pt x="1" y="22121"/>
                    </a:lnTo>
                    <a:lnTo>
                      <a:pt x="26020" y="22121"/>
                    </a:lnTo>
                    <a:lnTo>
                      <a:pt x="26020" y="6465"/>
                    </a:lnTo>
                    <a:cubicBezTo>
                      <a:pt x="26020" y="2885"/>
                      <a:pt x="23116" y="0"/>
                      <a:pt x="19555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>
                <a:off x="810650" y="5063600"/>
                <a:ext cx="613225" cy="520700"/>
              </a:xfrm>
              <a:custGeom>
                <a:rect b="b" l="l" r="r" t="t"/>
                <a:pathLst>
                  <a:path extrusionOk="0" h="20828" w="24529">
                    <a:moveTo>
                      <a:pt x="6088" y="0"/>
                    </a:moveTo>
                    <a:cubicBezTo>
                      <a:pt x="2746" y="0"/>
                      <a:pt x="1" y="2725"/>
                      <a:pt x="1" y="6087"/>
                    </a:cubicBezTo>
                    <a:lnTo>
                      <a:pt x="1" y="20828"/>
                    </a:lnTo>
                    <a:lnTo>
                      <a:pt x="24528" y="20828"/>
                    </a:lnTo>
                    <a:lnTo>
                      <a:pt x="24528" y="6087"/>
                    </a:lnTo>
                    <a:cubicBezTo>
                      <a:pt x="24528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>
                <a:off x="1325875" y="5265000"/>
                <a:ext cx="135300" cy="319300"/>
              </a:xfrm>
              <a:custGeom>
                <a:rect b="b" l="l" r="r" t="t"/>
                <a:pathLst>
                  <a:path extrusionOk="0" h="12772" w="5412">
                    <a:moveTo>
                      <a:pt x="5411" y="1"/>
                    </a:moveTo>
                    <a:cubicBezTo>
                      <a:pt x="5116" y="1009"/>
                      <a:pt x="4929" y="1390"/>
                      <a:pt x="4575" y="1390"/>
                    </a:cubicBezTo>
                    <a:cubicBezTo>
                      <a:pt x="4405" y="1390"/>
                      <a:pt x="4197" y="1303"/>
                      <a:pt x="3919" y="1154"/>
                    </a:cubicBezTo>
                    <a:lnTo>
                      <a:pt x="1" y="12772"/>
                    </a:lnTo>
                    <a:lnTo>
                      <a:pt x="5411" y="12772"/>
                    </a:lnTo>
                    <a:lnTo>
                      <a:pt x="5411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>
                <a:off x="810650" y="5138200"/>
                <a:ext cx="612225" cy="481425"/>
              </a:xfrm>
              <a:custGeom>
                <a:rect b="b" l="l" r="r" t="t"/>
                <a:pathLst>
                  <a:path extrusionOk="0" h="19257" w="24489">
                    <a:moveTo>
                      <a:pt x="2010" y="0"/>
                    </a:moveTo>
                    <a:cubicBezTo>
                      <a:pt x="777" y="1114"/>
                      <a:pt x="1" y="2705"/>
                      <a:pt x="1" y="4516"/>
                    </a:cubicBezTo>
                    <a:lnTo>
                      <a:pt x="1" y="19256"/>
                    </a:lnTo>
                    <a:lnTo>
                      <a:pt x="24489" y="19256"/>
                    </a:lnTo>
                    <a:lnTo>
                      <a:pt x="24489" y="7659"/>
                    </a:lnTo>
                    <a:cubicBezTo>
                      <a:pt x="20053" y="5689"/>
                      <a:pt x="14880" y="5570"/>
                      <a:pt x="10166" y="4138"/>
                    </a:cubicBezTo>
                    <a:cubicBezTo>
                      <a:pt x="7242" y="3243"/>
                      <a:pt x="4477" y="1830"/>
                      <a:pt x="2010" y="0"/>
                    </a:cubicBezTo>
                    <a:close/>
                  </a:path>
                </a:pathLst>
              </a:custGeom>
              <a:solidFill>
                <a:srgbClr val="45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>
                <a:off x="811150" y="5063600"/>
                <a:ext cx="612725" cy="520700"/>
              </a:xfrm>
              <a:custGeom>
                <a:rect b="b" l="l" r="r" t="t"/>
                <a:pathLst>
                  <a:path extrusionOk="0" h="20828" w="24509">
                    <a:moveTo>
                      <a:pt x="6068" y="0"/>
                    </a:moveTo>
                    <a:cubicBezTo>
                      <a:pt x="2726" y="0"/>
                      <a:pt x="1" y="2725"/>
                      <a:pt x="1" y="6087"/>
                    </a:cubicBezTo>
                    <a:lnTo>
                      <a:pt x="1" y="6207"/>
                    </a:lnTo>
                    <a:cubicBezTo>
                      <a:pt x="1" y="2885"/>
                      <a:pt x="2726" y="159"/>
                      <a:pt x="6028" y="159"/>
                    </a:cubicBezTo>
                    <a:lnTo>
                      <a:pt x="18262" y="159"/>
                    </a:lnTo>
                    <a:cubicBezTo>
                      <a:pt x="21584" y="159"/>
                      <a:pt x="24270" y="2885"/>
                      <a:pt x="24270" y="6207"/>
                    </a:cubicBezTo>
                    <a:lnTo>
                      <a:pt x="24270" y="20828"/>
                    </a:lnTo>
                    <a:lnTo>
                      <a:pt x="24508" y="20828"/>
                    </a:lnTo>
                    <a:lnTo>
                      <a:pt x="24508" y="6087"/>
                    </a:lnTo>
                    <a:cubicBezTo>
                      <a:pt x="24469" y="2725"/>
                      <a:pt x="21763" y="0"/>
                      <a:pt x="18401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>
                <a:off x="1573050" y="5031275"/>
                <a:ext cx="650000" cy="553025"/>
              </a:xfrm>
              <a:custGeom>
                <a:rect b="b" l="l" r="r" t="t"/>
                <a:pathLst>
                  <a:path extrusionOk="0" h="22121" w="26000">
                    <a:moveTo>
                      <a:pt x="6465" y="0"/>
                    </a:moveTo>
                    <a:cubicBezTo>
                      <a:pt x="2885" y="0"/>
                      <a:pt x="0" y="2904"/>
                      <a:pt x="0" y="6465"/>
                    </a:cubicBezTo>
                    <a:lnTo>
                      <a:pt x="0" y="22121"/>
                    </a:lnTo>
                    <a:lnTo>
                      <a:pt x="26000" y="22121"/>
                    </a:lnTo>
                    <a:lnTo>
                      <a:pt x="26000" y="6465"/>
                    </a:lnTo>
                    <a:cubicBezTo>
                      <a:pt x="26000" y="2885"/>
                      <a:pt x="23096" y="0"/>
                      <a:pt x="19535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>
                <a:off x="1573550" y="5063600"/>
                <a:ext cx="613200" cy="520700"/>
              </a:xfrm>
              <a:custGeom>
                <a:rect b="b" l="l" r="r" t="t"/>
                <a:pathLst>
                  <a:path extrusionOk="0" h="20828" w="24528">
                    <a:moveTo>
                      <a:pt x="6087" y="0"/>
                    </a:moveTo>
                    <a:cubicBezTo>
                      <a:pt x="2725" y="0"/>
                      <a:pt x="0" y="2725"/>
                      <a:pt x="0" y="6087"/>
                    </a:cubicBezTo>
                    <a:lnTo>
                      <a:pt x="0" y="20828"/>
                    </a:lnTo>
                    <a:lnTo>
                      <a:pt x="24528" y="20828"/>
                    </a:lnTo>
                    <a:lnTo>
                      <a:pt x="24528" y="6087"/>
                    </a:lnTo>
                    <a:cubicBezTo>
                      <a:pt x="24528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>
                <a:off x="2088750" y="5265000"/>
                <a:ext cx="134300" cy="319300"/>
              </a:xfrm>
              <a:custGeom>
                <a:rect b="b" l="l" r="r" t="t"/>
                <a:pathLst>
                  <a:path extrusionOk="0" h="12772" w="5372">
                    <a:moveTo>
                      <a:pt x="5372" y="1"/>
                    </a:moveTo>
                    <a:cubicBezTo>
                      <a:pt x="5090" y="1009"/>
                      <a:pt x="4907" y="1390"/>
                      <a:pt x="4548" y="1390"/>
                    </a:cubicBezTo>
                    <a:cubicBezTo>
                      <a:pt x="4376" y="1390"/>
                      <a:pt x="4164" y="1303"/>
                      <a:pt x="3880" y="1154"/>
                    </a:cubicBezTo>
                    <a:lnTo>
                      <a:pt x="1" y="12772"/>
                    </a:lnTo>
                    <a:lnTo>
                      <a:pt x="5372" y="12772"/>
                    </a:lnTo>
                    <a:lnTo>
                      <a:pt x="5372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>
                <a:off x="1573550" y="5102375"/>
                <a:ext cx="612200" cy="481925"/>
              </a:xfrm>
              <a:custGeom>
                <a:rect b="b" l="l" r="r" t="t"/>
                <a:pathLst>
                  <a:path extrusionOk="0" h="19277" w="24488">
                    <a:moveTo>
                      <a:pt x="2009" y="1"/>
                    </a:moveTo>
                    <a:cubicBezTo>
                      <a:pt x="776" y="1115"/>
                      <a:pt x="0" y="2706"/>
                      <a:pt x="0" y="4536"/>
                    </a:cubicBezTo>
                    <a:lnTo>
                      <a:pt x="0" y="19277"/>
                    </a:lnTo>
                    <a:lnTo>
                      <a:pt x="24488" y="19277"/>
                    </a:lnTo>
                    <a:lnTo>
                      <a:pt x="24488" y="7659"/>
                    </a:lnTo>
                    <a:cubicBezTo>
                      <a:pt x="20032" y="5710"/>
                      <a:pt x="14860" y="5571"/>
                      <a:pt x="10165" y="4158"/>
                    </a:cubicBezTo>
                    <a:cubicBezTo>
                      <a:pt x="7241" y="3263"/>
                      <a:pt x="4476" y="1851"/>
                      <a:pt x="2009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>
                <a:off x="1573550" y="5063600"/>
                <a:ext cx="612200" cy="520700"/>
              </a:xfrm>
              <a:custGeom>
                <a:rect b="b" l="l" r="r" t="t"/>
                <a:pathLst>
                  <a:path extrusionOk="0" h="20828" w="24488">
                    <a:moveTo>
                      <a:pt x="6067" y="0"/>
                    </a:moveTo>
                    <a:cubicBezTo>
                      <a:pt x="2706" y="0"/>
                      <a:pt x="0" y="2725"/>
                      <a:pt x="0" y="6087"/>
                    </a:cubicBezTo>
                    <a:lnTo>
                      <a:pt x="0" y="6207"/>
                    </a:lnTo>
                    <a:cubicBezTo>
                      <a:pt x="0" y="2885"/>
                      <a:pt x="2706" y="159"/>
                      <a:pt x="6008" y="159"/>
                    </a:cubicBezTo>
                    <a:lnTo>
                      <a:pt x="18262" y="159"/>
                    </a:lnTo>
                    <a:cubicBezTo>
                      <a:pt x="21584" y="159"/>
                      <a:pt x="24269" y="2885"/>
                      <a:pt x="24269" y="6207"/>
                    </a:cubicBezTo>
                    <a:lnTo>
                      <a:pt x="24269" y="20828"/>
                    </a:lnTo>
                    <a:lnTo>
                      <a:pt x="24488" y="20828"/>
                    </a:lnTo>
                    <a:lnTo>
                      <a:pt x="24488" y="6087"/>
                    </a:lnTo>
                    <a:cubicBezTo>
                      <a:pt x="24488" y="2725"/>
                      <a:pt x="21763" y="0"/>
                      <a:pt x="1840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>
                <a:off x="2335925" y="5031275"/>
                <a:ext cx="650025" cy="553025"/>
              </a:xfrm>
              <a:custGeom>
                <a:rect b="b" l="l" r="r" t="t"/>
                <a:pathLst>
                  <a:path extrusionOk="0" h="22121" w="26001">
                    <a:moveTo>
                      <a:pt x="6466" y="0"/>
                    </a:moveTo>
                    <a:cubicBezTo>
                      <a:pt x="2885" y="0"/>
                      <a:pt x="1" y="2904"/>
                      <a:pt x="1" y="6465"/>
                    </a:cubicBezTo>
                    <a:lnTo>
                      <a:pt x="1" y="22121"/>
                    </a:lnTo>
                    <a:lnTo>
                      <a:pt x="26000" y="22121"/>
                    </a:lnTo>
                    <a:lnTo>
                      <a:pt x="26000" y="6465"/>
                    </a:lnTo>
                    <a:cubicBezTo>
                      <a:pt x="26000" y="2885"/>
                      <a:pt x="23096" y="0"/>
                      <a:pt x="19535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>
                <a:off x="2335925" y="5063600"/>
                <a:ext cx="612725" cy="520700"/>
              </a:xfrm>
              <a:custGeom>
                <a:rect b="b" l="l" r="r" t="t"/>
                <a:pathLst>
                  <a:path extrusionOk="0" h="20828" w="24509">
                    <a:moveTo>
                      <a:pt x="6088" y="0"/>
                    </a:moveTo>
                    <a:cubicBezTo>
                      <a:pt x="2726" y="0"/>
                      <a:pt x="1" y="2725"/>
                      <a:pt x="1" y="6087"/>
                    </a:cubicBezTo>
                    <a:lnTo>
                      <a:pt x="1" y="20828"/>
                    </a:lnTo>
                    <a:lnTo>
                      <a:pt x="24508" y="20828"/>
                    </a:lnTo>
                    <a:lnTo>
                      <a:pt x="24508" y="6087"/>
                    </a:lnTo>
                    <a:cubicBezTo>
                      <a:pt x="24508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>
                <a:off x="2851150" y="5265000"/>
                <a:ext cx="134800" cy="319300"/>
              </a:xfrm>
              <a:custGeom>
                <a:rect b="b" l="l" r="r" t="t"/>
                <a:pathLst>
                  <a:path extrusionOk="0" h="12772" w="5392">
                    <a:moveTo>
                      <a:pt x="5391" y="1"/>
                    </a:moveTo>
                    <a:cubicBezTo>
                      <a:pt x="5109" y="1009"/>
                      <a:pt x="4927" y="1390"/>
                      <a:pt x="4568" y="1390"/>
                    </a:cubicBezTo>
                    <a:cubicBezTo>
                      <a:pt x="4396" y="1390"/>
                      <a:pt x="4183" y="1303"/>
                      <a:pt x="3899" y="1154"/>
                    </a:cubicBezTo>
                    <a:lnTo>
                      <a:pt x="0" y="12772"/>
                    </a:lnTo>
                    <a:lnTo>
                      <a:pt x="5391" y="12772"/>
                    </a:lnTo>
                    <a:lnTo>
                      <a:pt x="5391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>
                <a:off x="2335925" y="5102375"/>
                <a:ext cx="612225" cy="481925"/>
              </a:xfrm>
              <a:custGeom>
                <a:rect b="b" l="l" r="r" t="t"/>
                <a:pathLst>
                  <a:path extrusionOk="0" h="19277" w="24489">
                    <a:moveTo>
                      <a:pt x="2010" y="1"/>
                    </a:moveTo>
                    <a:cubicBezTo>
                      <a:pt x="757" y="1115"/>
                      <a:pt x="1" y="2706"/>
                      <a:pt x="1" y="4536"/>
                    </a:cubicBezTo>
                    <a:lnTo>
                      <a:pt x="1" y="19277"/>
                    </a:lnTo>
                    <a:lnTo>
                      <a:pt x="24488" y="19277"/>
                    </a:lnTo>
                    <a:lnTo>
                      <a:pt x="24488" y="7659"/>
                    </a:lnTo>
                    <a:cubicBezTo>
                      <a:pt x="20033" y="5710"/>
                      <a:pt x="14860" y="5571"/>
                      <a:pt x="10166" y="4158"/>
                    </a:cubicBezTo>
                    <a:cubicBezTo>
                      <a:pt x="7222" y="3263"/>
                      <a:pt x="4476" y="1851"/>
                      <a:pt x="2010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>
                <a:off x="2335925" y="5063600"/>
                <a:ext cx="612225" cy="520700"/>
              </a:xfrm>
              <a:custGeom>
                <a:rect b="b" l="l" r="r" t="t"/>
                <a:pathLst>
                  <a:path extrusionOk="0" h="20828" w="24489">
                    <a:moveTo>
                      <a:pt x="6068" y="0"/>
                    </a:moveTo>
                    <a:cubicBezTo>
                      <a:pt x="2706" y="0"/>
                      <a:pt x="1" y="2725"/>
                      <a:pt x="1" y="6087"/>
                    </a:cubicBezTo>
                    <a:lnTo>
                      <a:pt x="1" y="6207"/>
                    </a:lnTo>
                    <a:cubicBezTo>
                      <a:pt x="1" y="2885"/>
                      <a:pt x="2706" y="159"/>
                      <a:pt x="6008" y="159"/>
                    </a:cubicBezTo>
                    <a:lnTo>
                      <a:pt x="18242" y="159"/>
                    </a:lnTo>
                    <a:cubicBezTo>
                      <a:pt x="21584" y="159"/>
                      <a:pt x="24270" y="2885"/>
                      <a:pt x="24270" y="6207"/>
                    </a:cubicBezTo>
                    <a:lnTo>
                      <a:pt x="24270" y="20828"/>
                    </a:lnTo>
                    <a:lnTo>
                      <a:pt x="24488" y="20828"/>
                    </a:lnTo>
                    <a:lnTo>
                      <a:pt x="24488" y="6087"/>
                    </a:lnTo>
                    <a:cubicBezTo>
                      <a:pt x="24488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>
                <a:off x="3097825" y="5031275"/>
                <a:ext cx="650500" cy="553025"/>
              </a:xfrm>
              <a:custGeom>
                <a:rect b="b" l="l" r="r" t="t"/>
                <a:pathLst>
                  <a:path extrusionOk="0" h="22121" w="26020">
                    <a:moveTo>
                      <a:pt x="6465" y="0"/>
                    </a:moveTo>
                    <a:cubicBezTo>
                      <a:pt x="2885" y="0"/>
                      <a:pt x="0" y="2904"/>
                      <a:pt x="0" y="6465"/>
                    </a:cubicBezTo>
                    <a:lnTo>
                      <a:pt x="0" y="22121"/>
                    </a:lnTo>
                    <a:lnTo>
                      <a:pt x="26020" y="22121"/>
                    </a:lnTo>
                    <a:lnTo>
                      <a:pt x="26020" y="6465"/>
                    </a:lnTo>
                    <a:cubicBezTo>
                      <a:pt x="26020" y="2885"/>
                      <a:pt x="23096" y="0"/>
                      <a:pt x="19555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>
                <a:off x="3097825" y="5063600"/>
                <a:ext cx="613200" cy="520700"/>
              </a:xfrm>
              <a:custGeom>
                <a:rect b="b" l="l" r="r" t="t"/>
                <a:pathLst>
                  <a:path extrusionOk="0" h="20828" w="24528">
                    <a:moveTo>
                      <a:pt x="6087" y="0"/>
                    </a:moveTo>
                    <a:cubicBezTo>
                      <a:pt x="2745" y="0"/>
                      <a:pt x="0" y="2725"/>
                      <a:pt x="0" y="6087"/>
                    </a:cubicBezTo>
                    <a:lnTo>
                      <a:pt x="0" y="20828"/>
                    </a:lnTo>
                    <a:lnTo>
                      <a:pt x="24528" y="20828"/>
                    </a:lnTo>
                    <a:lnTo>
                      <a:pt x="24528" y="6087"/>
                    </a:lnTo>
                    <a:cubicBezTo>
                      <a:pt x="24528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>
                <a:off x="3614025" y="5265000"/>
                <a:ext cx="134300" cy="319300"/>
              </a:xfrm>
              <a:custGeom>
                <a:rect b="b" l="l" r="r" t="t"/>
                <a:pathLst>
                  <a:path extrusionOk="0" h="12772" w="5372">
                    <a:moveTo>
                      <a:pt x="5372" y="1"/>
                    </a:moveTo>
                    <a:cubicBezTo>
                      <a:pt x="5076" y="1009"/>
                      <a:pt x="4889" y="1390"/>
                      <a:pt x="4535" y="1390"/>
                    </a:cubicBezTo>
                    <a:cubicBezTo>
                      <a:pt x="4365" y="1390"/>
                      <a:pt x="4157" y="1303"/>
                      <a:pt x="3880" y="1154"/>
                    </a:cubicBezTo>
                    <a:lnTo>
                      <a:pt x="1" y="12772"/>
                    </a:lnTo>
                    <a:lnTo>
                      <a:pt x="5372" y="12772"/>
                    </a:lnTo>
                    <a:lnTo>
                      <a:pt x="5372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>
                <a:off x="3098325" y="5102375"/>
                <a:ext cx="612700" cy="481925"/>
              </a:xfrm>
              <a:custGeom>
                <a:rect b="b" l="l" r="r" t="t"/>
                <a:pathLst>
                  <a:path extrusionOk="0" h="19277" w="24508">
                    <a:moveTo>
                      <a:pt x="2029" y="1"/>
                    </a:moveTo>
                    <a:cubicBezTo>
                      <a:pt x="776" y="1115"/>
                      <a:pt x="0" y="2706"/>
                      <a:pt x="0" y="4536"/>
                    </a:cubicBezTo>
                    <a:lnTo>
                      <a:pt x="0" y="19277"/>
                    </a:lnTo>
                    <a:lnTo>
                      <a:pt x="24508" y="19277"/>
                    </a:lnTo>
                    <a:lnTo>
                      <a:pt x="24508" y="7659"/>
                    </a:lnTo>
                    <a:cubicBezTo>
                      <a:pt x="20052" y="5710"/>
                      <a:pt x="14880" y="5571"/>
                      <a:pt x="10185" y="4158"/>
                    </a:cubicBezTo>
                    <a:cubicBezTo>
                      <a:pt x="7241" y="3263"/>
                      <a:pt x="4476" y="1851"/>
                      <a:pt x="2029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>
                <a:off x="3098325" y="5063600"/>
                <a:ext cx="612700" cy="520700"/>
              </a:xfrm>
              <a:custGeom>
                <a:rect b="b" l="l" r="r" t="t"/>
                <a:pathLst>
                  <a:path extrusionOk="0" h="20828" w="24508">
                    <a:moveTo>
                      <a:pt x="6067" y="0"/>
                    </a:moveTo>
                    <a:cubicBezTo>
                      <a:pt x="2725" y="0"/>
                      <a:pt x="0" y="2725"/>
                      <a:pt x="0" y="6087"/>
                    </a:cubicBezTo>
                    <a:lnTo>
                      <a:pt x="0" y="6207"/>
                    </a:lnTo>
                    <a:cubicBezTo>
                      <a:pt x="0" y="2885"/>
                      <a:pt x="2725" y="159"/>
                      <a:pt x="6028" y="159"/>
                    </a:cubicBezTo>
                    <a:lnTo>
                      <a:pt x="18262" y="159"/>
                    </a:lnTo>
                    <a:cubicBezTo>
                      <a:pt x="21584" y="159"/>
                      <a:pt x="24269" y="2885"/>
                      <a:pt x="24269" y="6207"/>
                    </a:cubicBezTo>
                    <a:lnTo>
                      <a:pt x="24269" y="20828"/>
                    </a:lnTo>
                    <a:lnTo>
                      <a:pt x="24488" y="20828"/>
                    </a:lnTo>
                    <a:lnTo>
                      <a:pt x="24488" y="6087"/>
                    </a:lnTo>
                    <a:cubicBezTo>
                      <a:pt x="24508" y="2725"/>
                      <a:pt x="21763" y="0"/>
                      <a:pt x="1840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>
                <a:off x="6147875" y="5031275"/>
                <a:ext cx="650000" cy="553025"/>
              </a:xfrm>
              <a:custGeom>
                <a:rect b="b" l="l" r="r" t="t"/>
                <a:pathLst>
                  <a:path extrusionOk="0" h="22121" w="26000">
                    <a:moveTo>
                      <a:pt x="6465" y="0"/>
                    </a:moveTo>
                    <a:cubicBezTo>
                      <a:pt x="2904" y="0"/>
                      <a:pt x="0" y="2885"/>
                      <a:pt x="0" y="6465"/>
                    </a:cubicBezTo>
                    <a:lnTo>
                      <a:pt x="0" y="22121"/>
                    </a:lnTo>
                    <a:lnTo>
                      <a:pt x="26000" y="22121"/>
                    </a:lnTo>
                    <a:lnTo>
                      <a:pt x="26000" y="6465"/>
                    </a:lnTo>
                    <a:cubicBezTo>
                      <a:pt x="26000" y="2904"/>
                      <a:pt x="23115" y="0"/>
                      <a:pt x="19535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>
                <a:off x="6184175" y="5063600"/>
                <a:ext cx="613200" cy="520700"/>
              </a:xfrm>
              <a:custGeom>
                <a:rect b="b" l="l" r="r" t="t"/>
                <a:pathLst>
                  <a:path extrusionOk="0" h="20828" w="24528">
                    <a:moveTo>
                      <a:pt x="6107" y="0"/>
                    </a:moveTo>
                    <a:cubicBezTo>
                      <a:pt x="2745" y="0"/>
                      <a:pt x="0" y="2725"/>
                      <a:pt x="0" y="6087"/>
                    </a:cubicBezTo>
                    <a:lnTo>
                      <a:pt x="0" y="20828"/>
                    </a:lnTo>
                    <a:lnTo>
                      <a:pt x="24528" y="20828"/>
                    </a:lnTo>
                    <a:lnTo>
                      <a:pt x="24528" y="6087"/>
                    </a:lnTo>
                    <a:cubicBezTo>
                      <a:pt x="24528" y="2725"/>
                      <a:pt x="21783" y="0"/>
                      <a:pt x="1844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>
                <a:off x="6147875" y="5265000"/>
                <a:ext cx="134300" cy="319300"/>
              </a:xfrm>
              <a:custGeom>
                <a:rect b="b" l="l" r="r" t="t"/>
                <a:pathLst>
                  <a:path extrusionOk="0" h="12772" w="5372">
                    <a:moveTo>
                      <a:pt x="0" y="1"/>
                    </a:moveTo>
                    <a:lnTo>
                      <a:pt x="0" y="12772"/>
                    </a:lnTo>
                    <a:lnTo>
                      <a:pt x="5371" y="12772"/>
                    </a:lnTo>
                    <a:lnTo>
                      <a:pt x="1492" y="1154"/>
                    </a:lnTo>
                    <a:cubicBezTo>
                      <a:pt x="1208" y="1303"/>
                      <a:pt x="996" y="1390"/>
                      <a:pt x="824" y="1390"/>
                    </a:cubicBezTo>
                    <a:cubicBezTo>
                      <a:pt x="465" y="1390"/>
                      <a:pt x="282" y="1009"/>
                      <a:pt x="0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>
                <a:off x="6185150" y="5138200"/>
                <a:ext cx="612225" cy="481425"/>
              </a:xfrm>
              <a:custGeom>
                <a:rect b="b" l="l" r="r" t="t"/>
                <a:pathLst>
                  <a:path extrusionOk="0" h="19257" w="24489">
                    <a:moveTo>
                      <a:pt x="22480" y="0"/>
                    </a:moveTo>
                    <a:cubicBezTo>
                      <a:pt x="20013" y="1830"/>
                      <a:pt x="17248" y="3243"/>
                      <a:pt x="14324" y="4138"/>
                    </a:cubicBezTo>
                    <a:cubicBezTo>
                      <a:pt x="9609" y="5570"/>
                      <a:pt x="4437" y="5689"/>
                      <a:pt x="1" y="7659"/>
                    </a:cubicBezTo>
                    <a:lnTo>
                      <a:pt x="1" y="19256"/>
                    </a:lnTo>
                    <a:lnTo>
                      <a:pt x="24489" y="19256"/>
                    </a:lnTo>
                    <a:lnTo>
                      <a:pt x="24489" y="4516"/>
                    </a:lnTo>
                    <a:cubicBezTo>
                      <a:pt x="24489" y="2705"/>
                      <a:pt x="23713" y="1114"/>
                      <a:pt x="22480" y="0"/>
                    </a:cubicBezTo>
                    <a:close/>
                  </a:path>
                </a:pathLst>
              </a:custGeom>
              <a:solidFill>
                <a:srgbClr val="45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>
                <a:off x="6184675" y="5063600"/>
                <a:ext cx="612700" cy="520700"/>
              </a:xfrm>
              <a:custGeom>
                <a:rect b="b" l="l" r="r" t="t"/>
                <a:pathLst>
                  <a:path extrusionOk="0" h="20828" w="24508">
                    <a:moveTo>
                      <a:pt x="6107" y="0"/>
                    </a:moveTo>
                    <a:cubicBezTo>
                      <a:pt x="2745" y="0"/>
                      <a:pt x="20" y="2725"/>
                      <a:pt x="0" y="6087"/>
                    </a:cubicBezTo>
                    <a:lnTo>
                      <a:pt x="0" y="20828"/>
                    </a:lnTo>
                    <a:lnTo>
                      <a:pt x="239" y="20828"/>
                    </a:lnTo>
                    <a:lnTo>
                      <a:pt x="239" y="6207"/>
                    </a:lnTo>
                    <a:cubicBezTo>
                      <a:pt x="239" y="2885"/>
                      <a:pt x="2924" y="159"/>
                      <a:pt x="6246" y="159"/>
                    </a:cubicBezTo>
                    <a:lnTo>
                      <a:pt x="18480" y="159"/>
                    </a:lnTo>
                    <a:cubicBezTo>
                      <a:pt x="21802" y="159"/>
                      <a:pt x="24508" y="2885"/>
                      <a:pt x="24508" y="6207"/>
                    </a:cubicBezTo>
                    <a:lnTo>
                      <a:pt x="24508" y="6087"/>
                    </a:lnTo>
                    <a:cubicBezTo>
                      <a:pt x="24508" y="2725"/>
                      <a:pt x="21802" y="0"/>
                      <a:pt x="18441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>
                <a:off x="5385475" y="5031275"/>
                <a:ext cx="650525" cy="553025"/>
              </a:xfrm>
              <a:custGeom>
                <a:rect b="b" l="l" r="r" t="t"/>
                <a:pathLst>
                  <a:path extrusionOk="0" h="22121" w="26021">
                    <a:moveTo>
                      <a:pt x="6466" y="0"/>
                    </a:moveTo>
                    <a:cubicBezTo>
                      <a:pt x="2905" y="0"/>
                      <a:pt x="1" y="2885"/>
                      <a:pt x="1" y="6465"/>
                    </a:cubicBezTo>
                    <a:lnTo>
                      <a:pt x="1" y="22121"/>
                    </a:lnTo>
                    <a:lnTo>
                      <a:pt x="26020" y="22121"/>
                    </a:lnTo>
                    <a:lnTo>
                      <a:pt x="26020" y="6465"/>
                    </a:lnTo>
                    <a:cubicBezTo>
                      <a:pt x="26020" y="2904"/>
                      <a:pt x="23136" y="0"/>
                      <a:pt x="19555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>
                <a:off x="5422275" y="5063600"/>
                <a:ext cx="612725" cy="520700"/>
              </a:xfrm>
              <a:custGeom>
                <a:rect b="b" l="l" r="r" t="t"/>
                <a:pathLst>
                  <a:path extrusionOk="0" h="20828" w="24509">
                    <a:moveTo>
                      <a:pt x="6088" y="0"/>
                    </a:moveTo>
                    <a:cubicBezTo>
                      <a:pt x="2726" y="0"/>
                      <a:pt x="1" y="2725"/>
                      <a:pt x="1" y="6087"/>
                    </a:cubicBezTo>
                    <a:lnTo>
                      <a:pt x="1" y="20828"/>
                    </a:lnTo>
                    <a:lnTo>
                      <a:pt x="24508" y="20828"/>
                    </a:lnTo>
                    <a:lnTo>
                      <a:pt x="24508" y="6087"/>
                    </a:lnTo>
                    <a:cubicBezTo>
                      <a:pt x="24508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>
                <a:off x="5385475" y="5265000"/>
                <a:ext cx="134300" cy="319300"/>
              </a:xfrm>
              <a:custGeom>
                <a:rect b="b" l="l" r="r" t="t"/>
                <a:pathLst>
                  <a:path extrusionOk="0" h="12772" w="5372">
                    <a:moveTo>
                      <a:pt x="1" y="1"/>
                    </a:moveTo>
                    <a:lnTo>
                      <a:pt x="1" y="12772"/>
                    </a:lnTo>
                    <a:lnTo>
                      <a:pt x="5372" y="12772"/>
                    </a:lnTo>
                    <a:lnTo>
                      <a:pt x="1492" y="1154"/>
                    </a:lnTo>
                    <a:cubicBezTo>
                      <a:pt x="1209" y="1303"/>
                      <a:pt x="996" y="1390"/>
                      <a:pt x="824" y="1390"/>
                    </a:cubicBezTo>
                    <a:cubicBezTo>
                      <a:pt x="465" y="1390"/>
                      <a:pt x="283" y="1009"/>
                      <a:pt x="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>
                <a:off x="5422775" y="5102375"/>
                <a:ext cx="612225" cy="481925"/>
              </a:xfrm>
              <a:custGeom>
                <a:rect b="b" l="l" r="r" t="t"/>
                <a:pathLst>
                  <a:path extrusionOk="0" h="19277" w="24489">
                    <a:moveTo>
                      <a:pt x="22479" y="1"/>
                    </a:moveTo>
                    <a:cubicBezTo>
                      <a:pt x="20013" y="1851"/>
                      <a:pt x="17267" y="3263"/>
                      <a:pt x="14323" y="4158"/>
                    </a:cubicBezTo>
                    <a:cubicBezTo>
                      <a:pt x="9629" y="5571"/>
                      <a:pt x="4456" y="5710"/>
                      <a:pt x="0" y="7659"/>
                    </a:cubicBezTo>
                    <a:lnTo>
                      <a:pt x="0" y="19277"/>
                    </a:lnTo>
                    <a:lnTo>
                      <a:pt x="24488" y="19277"/>
                    </a:lnTo>
                    <a:lnTo>
                      <a:pt x="24488" y="4536"/>
                    </a:lnTo>
                    <a:cubicBezTo>
                      <a:pt x="24488" y="2706"/>
                      <a:pt x="23732" y="1115"/>
                      <a:pt x="22479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2"/>
              <p:cNvSpPr/>
              <p:nvPr/>
            </p:nvSpPr>
            <p:spPr>
              <a:xfrm>
                <a:off x="5422775" y="5063600"/>
                <a:ext cx="611725" cy="520700"/>
              </a:xfrm>
              <a:custGeom>
                <a:rect b="b" l="l" r="r" t="t"/>
                <a:pathLst>
                  <a:path extrusionOk="0" h="20828" w="24469">
                    <a:moveTo>
                      <a:pt x="6068" y="0"/>
                    </a:moveTo>
                    <a:cubicBezTo>
                      <a:pt x="2706" y="0"/>
                      <a:pt x="0" y="2725"/>
                      <a:pt x="0" y="6087"/>
                    </a:cubicBezTo>
                    <a:lnTo>
                      <a:pt x="0" y="20828"/>
                    </a:lnTo>
                    <a:lnTo>
                      <a:pt x="199" y="20828"/>
                    </a:lnTo>
                    <a:lnTo>
                      <a:pt x="199" y="6207"/>
                    </a:lnTo>
                    <a:cubicBezTo>
                      <a:pt x="199" y="2885"/>
                      <a:pt x="2885" y="159"/>
                      <a:pt x="6207" y="159"/>
                    </a:cubicBezTo>
                    <a:lnTo>
                      <a:pt x="18441" y="159"/>
                    </a:lnTo>
                    <a:cubicBezTo>
                      <a:pt x="21763" y="159"/>
                      <a:pt x="24468" y="2885"/>
                      <a:pt x="24468" y="6207"/>
                    </a:cubicBezTo>
                    <a:lnTo>
                      <a:pt x="24468" y="6087"/>
                    </a:lnTo>
                    <a:cubicBezTo>
                      <a:pt x="24468" y="2725"/>
                      <a:pt x="21763" y="0"/>
                      <a:pt x="1840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2"/>
              <p:cNvSpPr/>
              <p:nvPr/>
            </p:nvSpPr>
            <p:spPr>
              <a:xfrm>
                <a:off x="4622600" y="5031275"/>
                <a:ext cx="650500" cy="553025"/>
              </a:xfrm>
              <a:custGeom>
                <a:rect b="b" l="l" r="r" t="t"/>
                <a:pathLst>
                  <a:path extrusionOk="0" h="22121" w="26020">
                    <a:moveTo>
                      <a:pt x="6465" y="0"/>
                    </a:moveTo>
                    <a:cubicBezTo>
                      <a:pt x="2904" y="0"/>
                      <a:pt x="0" y="2885"/>
                      <a:pt x="0" y="6465"/>
                    </a:cubicBezTo>
                    <a:lnTo>
                      <a:pt x="0" y="22121"/>
                    </a:lnTo>
                    <a:lnTo>
                      <a:pt x="26020" y="22121"/>
                    </a:lnTo>
                    <a:lnTo>
                      <a:pt x="26020" y="6465"/>
                    </a:lnTo>
                    <a:cubicBezTo>
                      <a:pt x="26020" y="2904"/>
                      <a:pt x="23135" y="0"/>
                      <a:pt x="19555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>
                <a:off x="4659900" y="5063600"/>
                <a:ext cx="613200" cy="520700"/>
              </a:xfrm>
              <a:custGeom>
                <a:rect b="b" l="l" r="r" t="t"/>
                <a:pathLst>
                  <a:path extrusionOk="0" h="20828" w="24528">
                    <a:moveTo>
                      <a:pt x="6087" y="0"/>
                    </a:moveTo>
                    <a:cubicBezTo>
                      <a:pt x="2745" y="0"/>
                      <a:pt x="0" y="2725"/>
                      <a:pt x="0" y="6087"/>
                    </a:cubicBezTo>
                    <a:lnTo>
                      <a:pt x="0" y="20828"/>
                    </a:lnTo>
                    <a:lnTo>
                      <a:pt x="24528" y="20828"/>
                    </a:lnTo>
                    <a:lnTo>
                      <a:pt x="24528" y="6087"/>
                    </a:lnTo>
                    <a:cubicBezTo>
                      <a:pt x="24528" y="2725"/>
                      <a:pt x="21783" y="0"/>
                      <a:pt x="1844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>
                <a:off x="4622600" y="5265000"/>
                <a:ext cx="134300" cy="319300"/>
              </a:xfrm>
              <a:custGeom>
                <a:rect b="b" l="l" r="r" t="t"/>
                <a:pathLst>
                  <a:path extrusionOk="0" h="12772" w="5372">
                    <a:moveTo>
                      <a:pt x="0" y="1"/>
                    </a:moveTo>
                    <a:lnTo>
                      <a:pt x="0" y="12772"/>
                    </a:lnTo>
                    <a:lnTo>
                      <a:pt x="5371" y="12772"/>
                    </a:lnTo>
                    <a:lnTo>
                      <a:pt x="1492" y="1154"/>
                    </a:lnTo>
                    <a:cubicBezTo>
                      <a:pt x="1215" y="1303"/>
                      <a:pt x="1007" y="1390"/>
                      <a:pt x="837" y="1390"/>
                    </a:cubicBezTo>
                    <a:cubicBezTo>
                      <a:pt x="483" y="1390"/>
                      <a:pt x="296" y="1009"/>
                      <a:pt x="0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>
                <a:off x="4660875" y="5102375"/>
                <a:ext cx="612225" cy="481925"/>
              </a:xfrm>
              <a:custGeom>
                <a:rect b="b" l="l" r="r" t="t"/>
                <a:pathLst>
                  <a:path extrusionOk="0" h="19277" w="24489">
                    <a:moveTo>
                      <a:pt x="22460" y="1"/>
                    </a:moveTo>
                    <a:cubicBezTo>
                      <a:pt x="20013" y="1851"/>
                      <a:pt x="17248" y="3263"/>
                      <a:pt x="14324" y="4158"/>
                    </a:cubicBezTo>
                    <a:cubicBezTo>
                      <a:pt x="9609" y="5571"/>
                      <a:pt x="4437" y="5710"/>
                      <a:pt x="1" y="7659"/>
                    </a:cubicBezTo>
                    <a:lnTo>
                      <a:pt x="1" y="19277"/>
                    </a:lnTo>
                    <a:lnTo>
                      <a:pt x="24489" y="19277"/>
                    </a:lnTo>
                    <a:lnTo>
                      <a:pt x="24489" y="4536"/>
                    </a:lnTo>
                    <a:cubicBezTo>
                      <a:pt x="24489" y="2706"/>
                      <a:pt x="23713" y="1115"/>
                      <a:pt x="22460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>
                <a:off x="4659900" y="5063600"/>
                <a:ext cx="612700" cy="520700"/>
              </a:xfrm>
              <a:custGeom>
                <a:rect b="b" l="l" r="r" t="t"/>
                <a:pathLst>
                  <a:path extrusionOk="0" h="20828" w="24508">
                    <a:moveTo>
                      <a:pt x="6107" y="0"/>
                    </a:moveTo>
                    <a:cubicBezTo>
                      <a:pt x="2745" y="0"/>
                      <a:pt x="40" y="2725"/>
                      <a:pt x="0" y="6087"/>
                    </a:cubicBezTo>
                    <a:lnTo>
                      <a:pt x="0" y="20828"/>
                    </a:lnTo>
                    <a:lnTo>
                      <a:pt x="239" y="20828"/>
                    </a:lnTo>
                    <a:lnTo>
                      <a:pt x="239" y="6207"/>
                    </a:lnTo>
                    <a:cubicBezTo>
                      <a:pt x="239" y="2885"/>
                      <a:pt x="2924" y="159"/>
                      <a:pt x="6246" y="159"/>
                    </a:cubicBezTo>
                    <a:lnTo>
                      <a:pt x="18480" y="159"/>
                    </a:lnTo>
                    <a:cubicBezTo>
                      <a:pt x="21783" y="159"/>
                      <a:pt x="24508" y="2885"/>
                      <a:pt x="24508" y="6207"/>
                    </a:cubicBezTo>
                    <a:lnTo>
                      <a:pt x="24508" y="6087"/>
                    </a:lnTo>
                    <a:cubicBezTo>
                      <a:pt x="24508" y="2725"/>
                      <a:pt x="21783" y="0"/>
                      <a:pt x="1844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2"/>
              <p:cNvSpPr/>
              <p:nvPr/>
            </p:nvSpPr>
            <p:spPr>
              <a:xfrm>
                <a:off x="3860700" y="5031275"/>
                <a:ext cx="650025" cy="553025"/>
              </a:xfrm>
              <a:custGeom>
                <a:rect b="b" l="l" r="r" t="t"/>
                <a:pathLst>
                  <a:path extrusionOk="0" h="22121" w="26001">
                    <a:moveTo>
                      <a:pt x="6466" y="0"/>
                    </a:moveTo>
                    <a:cubicBezTo>
                      <a:pt x="2905" y="0"/>
                      <a:pt x="1" y="2885"/>
                      <a:pt x="1" y="6465"/>
                    </a:cubicBezTo>
                    <a:lnTo>
                      <a:pt x="1" y="22121"/>
                    </a:lnTo>
                    <a:lnTo>
                      <a:pt x="26000" y="22121"/>
                    </a:lnTo>
                    <a:lnTo>
                      <a:pt x="26000" y="6465"/>
                    </a:lnTo>
                    <a:cubicBezTo>
                      <a:pt x="26000" y="2904"/>
                      <a:pt x="23116" y="0"/>
                      <a:pt x="19535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2"/>
              <p:cNvSpPr/>
              <p:nvPr/>
            </p:nvSpPr>
            <p:spPr>
              <a:xfrm>
                <a:off x="3897000" y="5063600"/>
                <a:ext cx="613225" cy="520700"/>
              </a:xfrm>
              <a:custGeom>
                <a:rect b="b" l="l" r="r" t="t"/>
                <a:pathLst>
                  <a:path extrusionOk="0" h="20828" w="24529">
                    <a:moveTo>
                      <a:pt x="6108" y="0"/>
                    </a:moveTo>
                    <a:cubicBezTo>
                      <a:pt x="2746" y="0"/>
                      <a:pt x="1" y="2725"/>
                      <a:pt x="1" y="6087"/>
                    </a:cubicBezTo>
                    <a:lnTo>
                      <a:pt x="1" y="20828"/>
                    </a:lnTo>
                    <a:lnTo>
                      <a:pt x="24528" y="20828"/>
                    </a:lnTo>
                    <a:lnTo>
                      <a:pt x="24528" y="6087"/>
                    </a:lnTo>
                    <a:cubicBezTo>
                      <a:pt x="24528" y="2725"/>
                      <a:pt x="21803" y="0"/>
                      <a:pt x="1844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2"/>
              <p:cNvSpPr/>
              <p:nvPr/>
            </p:nvSpPr>
            <p:spPr>
              <a:xfrm>
                <a:off x="3860700" y="5265000"/>
                <a:ext cx="134300" cy="319300"/>
              </a:xfrm>
              <a:custGeom>
                <a:rect b="b" l="l" r="r" t="t"/>
                <a:pathLst>
                  <a:path extrusionOk="0" h="12772" w="5372">
                    <a:moveTo>
                      <a:pt x="1" y="1"/>
                    </a:moveTo>
                    <a:lnTo>
                      <a:pt x="1" y="12772"/>
                    </a:lnTo>
                    <a:lnTo>
                      <a:pt x="5372" y="12772"/>
                    </a:lnTo>
                    <a:lnTo>
                      <a:pt x="1493" y="1154"/>
                    </a:lnTo>
                    <a:cubicBezTo>
                      <a:pt x="1209" y="1303"/>
                      <a:pt x="996" y="1390"/>
                      <a:pt x="824" y="1390"/>
                    </a:cubicBezTo>
                    <a:cubicBezTo>
                      <a:pt x="465" y="1390"/>
                      <a:pt x="283" y="1009"/>
                      <a:pt x="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2"/>
              <p:cNvSpPr/>
              <p:nvPr/>
            </p:nvSpPr>
            <p:spPr>
              <a:xfrm>
                <a:off x="3898000" y="5102375"/>
                <a:ext cx="612225" cy="481925"/>
              </a:xfrm>
              <a:custGeom>
                <a:rect b="b" l="l" r="r" t="t"/>
                <a:pathLst>
                  <a:path extrusionOk="0" h="19277" w="24489">
                    <a:moveTo>
                      <a:pt x="22479" y="1"/>
                    </a:moveTo>
                    <a:cubicBezTo>
                      <a:pt x="20013" y="1851"/>
                      <a:pt x="17247" y="3263"/>
                      <a:pt x="14323" y="4158"/>
                    </a:cubicBezTo>
                    <a:cubicBezTo>
                      <a:pt x="9629" y="5571"/>
                      <a:pt x="4456" y="5710"/>
                      <a:pt x="1" y="7659"/>
                    </a:cubicBezTo>
                    <a:lnTo>
                      <a:pt x="1" y="19277"/>
                    </a:lnTo>
                    <a:lnTo>
                      <a:pt x="24488" y="19277"/>
                    </a:lnTo>
                    <a:lnTo>
                      <a:pt x="24488" y="4536"/>
                    </a:lnTo>
                    <a:cubicBezTo>
                      <a:pt x="24488" y="2706"/>
                      <a:pt x="23713" y="1115"/>
                      <a:pt x="22479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2"/>
              <p:cNvSpPr/>
              <p:nvPr/>
            </p:nvSpPr>
            <p:spPr>
              <a:xfrm>
                <a:off x="3898000" y="5063600"/>
                <a:ext cx="612225" cy="520700"/>
              </a:xfrm>
              <a:custGeom>
                <a:rect b="b" l="l" r="r" t="t"/>
                <a:pathLst>
                  <a:path extrusionOk="0" h="20828" w="24489">
                    <a:moveTo>
                      <a:pt x="6088" y="0"/>
                    </a:moveTo>
                    <a:cubicBezTo>
                      <a:pt x="2726" y="0"/>
                      <a:pt x="1" y="2725"/>
                      <a:pt x="1" y="6087"/>
                    </a:cubicBezTo>
                    <a:lnTo>
                      <a:pt x="1" y="20828"/>
                    </a:lnTo>
                    <a:lnTo>
                      <a:pt x="219" y="20828"/>
                    </a:lnTo>
                    <a:lnTo>
                      <a:pt x="219" y="6207"/>
                    </a:lnTo>
                    <a:cubicBezTo>
                      <a:pt x="219" y="2885"/>
                      <a:pt x="2905" y="159"/>
                      <a:pt x="6247" y="159"/>
                    </a:cubicBezTo>
                    <a:lnTo>
                      <a:pt x="18481" y="159"/>
                    </a:lnTo>
                    <a:cubicBezTo>
                      <a:pt x="21783" y="159"/>
                      <a:pt x="24488" y="2885"/>
                      <a:pt x="24488" y="6207"/>
                    </a:cubicBezTo>
                    <a:lnTo>
                      <a:pt x="24488" y="6087"/>
                    </a:lnTo>
                    <a:cubicBezTo>
                      <a:pt x="24488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1" name="Google Shape;221;p2"/>
            <p:cNvGrpSpPr/>
            <p:nvPr/>
          </p:nvGrpSpPr>
          <p:grpSpPr>
            <a:xfrm>
              <a:off x="-417858" y="-823150"/>
              <a:ext cx="9978772" cy="1382075"/>
              <a:chOff x="193475" y="-693375"/>
              <a:chExt cx="7221575" cy="1382075"/>
            </a:xfrm>
          </p:grpSpPr>
          <p:sp>
            <p:nvSpPr>
              <p:cNvPr id="222" name="Google Shape;222;p2"/>
              <p:cNvSpPr/>
              <p:nvPr/>
            </p:nvSpPr>
            <p:spPr>
              <a:xfrm>
                <a:off x="363575" y="384325"/>
                <a:ext cx="6883875" cy="304375"/>
              </a:xfrm>
              <a:custGeom>
                <a:rect b="b" l="l" r="r" t="t"/>
                <a:pathLst>
                  <a:path extrusionOk="0" h="12175" w="275355">
                    <a:moveTo>
                      <a:pt x="0" y="0"/>
                    </a:moveTo>
                    <a:lnTo>
                      <a:pt x="0" y="9390"/>
                    </a:lnTo>
                    <a:lnTo>
                      <a:pt x="0" y="10782"/>
                    </a:lnTo>
                    <a:lnTo>
                      <a:pt x="14522" y="10782"/>
                    </a:lnTo>
                    <a:lnTo>
                      <a:pt x="14522" y="9370"/>
                    </a:lnTo>
                    <a:lnTo>
                      <a:pt x="16869" y="9370"/>
                    </a:lnTo>
                    <a:lnTo>
                      <a:pt x="16869" y="12175"/>
                    </a:lnTo>
                    <a:lnTo>
                      <a:pt x="30913" y="12175"/>
                    </a:lnTo>
                    <a:lnTo>
                      <a:pt x="30913" y="9370"/>
                    </a:lnTo>
                    <a:lnTo>
                      <a:pt x="33261" y="9370"/>
                    </a:lnTo>
                    <a:lnTo>
                      <a:pt x="33261" y="10782"/>
                    </a:lnTo>
                    <a:lnTo>
                      <a:pt x="47782" y="10782"/>
                    </a:lnTo>
                    <a:lnTo>
                      <a:pt x="47782" y="9370"/>
                    </a:lnTo>
                    <a:lnTo>
                      <a:pt x="50110" y="9370"/>
                    </a:lnTo>
                    <a:lnTo>
                      <a:pt x="50110" y="12175"/>
                    </a:lnTo>
                    <a:lnTo>
                      <a:pt x="64632" y="12175"/>
                    </a:lnTo>
                    <a:lnTo>
                      <a:pt x="64632" y="9370"/>
                    </a:lnTo>
                    <a:lnTo>
                      <a:pt x="66979" y="9370"/>
                    </a:lnTo>
                    <a:lnTo>
                      <a:pt x="66979" y="10782"/>
                    </a:lnTo>
                    <a:lnTo>
                      <a:pt x="81023" y="10782"/>
                    </a:lnTo>
                    <a:lnTo>
                      <a:pt x="81023" y="9370"/>
                    </a:lnTo>
                    <a:lnTo>
                      <a:pt x="83370" y="9370"/>
                    </a:lnTo>
                    <a:lnTo>
                      <a:pt x="83370" y="12175"/>
                    </a:lnTo>
                    <a:lnTo>
                      <a:pt x="97892" y="12175"/>
                    </a:lnTo>
                    <a:lnTo>
                      <a:pt x="97892" y="9370"/>
                    </a:lnTo>
                    <a:lnTo>
                      <a:pt x="101174" y="9370"/>
                    </a:lnTo>
                    <a:lnTo>
                      <a:pt x="101174" y="10782"/>
                    </a:lnTo>
                    <a:lnTo>
                      <a:pt x="115656" y="10782"/>
                    </a:lnTo>
                    <a:lnTo>
                      <a:pt x="115656" y="9370"/>
                    </a:lnTo>
                    <a:lnTo>
                      <a:pt x="118481" y="9370"/>
                    </a:lnTo>
                    <a:lnTo>
                      <a:pt x="118481" y="12175"/>
                    </a:lnTo>
                    <a:lnTo>
                      <a:pt x="133460" y="12175"/>
                    </a:lnTo>
                    <a:lnTo>
                      <a:pt x="133460" y="9370"/>
                    </a:lnTo>
                    <a:lnTo>
                      <a:pt x="136285" y="9370"/>
                    </a:lnTo>
                    <a:lnTo>
                      <a:pt x="136285" y="10782"/>
                    </a:lnTo>
                    <a:lnTo>
                      <a:pt x="151722" y="10782"/>
                    </a:lnTo>
                    <a:lnTo>
                      <a:pt x="151722" y="9370"/>
                    </a:lnTo>
                    <a:lnTo>
                      <a:pt x="154527" y="9370"/>
                    </a:lnTo>
                    <a:lnTo>
                      <a:pt x="154527" y="12175"/>
                    </a:lnTo>
                    <a:lnTo>
                      <a:pt x="169048" y="12175"/>
                    </a:lnTo>
                    <a:lnTo>
                      <a:pt x="169048" y="9370"/>
                    </a:lnTo>
                    <a:lnTo>
                      <a:pt x="172331" y="9370"/>
                    </a:lnTo>
                    <a:lnTo>
                      <a:pt x="172331" y="10782"/>
                    </a:lnTo>
                    <a:lnTo>
                      <a:pt x="186852" y="10782"/>
                    </a:lnTo>
                    <a:lnTo>
                      <a:pt x="186852" y="9370"/>
                    </a:lnTo>
                    <a:lnTo>
                      <a:pt x="190115" y="9370"/>
                    </a:lnTo>
                    <a:lnTo>
                      <a:pt x="190115" y="12175"/>
                    </a:lnTo>
                    <a:lnTo>
                      <a:pt x="204636" y="12175"/>
                    </a:lnTo>
                    <a:lnTo>
                      <a:pt x="204636" y="9370"/>
                    </a:lnTo>
                    <a:lnTo>
                      <a:pt x="207441" y="9370"/>
                    </a:lnTo>
                    <a:lnTo>
                      <a:pt x="207441" y="12175"/>
                    </a:lnTo>
                    <a:lnTo>
                      <a:pt x="222440" y="12175"/>
                    </a:lnTo>
                    <a:lnTo>
                      <a:pt x="222440" y="9370"/>
                    </a:lnTo>
                    <a:lnTo>
                      <a:pt x="225722" y="9370"/>
                    </a:lnTo>
                    <a:lnTo>
                      <a:pt x="225722" y="10782"/>
                    </a:lnTo>
                    <a:lnTo>
                      <a:pt x="240224" y="10782"/>
                    </a:lnTo>
                    <a:lnTo>
                      <a:pt x="240224" y="9370"/>
                    </a:lnTo>
                    <a:lnTo>
                      <a:pt x="243507" y="9370"/>
                    </a:lnTo>
                    <a:lnTo>
                      <a:pt x="243507" y="12175"/>
                    </a:lnTo>
                    <a:lnTo>
                      <a:pt x="257551" y="12175"/>
                    </a:lnTo>
                    <a:lnTo>
                      <a:pt x="257551" y="9370"/>
                    </a:lnTo>
                    <a:lnTo>
                      <a:pt x="260833" y="9370"/>
                    </a:lnTo>
                    <a:lnTo>
                      <a:pt x="260833" y="10782"/>
                    </a:lnTo>
                    <a:lnTo>
                      <a:pt x="275355" y="10782"/>
                    </a:lnTo>
                    <a:lnTo>
                      <a:pt x="27535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2"/>
              <p:cNvSpPr/>
              <p:nvPr/>
            </p:nvSpPr>
            <p:spPr>
              <a:xfrm>
                <a:off x="363575" y="-634175"/>
                <a:ext cx="6695900" cy="1158775"/>
              </a:xfrm>
              <a:custGeom>
                <a:rect b="b" l="l" r="r" t="t"/>
                <a:pathLst>
                  <a:path extrusionOk="0" h="46351" w="267836">
                    <a:moveTo>
                      <a:pt x="0" y="0"/>
                    </a:moveTo>
                    <a:lnTo>
                      <a:pt x="0" y="46350"/>
                    </a:lnTo>
                    <a:lnTo>
                      <a:pt x="267835" y="46350"/>
                    </a:lnTo>
                    <a:lnTo>
                      <a:pt x="267835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2"/>
              <p:cNvSpPr/>
              <p:nvPr/>
            </p:nvSpPr>
            <p:spPr>
              <a:xfrm>
                <a:off x="363575" y="-634175"/>
                <a:ext cx="363050" cy="1194575"/>
              </a:xfrm>
              <a:custGeom>
                <a:rect b="b" l="l" r="r" t="t"/>
                <a:pathLst>
                  <a:path extrusionOk="0" h="47783" w="14522">
                    <a:moveTo>
                      <a:pt x="0" y="0"/>
                    </a:moveTo>
                    <a:lnTo>
                      <a:pt x="0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>
                <a:off x="434175" y="-634175"/>
                <a:ext cx="210900" cy="1194575"/>
              </a:xfrm>
              <a:custGeom>
                <a:rect b="b" l="l" r="r" t="t"/>
                <a:pathLst>
                  <a:path extrusionOk="0" h="47783" w="8436">
                    <a:moveTo>
                      <a:pt x="1" y="0"/>
                    </a:moveTo>
                    <a:lnTo>
                      <a:pt x="1" y="47782"/>
                    </a:lnTo>
                    <a:lnTo>
                      <a:pt x="8435" y="47782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>
                <a:off x="785300" y="-634175"/>
                <a:ext cx="351125" cy="1228900"/>
              </a:xfrm>
              <a:custGeom>
                <a:rect b="b" l="l" r="r" t="t"/>
                <a:pathLst>
                  <a:path extrusionOk="0" h="49156" w="14045">
                    <a:moveTo>
                      <a:pt x="0" y="0"/>
                    </a:moveTo>
                    <a:lnTo>
                      <a:pt x="0" y="49155"/>
                    </a:lnTo>
                    <a:lnTo>
                      <a:pt x="14044" y="49155"/>
                    </a:lnTo>
                    <a:lnTo>
                      <a:pt x="14044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2"/>
              <p:cNvSpPr/>
              <p:nvPr/>
            </p:nvSpPr>
            <p:spPr>
              <a:xfrm>
                <a:off x="867350" y="-634175"/>
                <a:ext cx="187025" cy="1228900"/>
              </a:xfrm>
              <a:custGeom>
                <a:rect b="b" l="l" r="r" t="t"/>
                <a:pathLst>
                  <a:path extrusionOk="0" h="49156" w="7481">
                    <a:moveTo>
                      <a:pt x="0" y="0"/>
                    </a:moveTo>
                    <a:lnTo>
                      <a:pt x="0" y="49155"/>
                    </a:lnTo>
                    <a:lnTo>
                      <a:pt x="7480" y="49155"/>
                    </a:lnTo>
                    <a:lnTo>
                      <a:pt x="7480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2"/>
              <p:cNvSpPr/>
              <p:nvPr/>
            </p:nvSpPr>
            <p:spPr>
              <a:xfrm>
                <a:off x="1195075" y="-634175"/>
                <a:ext cx="363075" cy="1194575"/>
              </a:xfrm>
              <a:custGeom>
                <a:rect b="b" l="l" r="r" t="t"/>
                <a:pathLst>
                  <a:path extrusionOk="0" h="47783" w="14523">
                    <a:moveTo>
                      <a:pt x="1" y="0"/>
                    </a:moveTo>
                    <a:lnTo>
                      <a:pt x="1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>
                <a:off x="1277150" y="-634175"/>
                <a:ext cx="198950" cy="1194575"/>
              </a:xfrm>
              <a:custGeom>
                <a:rect b="b" l="l" r="r" t="t"/>
                <a:pathLst>
                  <a:path extrusionOk="0" h="47783" w="7958">
                    <a:moveTo>
                      <a:pt x="0" y="0"/>
                    </a:moveTo>
                    <a:lnTo>
                      <a:pt x="0" y="47782"/>
                    </a:lnTo>
                    <a:lnTo>
                      <a:pt x="7957" y="47782"/>
                    </a:lnTo>
                    <a:lnTo>
                      <a:pt x="7957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2"/>
              <p:cNvSpPr/>
              <p:nvPr/>
            </p:nvSpPr>
            <p:spPr>
              <a:xfrm>
                <a:off x="1616300" y="-634175"/>
                <a:ext cx="363075" cy="1228900"/>
              </a:xfrm>
              <a:custGeom>
                <a:rect b="b" l="l" r="r" t="t"/>
                <a:pathLst>
                  <a:path extrusionOk="0" h="49156" w="14523">
                    <a:moveTo>
                      <a:pt x="1" y="0"/>
                    </a:moveTo>
                    <a:lnTo>
                      <a:pt x="1" y="49155"/>
                    </a:lnTo>
                    <a:lnTo>
                      <a:pt x="14523" y="49155"/>
                    </a:lnTo>
                    <a:lnTo>
                      <a:pt x="14523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2"/>
              <p:cNvSpPr/>
              <p:nvPr/>
            </p:nvSpPr>
            <p:spPr>
              <a:xfrm>
                <a:off x="1698375" y="-634175"/>
                <a:ext cx="210875" cy="1228900"/>
              </a:xfrm>
              <a:custGeom>
                <a:rect b="b" l="l" r="r" t="t"/>
                <a:pathLst>
                  <a:path extrusionOk="0" h="49156" w="8435">
                    <a:moveTo>
                      <a:pt x="0" y="0"/>
                    </a:moveTo>
                    <a:lnTo>
                      <a:pt x="0" y="49155"/>
                    </a:lnTo>
                    <a:lnTo>
                      <a:pt x="8435" y="49155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>
                <a:off x="2038025" y="-634175"/>
                <a:ext cx="351150" cy="1194575"/>
              </a:xfrm>
              <a:custGeom>
                <a:rect b="b" l="l" r="r" t="t"/>
                <a:pathLst>
                  <a:path extrusionOk="0" h="47783" w="14046">
                    <a:moveTo>
                      <a:pt x="1" y="0"/>
                    </a:moveTo>
                    <a:lnTo>
                      <a:pt x="1" y="47782"/>
                    </a:lnTo>
                    <a:lnTo>
                      <a:pt x="14045" y="47782"/>
                    </a:lnTo>
                    <a:lnTo>
                      <a:pt x="14045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2"/>
              <p:cNvSpPr/>
              <p:nvPr/>
            </p:nvSpPr>
            <p:spPr>
              <a:xfrm>
                <a:off x="2108150" y="-634175"/>
                <a:ext cx="198950" cy="1194575"/>
              </a:xfrm>
              <a:custGeom>
                <a:rect b="b" l="l" r="r" t="t"/>
                <a:pathLst>
                  <a:path extrusionOk="0" h="47783" w="7958">
                    <a:moveTo>
                      <a:pt x="1" y="0"/>
                    </a:moveTo>
                    <a:lnTo>
                      <a:pt x="1" y="47782"/>
                    </a:lnTo>
                    <a:lnTo>
                      <a:pt x="7958" y="47782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2"/>
              <p:cNvSpPr/>
              <p:nvPr/>
            </p:nvSpPr>
            <p:spPr>
              <a:xfrm>
                <a:off x="2447825" y="-634175"/>
                <a:ext cx="363075" cy="1228900"/>
              </a:xfrm>
              <a:custGeom>
                <a:rect b="b" l="l" r="r" t="t"/>
                <a:pathLst>
                  <a:path extrusionOk="0" h="49156" w="14523">
                    <a:moveTo>
                      <a:pt x="0" y="0"/>
                    </a:moveTo>
                    <a:lnTo>
                      <a:pt x="0" y="49155"/>
                    </a:lnTo>
                    <a:lnTo>
                      <a:pt x="14522" y="49155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2"/>
              <p:cNvSpPr/>
              <p:nvPr/>
            </p:nvSpPr>
            <p:spPr>
              <a:xfrm>
                <a:off x="2529375" y="-634175"/>
                <a:ext cx="198950" cy="1228900"/>
              </a:xfrm>
              <a:custGeom>
                <a:rect b="b" l="l" r="r" t="t"/>
                <a:pathLst>
                  <a:path extrusionOk="0" h="49156" w="7958">
                    <a:moveTo>
                      <a:pt x="1" y="0"/>
                    </a:moveTo>
                    <a:lnTo>
                      <a:pt x="1" y="49155"/>
                    </a:lnTo>
                    <a:lnTo>
                      <a:pt x="7958" y="49155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>
                <a:off x="2892925" y="-634175"/>
                <a:ext cx="363075" cy="1194575"/>
              </a:xfrm>
              <a:custGeom>
                <a:rect b="b" l="l" r="r" t="t"/>
                <a:pathLst>
                  <a:path extrusionOk="0" h="47783" w="14523">
                    <a:moveTo>
                      <a:pt x="0" y="0"/>
                    </a:moveTo>
                    <a:lnTo>
                      <a:pt x="0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2"/>
              <p:cNvSpPr/>
              <p:nvPr/>
            </p:nvSpPr>
            <p:spPr>
              <a:xfrm>
                <a:off x="2973975" y="-634175"/>
                <a:ext cx="210900" cy="1194575"/>
              </a:xfrm>
              <a:custGeom>
                <a:rect b="b" l="l" r="r" t="t"/>
                <a:pathLst>
                  <a:path extrusionOk="0" h="47783" w="8436">
                    <a:moveTo>
                      <a:pt x="1" y="0"/>
                    </a:moveTo>
                    <a:lnTo>
                      <a:pt x="1" y="47782"/>
                    </a:lnTo>
                    <a:lnTo>
                      <a:pt x="8435" y="47782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2"/>
              <p:cNvSpPr/>
              <p:nvPr/>
            </p:nvSpPr>
            <p:spPr>
              <a:xfrm>
                <a:off x="3325600" y="-634175"/>
                <a:ext cx="374500" cy="1228900"/>
              </a:xfrm>
              <a:custGeom>
                <a:rect b="b" l="l" r="r" t="t"/>
                <a:pathLst>
                  <a:path extrusionOk="0" h="49156" w="14980">
                    <a:moveTo>
                      <a:pt x="0" y="0"/>
                    </a:moveTo>
                    <a:lnTo>
                      <a:pt x="0" y="49155"/>
                    </a:lnTo>
                    <a:lnTo>
                      <a:pt x="14979" y="49155"/>
                    </a:lnTo>
                    <a:lnTo>
                      <a:pt x="14979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2"/>
              <p:cNvSpPr/>
              <p:nvPr/>
            </p:nvSpPr>
            <p:spPr>
              <a:xfrm>
                <a:off x="3407650" y="-634175"/>
                <a:ext cx="210375" cy="1228900"/>
              </a:xfrm>
              <a:custGeom>
                <a:rect b="b" l="l" r="r" t="t"/>
                <a:pathLst>
                  <a:path extrusionOk="0" h="49156" w="8415">
                    <a:moveTo>
                      <a:pt x="0" y="0"/>
                    </a:moveTo>
                    <a:lnTo>
                      <a:pt x="0" y="49155"/>
                    </a:lnTo>
                    <a:lnTo>
                      <a:pt x="8415" y="49155"/>
                    </a:lnTo>
                    <a:lnTo>
                      <a:pt x="841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2"/>
              <p:cNvSpPr/>
              <p:nvPr/>
            </p:nvSpPr>
            <p:spPr>
              <a:xfrm>
                <a:off x="3770675" y="-634175"/>
                <a:ext cx="385950" cy="1194575"/>
              </a:xfrm>
              <a:custGeom>
                <a:rect b="b" l="l" r="r" t="t"/>
                <a:pathLst>
                  <a:path extrusionOk="0" h="47783" w="15438">
                    <a:moveTo>
                      <a:pt x="1" y="0"/>
                    </a:moveTo>
                    <a:lnTo>
                      <a:pt x="1" y="47782"/>
                    </a:lnTo>
                    <a:lnTo>
                      <a:pt x="15438" y="47782"/>
                    </a:lnTo>
                    <a:lnTo>
                      <a:pt x="15438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2"/>
              <p:cNvSpPr/>
              <p:nvPr/>
            </p:nvSpPr>
            <p:spPr>
              <a:xfrm>
                <a:off x="3864175" y="-634175"/>
                <a:ext cx="198950" cy="1194575"/>
              </a:xfrm>
              <a:custGeom>
                <a:rect b="b" l="l" r="r" t="t"/>
                <a:pathLst>
                  <a:path extrusionOk="0" h="47783" w="7958">
                    <a:moveTo>
                      <a:pt x="1" y="0"/>
                    </a:moveTo>
                    <a:lnTo>
                      <a:pt x="1" y="47782"/>
                    </a:lnTo>
                    <a:lnTo>
                      <a:pt x="7958" y="47782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2"/>
              <p:cNvSpPr/>
              <p:nvPr/>
            </p:nvSpPr>
            <p:spPr>
              <a:xfrm>
                <a:off x="4226725" y="-634175"/>
                <a:ext cx="363075" cy="1228900"/>
              </a:xfrm>
              <a:custGeom>
                <a:rect b="b" l="l" r="r" t="t"/>
                <a:pathLst>
                  <a:path extrusionOk="0" h="49156" w="14523">
                    <a:moveTo>
                      <a:pt x="1" y="0"/>
                    </a:moveTo>
                    <a:lnTo>
                      <a:pt x="1" y="49155"/>
                    </a:lnTo>
                    <a:lnTo>
                      <a:pt x="14522" y="49155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2"/>
              <p:cNvSpPr/>
              <p:nvPr/>
            </p:nvSpPr>
            <p:spPr>
              <a:xfrm>
                <a:off x="4308775" y="-634175"/>
                <a:ext cx="187025" cy="1228900"/>
              </a:xfrm>
              <a:custGeom>
                <a:rect b="b" l="l" r="r" t="t"/>
                <a:pathLst>
                  <a:path extrusionOk="0" h="49156" w="7481">
                    <a:moveTo>
                      <a:pt x="1" y="0"/>
                    </a:moveTo>
                    <a:lnTo>
                      <a:pt x="1" y="49155"/>
                    </a:lnTo>
                    <a:lnTo>
                      <a:pt x="7481" y="49155"/>
                    </a:lnTo>
                    <a:lnTo>
                      <a:pt x="7481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2"/>
              <p:cNvSpPr/>
              <p:nvPr/>
            </p:nvSpPr>
            <p:spPr>
              <a:xfrm>
                <a:off x="4671825" y="-634175"/>
                <a:ext cx="363075" cy="1194575"/>
              </a:xfrm>
              <a:custGeom>
                <a:rect b="b" l="l" r="r" t="t"/>
                <a:pathLst>
                  <a:path extrusionOk="0" h="47783" w="14523">
                    <a:moveTo>
                      <a:pt x="1" y="0"/>
                    </a:moveTo>
                    <a:lnTo>
                      <a:pt x="1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2"/>
              <p:cNvSpPr/>
              <p:nvPr/>
            </p:nvSpPr>
            <p:spPr>
              <a:xfrm>
                <a:off x="4741950" y="-634175"/>
                <a:ext cx="210875" cy="1194575"/>
              </a:xfrm>
              <a:custGeom>
                <a:rect b="b" l="l" r="r" t="t"/>
                <a:pathLst>
                  <a:path extrusionOk="0" h="47783" w="8435">
                    <a:moveTo>
                      <a:pt x="0" y="0"/>
                    </a:moveTo>
                    <a:lnTo>
                      <a:pt x="0" y="47782"/>
                    </a:lnTo>
                    <a:lnTo>
                      <a:pt x="8435" y="47782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2"/>
              <p:cNvSpPr/>
              <p:nvPr/>
            </p:nvSpPr>
            <p:spPr>
              <a:xfrm>
                <a:off x="5116425" y="-634175"/>
                <a:ext cx="363075" cy="1228900"/>
              </a:xfrm>
              <a:custGeom>
                <a:rect b="b" l="l" r="r" t="t"/>
                <a:pathLst>
                  <a:path extrusionOk="0" h="49156" w="14523">
                    <a:moveTo>
                      <a:pt x="1" y="0"/>
                    </a:moveTo>
                    <a:lnTo>
                      <a:pt x="1" y="49155"/>
                    </a:lnTo>
                    <a:lnTo>
                      <a:pt x="14522" y="49155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2"/>
              <p:cNvSpPr/>
              <p:nvPr/>
            </p:nvSpPr>
            <p:spPr>
              <a:xfrm>
                <a:off x="5198475" y="-634175"/>
                <a:ext cx="198950" cy="1228900"/>
              </a:xfrm>
              <a:custGeom>
                <a:rect b="b" l="l" r="r" t="t"/>
                <a:pathLst>
                  <a:path extrusionOk="0" h="49156" w="7958">
                    <a:moveTo>
                      <a:pt x="1" y="0"/>
                    </a:moveTo>
                    <a:lnTo>
                      <a:pt x="1" y="49155"/>
                    </a:lnTo>
                    <a:lnTo>
                      <a:pt x="7958" y="49155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2"/>
              <p:cNvSpPr/>
              <p:nvPr/>
            </p:nvSpPr>
            <p:spPr>
              <a:xfrm>
                <a:off x="5549600" y="-634175"/>
                <a:ext cx="375000" cy="1228900"/>
              </a:xfrm>
              <a:custGeom>
                <a:rect b="b" l="l" r="r" t="t"/>
                <a:pathLst>
                  <a:path extrusionOk="0" h="49156" w="15000">
                    <a:moveTo>
                      <a:pt x="0" y="0"/>
                    </a:moveTo>
                    <a:lnTo>
                      <a:pt x="0" y="49155"/>
                    </a:lnTo>
                    <a:lnTo>
                      <a:pt x="14999" y="49155"/>
                    </a:lnTo>
                    <a:lnTo>
                      <a:pt x="14999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2"/>
              <p:cNvSpPr/>
              <p:nvPr/>
            </p:nvSpPr>
            <p:spPr>
              <a:xfrm>
                <a:off x="5631650" y="-634175"/>
                <a:ext cx="198950" cy="1228900"/>
              </a:xfrm>
              <a:custGeom>
                <a:rect b="b" l="l" r="r" t="t"/>
                <a:pathLst>
                  <a:path extrusionOk="0" h="49156" w="7958">
                    <a:moveTo>
                      <a:pt x="0" y="0"/>
                    </a:moveTo>
                    <a:lnTo>
                      <a:pt x="0" y="49155"/>
                    </a:lnTo>
                    <a:lnTo>
                      <a:pt x="7957" y="49155"/>
                    </a:lnTo>
                    <a:lnTo>
                      <a:pt x="7957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2"/>
              <p:cNvSpPr/>
              <p:nvPr/>
            </p:nvSpPr>
            <p:spPr>
              <a:xfrm>
                <a:off x="6006625" y="-634175"/>
                <a:ext cx="363075" cy="1194575"/>
              </a:xfrm>
              <a:custGeom>
                <a:rect b="b" l="l" r="r" t="t"/>
                <a:pathLst>
                  <a:path extrusionOk="0" h="47783" w="14523">
                    <a:moveTo>
                      <a:pt x="0" y="0"/>
                    </a:moveTo>
                    <a:lnTo>
                      <a:pt x="0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2"/>
              <p:cNvSpPr/>
              <p:nvPr/>
            </p:nvSpPr>
            <p:spPr>
              <a:xfrm>
                <a:off x="6076750" y="-634175"/>
                <a:ext cx="210875" cy="1194575"/>
              </a:xfrm>
              <a:custGeom>
                <a:rect b="b" l="l" r="r" t="t"/>
                <a:pathLst>
                  <a:path extrusionOk="0" h="47783" w="8435">
                    <a:moveTo>
                      <a:pt x="0" y="0"/>
                    </a:moveTo>
                    <a:lnTo>
                      <a:pt x="0" y="47782"/>
                    </a:lnTo>
                    <a:lnTo>
                      <a:pt x="8435" y="47782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2"/>
              <p:cNvSpPr/>
              <p:nvPr/>
            </p:nvSpPr>
            <p:spPr>
              <a:xfrm>
                <a:off x="6451225" y="-634175"/>
                <a:ext cx="351125" cy="1228900"/>
              </a:xfrm>
              <a:custGeom>
                <a:rect b="b" l="l" r="r" t="t"/>
                <a:pathLst>
                  <a:path extrusionOk="0" h="49156" w="14045">
                    <a:moveTo>
                      <a:pt x="1" y="0"/>
                    </a:moveTo>
                    <a:lnTo>
                      <a:pt x="1" y="49155"/>
                    </a:lnTo>
                    <a:lnTo>
                      <a:pt x="14045" y="49155"/>
                    </a:lnTo>
                    <a:lnTo>
                      <a:pt x="14045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2"/>
              <p:cNvSpPr/>
              <p:nvPr/>
            </p:nvSpPr>
            <p:spPr>
              <a:xfrm>
                <a:off x="6532775" y="-634175"/>
                <a:ext cx="187525" cy="1228900"/>
              </a:xfrm>
              <a:custGeom>
                <a:rect b="b" l="l" r="r" t="t"/>
                <a:pathLst>
                  <a:path extrusionOk="0" h="49156" w="7501">
                    <a:moveTo>
                      <a:pt x="1" y="0"/>
                    </a:moveTo>
                    <a:lnTo>
                      <a:pt x="1" y="49155"/>
                    </a:lnTo>
                    <a:lnTo>
                      <a:pt x="7501" y="49155"/>
                    </a:lnTo>
                    <a:lnTo>
                      <a:pt x="7501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2"/>
              <p:cNvSpPr/>
              <p:nvPr/>
            </p:nvSpPr>
            <p:spPr>
              <a:xfrm>
                <a:off x="6884400" y="-634175"/>
                <a:ext cx="363050" cy="1194575"/>
              </a:xfrm>
              <a:custGeom>
                <a:rect b="b" l="l" r="r" t="t"/>
                <a:pathLst>
                  <a:path extrusionOk="0" h="47783" w="14522">
                    <a:moveTo>
                      <a:pt x="0" y="0"/>
                    </a:moveTo>
                    <a:lnTo>
                      <a:pt x="0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2"/>
              <p:cNvSpPr/>
              <p:nvPr/>
            </p:nvSpPr>
            <p:spPr>
              <a:xfrm>
                <a:off x="6978375" y="-634175"/>
                <a:ext cx="198950" cy="1194575"/>
              </a:xfrm>
              <a:custGeom>
                <a:rect b="b" l="l" r="r" t="t"/>
                <a:pathLst>
                  <a:path extrusionOk="0" h="47783" w="7958">
                    <a:moveTo>
                      <a:pt x="1" y="0"/>
                    </a:moveTo>
                    <a:lnTo>
                      <a:pt x="1" y="47782"/>
                    </a:lnTo>
                    <a:lnTo>
                      <a:pt x="7958" y="47782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2"/>
              <p:cNvSpPr/>
              <p:nvPr/>
            </p:nvSpPr>
            <p:spPr>
              <a:xfrm>
                <a:off x="211400" y="-634175"/>
                <a:ext cx="7094250" cy="25"/>
              </a:xfrm>
              <a:custGeom>
                <a:rect b="b" l="l" r="r" t="t"/>
                <a:pathLst>
                  <a:path extrusionOk="0" fill="none" h="1" w="283770">
                    <a:moveTo>
                      <a:pt x="0" y="0"/>
                    </a:moveTo>
                    <a:lnTo>
                      <a:pt x="283769" y="0"/>
                    </a:lnTo>
                  </a:path>
                </a:pathLst>
              </a:custGeom>
              <a:noFill/>
              <a:ln cap="flat" cmpd="sng" w="46750">
                <a:solidFill>
                  <a:srgbClr val="FFB726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2"/>
              <p:cNvSpPr/>
              <p:nvPr/>
            </p:nvSpPr>
            <p:spPr>
              <a:xfrm>
                <a:off x="7287225" y="-693375"/>
                <a:ext cx="127825" cy="128350"/>
              </a:xfrm>
              <a:custGeom>
                <a:rect b="b" l="l" r="r" t="t"/>
                <a:pathLst>
                  <a:path extrusionOk="0" h="5134" w="5113">
                    <a:moveTo>
                      <a:pt x="2566" y="1"/>
                    </a:moveTo>
                    <a:cubicBezTo>
                      <a:pt x="1134" y="1"/>
                      <a:pt x="0" y="1155"/>
                      <a:pt x="0" y="2567"/>
                    </a:cubicBezTo>
                    <a:cubicBezTo>
                      <a:pt x="0" y="3979"/>
                      <a:pt x="1134" y="5133"/>
                      <a:pt x="2566" y="5133"/>
                    </a:cubicBezTo>
                    <a:cubicBezTo>
                      <a:pt x="3979" y="5133"/>
                      <a:pt x="5113" y="3979"/>
                      <a:pt x="5113" y="2567"/>
                    </a:cubicBezTo>
                    <a:cubicBezTo>
                      <a:pt x="5113" y="1155"/>
                      <a:pt x="3979" y="1"/>
                      <a:pt x="2566" y="1"/>
                    </a:cubicBezTo>
                    <a:close/>
                  </a:path>
                </a:pathLst>
              </a:custGeom>
              <a:solidFill>
                <a:srgbClr val="FFB72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2"/>
              <p:cNvSpPr/>
              <p:nvPr/>
            </p:nvSpPr>
            <p:spPr>
              <a:xfrm>
                <a:off x="193475" y="-693375"/>
                <a:ext cx="128350" cy="128350"/>
              </a:xfrm>
              <a:custGeom>
                <a:rect b="b" l="l" r="r" t="t"/>
                <a:pathLst>
                  <a:path extrusionOk="0" h="5134" w="5134">
                    <a:moveTo>
                      <a:pt x="2567" y="1"/>
                    </a:moveTo>
                    <a:cubicBezTo>
                      <a:pt x="1155" y="1"/>
                      <a:pt x="1" y="1155"/>
                      <a:pt x="1" y="2567"/>
                    </a:cubicBezTo>
                    <a:cubicBezTo>
                      <a:pt x="1" y="3979"/>
                      <a:pt x="1155" y="5133"/>
                      <a:pt x="2567" y="5133"/>
                    </a:cubicBezTo>
                    <a:cubicBezTo>
                      <a:pt x="3979" y="5133"/>
                      <a:pt x="5133" y="3979"/>
                      <a:pt x="5133" y="2567"/>
                    </a:cubicBezTo>
                    <a:cubicBezTo>
                      <a:pt x="5133" y="1155"/>
                      <a:pt x="3979" y="1"/>
                      <a:pt x="2567" y="1"/>
                    </a:cubicBezTo>
                    <a:close/>
                  </a:path>
                </a:pathLst>
              </a:custGeom>
              <a:solidFill>
                <a:srgbClr val="FFB72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9" name="Google Shape;259;p2"/>
          <p:cNvSpPr txBox="1"/>
          <p:nvPr>
            <p:ph type="ctrTitle"/>
          </p:nvPr>
        </p:nvSpPr>
        <p:spPr>
          <a:xfrm>
            <a:off x="1733350" y="830375"/>
            <a:ext cx="5791200" cy="271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0"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0" name="Google Shape;260;p2"/>
          <p:cNvSpPr txBox="1"/>
          <p:nvPr>
            <p:ph idx="1" type="subTitle"/>
          </p:nvPr>
        </p:nvSpPr>
        <p:spPr>
          <a:xfrm>
            <a:off x="2587012" y="3595547"/>
            <a:ext cx="4107600" cy="47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11"/>
          <p:cNvSpPr/>
          <p:nvPr/>
        </p:nvSpPr>
        <p:spPr>
          <a:xfrm>
            <a:off x="-7175" y="3610750"/>
            <a:ext cx="9158700" cy="153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3" name="Google Shape;1633;p11"/>
          <p:cNvGrpSpPr/>
          <p:nvPr/>
        </p:nvGrpSpPr>
        <p:grpSpPr>
          <a:xfrm>
            <a:off x="-43050" y="-616925"/>
            <a:ext cx="5196675" cy="5329438"/>
            <a:chOff x="-43050" y="-616925"/>
            <a:chExt cx="5196675" cy="5329438"/>
          </a:xfrm>
        </p:grpSpPr>
        <p:sp>
          <p:nvSpPr>
            <p:cNvPr id="1634" name="Google Shape;1634;p11"/>
            <p:cNvSpPr/>
            <p:nvPr/>
          </p:nvSpPr>
          <p:spPr>
            <a:xfrm>
              <a:off x="-43050" y="-616925"/>
              <a:ext cx="5064600" cy="5165025"/>
            </a:xfrm>
            <a:custGeom>
              <a:rect b="b" l="l" r="r" t="t"/>
              <a:pathLst>
                <a:path extrusionOk="0" h="206601" w="202584">
                  <a:moveTo>
                    <a:pt x="202584" y="201435"/>
                  </a:moveTo>
                  <a:lnTo>
                    <a:pt x="0" y="0"/>
                  </a:lnTo>
                  <a:lnTo>
                    <a:pt x="2285" y="176941"/>
                  </a:lnTo>
                  <a:lnTo>
                    <a:pt x="195410" y="206601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1635" name="Google Shape;1635;p11"/>
            <p:cNvGrpSpPr/>
            <p:nvPr/>
          </p:nvGrpSpPr>
          <p:grpSpPr>
            <a:xfrm flipH="1">
              <a:off x="4793350" y="4364763"/>
              <a:ext cx="360275" cy="347750"/>
              <a:chOff x="1618825" y="2930900"/>
              <a:chExt cx="360275" cy="347750"/>
            </a:xfrm>
          </p:grpSpPr>
          <p:sp>
            <p:nvSpPr>
              <p:cNvPr id="1636" name="Google Shape;1636;p11"/>
              <p:cNvSpPr/>
              <p:nvPr/>
            </p:nvSpPr>
            <p:spPr>
              <a:xfrm>
                <a:off x="1670525" y="2930900"/>
                <a:ext cx="308575" cy="281975"/>
              </a:xfrm>
              <a:custGeom>
                <a:rect b="b" l="l" r="r" t="t"/>
                <a:pathLst>
                  <a:path extrusionOk="0" h="11279" w="12343">
                    <a:moveTo>
                      <a:pt x="4663" y="0"/>
                    </a:moveTo>
                    <a:cubicBezTo>
                      <a:pt x="4463" y="0"/>
                      <a:pt x="4317" y="54"/>
                      <a:pt x="4237" y="166"/>
                    </a:cubicBezTo>
                    <a:lnTo>
                      <a:pt x="1735" y="3302"/>
                    </a:lnTo>
                    <a:cubicBezTo>
                      <a:pt x="1" y="5403"/>
                      <a:pt x="368" y="8506"/>
                      <a:pt x="2503" y="10207"/>
                    </a:cubicBezTo>
                    <a:cubicBezTo>
                      <a:pt x="3408" y="10929"/>
                      <a:pt x="4483" y="11278"/>
                      <a:pt x="5552" y="11278"/>
                    </a:cubicBezTo>
                    <a:cubicBezTo>
                      <a:pt x="7002" y="11278"/>
                      <a:pt x="8442" y="10635"/>
                      <a:pt x="9441" y="9406"/>
                    </a:cubicBezTo>
                    <a:lnTo>
                      <a:pt x="11943" y="6304"/>
                    </a:lnTo>
                    <a:cubicBezTo>
                      <a:pt x="12343" y="5737"/>
                      <a:pt x="10975" y="3902"/>
                      <a:pt x="8840" y="2234"/>
                    </a:cubicBezTo>
                    <a:cubicBezTo>
                      <a:pt x="7156" y="871"/>
                      <a:pt x="5472" y="0"/>
                      <a:pt x="46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7" name="Google Shape;1637;p11"/>
              <p:cNvSpPr/>
              <p:nvPr/>
            </p:nvSpPr>
            <p:spPr>
              <a:xfrm>
                <a:off x="1703050" y="3050950"/>
                <a:ext cx="270225" cy="161925"/>
              </a:xfrm>
              <a:custGeom>
                <a:rect b="b" l="l" r="r" t="t"/>
                <a:pathLst>
                  <a:path extrusionOk="0" h="6477" w="10809">
                    <a:moveTo>
                      <a:pt x="10108" y="1"/>
                    </a:moveTo>
                    <a:lnTo>
                      <a:pt x="10108" y="1"/>
                    </a:lnTo>
                    <a:cubicBezTo>
                      <a:pt x="10375" y="435"/>
                      <a:pt x="10475" y="835"/>
                      <a:pt x="10308" y="1035"/>
                    </a:cubicBezTo>
                    <a:lnTo>
                      <a:pt x="7806" y="4171"/>
                    </a:lnTo>
                    <a:cubicBezTo>
                      <a:pt x="6827" y="5380"/>
                      <a:pt x="5384" y="6026"/>
                      <a:pt x="3929" y="6026"/>
                    </a:cubicBezTo>
                    <a:cubicBezTo>
                      <a:pt x="2855" y="6026"/>
                      <a:pt x="1774" y="5674"/>
                      <a:pt x="868" y="4938"/>
                    </a:cubicBezTo>
                    <a:cubicBezTo>
                      <a:pt x="534" y="4671"/>
                      <a:pt x="268" y="4371"/>
                      <a:pt x="1" y="4037"/>
                    </a:cubicBezTo>
                    <a:lnTo>
                      <a:pt x="1" y="4037"/>
                    </a:lnTo>
                    <a:cubicBezTo>
                      <a:pt x="301" y="4537"/>
                      <a:pt x="701" y="5038"/>
                      <a:pt x="1168" y="5405"/>
                    </a:cubicBezTo>
                    <a:cubicBezTo>
                      <a:pt x="2074" y="6127"/>
                      <a:pt x="3148" y="6476"/>
                      <a:pt x="4215" y="6476"/>
                    </a:cubicBezTo>
                    <a:cubicBezTo>
                      <a:pt x="5661" y="6476"/>
                      <a:pt x="7094" y="5833"/>
                      <a:pt x="8073" y="4604"/>
                    </a:cubicBezTo>
                    <a:lnTo>
                      <a:pt x="10575" y="1502"/>
                    </a:lnTo>
                    <a:cubicBezTo>
                      <a:pt x="10808" y="1235"/>
                      <a:pt x="10575" y="635"/>
                      <a:pt x="101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8" name="Google Shape;1638;p11"/>
              <p:cNvSpPr/>
              <p:nvPr/>
            </p:nvSpPr>
            <p:spPr>
              <a:xfrm>
                <a:off x="1783100" y="2944200"/>
                <a:ext cx="177675" cy="133475"/>
              </a:xfrm>
              <a:custGeom>
                <a:rect b="b" l="l" r="r" t="t"/>
                <a:pathLst>
                  <a:path extrusionOk="0" h="5339" w="7107">
                    <a:moveTo>
                      <a:pt x="740" y="1"/>
                    </a:moveTo>
                    <a:cubicBezTo>
                      <a:pt x="573" y="1"/>
                      <a:pt x="446" y="44"/>
                      <a:pt x="368" y="135"/>
                    </a:cubicBezTo>
                    <a:cubicBezTo>
                      <a:pt x="1" y="602"/>
                      <a:pt x="1168" y="2103"/>
                      <a:pt x="2936" y="3504"/>
                    </a:cubicBezTo>
                    <a:cubicBezTo>
                      <a:pt x="4333" y="4605"/>
                      <a:pt x="5708" y="5339"/>
                      <a:pt x="6400" y="5339"/>
                    </a:cubicBezTo>
                    <a:cubicBezTo>
                      <a:pt x="6567" y="5339"/>
                      <a:pt x="6695" y="5296"/>
                      <a:pt x="6772" y="5205"/>
                    </a:cubicBezTo>
                    <a:cubicBezTo>
                      <a:pt x="7106" y="4805"/>
                      <a:pt x="5972" y="3237"/>
                      <a:pt x="4204" y="1836"/>
                    </a:cubicBezTo>
                    <a:cubicBezTo>
                      <a:pt x="2807" y="734"/>
                      <a:pt x="1432" y="1"/>
                      <a:pt x="7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11"/>
              <p:cNvSpPr/>
              <p:nvPr/>
            </p:nvSpPr>
            <p:spPr>
              <a:xfrm>
                <a:off x="1783100" y="2945050"/>
                <a:ext cx="171000" cy="134050"/>
              </a:xfrm>
              <a:custGeom>
                <a:rect b="b" l="l" r="r" t="t"/>
                <a:pathLst>
                  <a:path extrusionOk="0" h="5362" w="6840">
                    <a:moveTo>
                      <a:pt x="568" y="1"/>
                    </a:moveTo>
                    <a:cubicBezTo>
                      <a:pt x="468" y="1"/>
                      <a:pt x="435" y="67"/>
                      <a:pt x="401" y="134"/>
                    </a:cubicBezTo>
                    <a:cubicBezTo>
                      <a:pt x="1" y="601"/>
                      <a:pt x="1168" y="2102"/>
                      <a:pt x="2936" y="3503"/>
                    </a:cubicBezTo>
                    <a:cubicBezTo>
                      <a:pt x="4336" y="4660"/>
                      <a:pt x="5757" y="5362"/>
                      <a:pt x="6429" y="5362"/>
                    </a:cubicBezTo>
                    <a:cubicBezTo>
                      <a:pt x="6590" y="5362"/>
                      <a:pt x="6708" y="5321"/>
                      <a:pt x="6772" y="5238"/>
                    </a:cubicBezTo>
                    <a:cubicBezTo>
                      <a:pt x="6839" y="5071"/>
                      <a:pt x="6806" y="4804"/>
                      <a:pt x="6672" y="4504"/>
                    </a:cubicBezTo>
                    <a:cubicBezTo>
                      <a:pt x="6619" y="4519"/>
                      <a:pt x="6557" y="4527"/>
                      <a:pt x="6487" y="4527"/>
                    </a:cubicBezTo>
                    <a:cubicBezTo>
                      <a:pt x="5815" y="4527"/>
                      <a:pt x="4423" y="3817"/>
                      <a:pt x="3003" y="2669"/>
                    </a:cubicBezTo>
                    <a:cubicBezTo>
                      <a:pt x="1802" y="1735"/>
                      <a:pt x="902" y="734"/>
                      <a:pt x="5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11"/>
              <p:cNvSpPr/>
              <p:nvPr/>
            </p:nvSpPr>
            <p:spPr>
              <a:xfrm>
                <a:off x="1619650" y="3249425"/>
                <a:ext cx="311100" cy="28400"/>
              </a:xfrm>
              <a:custGeom>
                <a:rect b="b" l="l" r="r" t="t"/>
                <a:pathLst>
                  <a:path extrusionOk="0" h="1136" w="12444">
                    <a:moveTo>
                      <a:pt x="6205" y="1"/>
                    </a:moveTo>
                    <a:cubicBezTo>
                      <a:pt x="2770" y="1"/>
                      <a:pt x="1" y="201"/>
                      <a:pt x="1" y="501"/>
                    </a:cubicBezTo>
                    <a:lnTo>
                      <a:pt x="1" y="1135"/>
                    </a:lnTo>
                    <a:lnTo>
                      <a:pt x="12443" y="1135"/>
                    </a:lnTo>
                    <a:lnTo>
                      <a:pt x="12443" y="501"/>
                    </a:lnTo>
                    <a:cubicBezTo>
                      <a:pt x="12443" y="201"/>
                      <a:pt x="9641" y="1"/>
                      <a:pt x="6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11"/>
              <p:cNvSpPr/>
              <p:nvPr/>
            </p:nvSpPr>
            <p:spPr>
              <a:xfrm>
                <a:off x="1618825" y="3264450"/>
                <a:ext cx="311075" cy="14200"/>
              </a:xfrm>
              <a:custGeom>
                <a:rect b="b" l="l" r="r" t="t"/>
                <a:pathLst>
                  <a:path extrusionOk="0" h="568" w="12443">
                    <a:moveTo>
                      <a:pt x="1" y="0"/>
                    </a:moveTo>
                    <a:lnTo>
                      <a:pt x="1" y="567"/>
                    </a:lnTo>
                    <a:lnTo>
                      <a:pt x="12443" y="567"/>
                    </a:lnTo>
                    <a:lnTo>
                      <a:pt x="124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2" name="Google Shape;1642;p11"/>
              <p:cNvSpPr/>
              <p:nvPr/>
            </p:nvSpPr>
            <p:spPr>
              <a:xfrm>
                <a:off x="1705550" y="3136850"/>
                <a:ext cx="80925" cy="115100"/>
              </a:xfrm>
              <a:custGeom>
                <a:rect b="b" l="l" r="r" t="t"/>
                <a:pathLst>
                  <a:path extrusionOk="0" fill="none" h="4604" w="3237">
                    <a:moveTo>
                      <a:pt x="1602" y="4604"/>
                    </a:moveTo>
                    <a:cubicBezTo>
                      <a:pt x="1602" y="4604"/>
                      <a:pt x="1" y="1669"/>
                      <a:pt x="3236" y="1"/>
                    </a:cubicBezTo>
                  </a:path>
                </a:pathLst>
              </a:custGeom>
              <a:solidFill>
                <a:schemeClr val="lt1"/>
              </a:solidFill>
              <a:ln cap="rnd" cmpd="sng" w="22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3" name="Google Shape;1643;p11"/>
              <p:cNvSpPr/>
              <p:nvPr/>
            </p:nvSpPr>
            <p:spPr>
              <a:xfrm>
                <a:off x="1691375" y="3016775"/>
                <a:ext cx="55900" cy="107600"/>
              </a:xfrm>
              <a:custGeom>
                <a:rect b="b" l="l" r="r" t="t"/>
                <a:pathLst>
                  <a:path extrusionOk="0" h="4304" w="2236">
                    <a:moveTo>
                      <a:pt x="2236" y="0"/>
                    </a:moveTo>
                    <a:lnTo>
                      <a:pt x="2236" y="0"/>
                    </a:lnTo>
                    <a:cubicBezTo>
                      <a:pt x="568" y="601"/>
                      <a:pt x="1" y="2769"/>
                      <a:pt x="601" y="4303"/>
                    </a:cubicBezTo>
                    <a:cubicBezTo>
                      <a:pt x="568" y="2702"/>
                      <a:pt x="901" y="1034"/>
                      <a:pt x="22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44" name="Google Shape;1644;p11"/>
          <p:cNvGrpSpPr/>
          <p:nvPr/>
        </p:nvGrpSpPr>
        <p:grpSpPr>
          <a:xfrm>
            <a:off x="-7175" y="-767575"/>
            <a:ext cx="7987275" cy="5796313"/>
            <a:chOff x="-7175" y="-767575"/>
            <a:chExt cx="7987275" cy="5796313"/>
          </a:xfrm>
        </p:grpSpPr>
        <p:sp>
          <p:nvSpPr>
            <p:cNvPr id="1645" name="Google Shape;1645;p11"/>
            <p:cNvSpPr/>
            <p:nvPr/>
          </p:nvSpPr>
          <p:spPr>
            <a:xfrm>
              <a:off x="-7175" y="-767575"/>
              <a:ext cx="7726500" cy="5509350"/>
            </a:xfrm>
            <a:custGeom>
              <a:rect b="b" l="l" r="r" t="t"/>
              <a:pathLst>
                <a:path extrusionOk="0" h="220374" w="309060">
                  <a:moveTo>
                    <a:pt x="309060" y="210178"/>
                  </a:moveTo>
                  <a:lnTo>
                    <a:pt x="40746" y="0"/>
                  </a:lnTo>
                  <a:lnTo>
                    <a:pt x="0" y="142612"/>
                  </a:lnTo>
                  <a:lnTo>
                    <a:pt x="301293" y="220374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1646" name="Google Shape;1646;p11"/>
            <p:cNvGrpSpPr/>
            <p:nvPr/>
          </p:nvGrpSpPr>
          <p:grpSpPr>
            <a:xfrm flipH="1">
              <a:off x="7387975" y="4456863"/>
              <a:ext cx="592125" cy="571875"/>
              <a:chOff x="1378650" y="3847600"/>
              <a:chExt cx="592125" cy="571875"/>
            </a:xfrm>
          </p:grpSpPr>
          <p:sp>
            <p:nvSpPr>
              <p:cNvPr id="1647" name="Google Shape;1647;p11"/>
              <p:cNvSpPr/>
              <p:nvPr/>
            </p:nvSpPr>
            <p:spPr>
              <a:xfrm>
                <a:off x="1463725" y="3847600"/>
                <a:ext cx="507050" cy="464750"/>
              </a:xfrm>
              <a:custGeom>
                <a:rect b="b" l="l" r="r" t="t"/>
                <a:pathLst>
                  <a:path extrusionOk="0" h="18590" w="20282">
                    <a:moveTo>
                      <a:pt x="7602" y="0"/>
                    </a:moveTo>
                    <a:cubicBezTo>
                      <a:pt x="7280" y="0"/>
                      <a:pt x="7041" y="83"/>
                      <a:pt x="6905" y="258"/>
                    </a:cubicBezTo>
                    <a:lnTo>
                      <a:pt x="2769" y="5428"/>
                    </a:lnTo>
                    <a:cubicBezTo>
                      <a:pt x="0" y="8931"/>
                      <a:pt x="567" y="14034"/>
                      <a:pt x="4070" y="16836"/>
                    </a:cubicBezTo>
                    <a:cubicBezTo>
                      <a:pt x="5561" y="18016"/>
                      <a:pt x="7343" y="18590"/>
                      <a:pt x="9112" y="18590"/>
                    </a:cubicBezTo>
                    <a:cubicBezTo>
                      <a:pt x="11496" y="18590"/>
                      <a:pt x="13855" y="17546"/>
                      <a:pt x="15445" y="15535"/>
                    </a:cubicBezTo>
                    <a:lnTo>
                      <a:pt x="19581" y="10365"/>
                    </a:lnTo>
                    <a:cubicBezTo>
                      <a:pt x="20281" y="9431"/>
                      <a:pt x="18046" y="6496"/>
                      <a:pt x="14544" y="3694"/>
                    </a:cubicBezTo>
                    <a:cubicBezTo>
                      <a:pt x="11721" y="1435"/>
                      <a:pt x="8941" y="0"/>
                      <a:pt x="76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11"/>
              <p:cNvSpPr/>
              <p:nvPr/>
            </p:nvSpPr>
            <p:spPr>
              <a:xfrm>
                <a:off x="1516250" y="4045000"/>
                <a:ext cx="445350" cy="267350"/>
              </a:xfrm>
              <a:custGeom>
                <a:rect b="b" l="l" r="r" t="t"/>
                <a:pathLst>
                  <a:path extrusionOk="0" h="10694" w="17814">
                    <a:moveTo>
                      <a:pt x="16646" y="1"/>
                    </a:moveTo>
                    <a:lnTo>
                      <a:pt x="16646" y="1"/>
                    </a:lnTo>
                    <a:cubicBezTo>
                      <a:pt x="17113" y="801"/>
                      <a:pt x="17246" y="1368"/>
                      <a:pt x="16979" y="1702"/>
                    </a:cubicBezTo>
                    <a:lnTo>
                      <a:pt x="12843" y="6872"/>
                    </a:lnTo>
                    <a:cubicBezTo>
                      <a:pt x="11251" y="8886"/>
                      <a:pt x="8888" y="9940"/>
                      <a:pt x="6500" y="9940"/>
                    </a:cubicBezTo>
                    <a:cubicBezTo>
                      <a:pt x="4735" y="9940"/>
                      <a:pt x="2957" y="9364"/>
                      <a:pt x="1468" y="8173"/>
                    </a:cubicBezTo>
                    <a:cubicBezTo>
                      <a:pt x="935" y="7706"/>
                      <a:pt x="434" y="7206"/>
                      <a:pt x="1" y="6672"/>
                    </a:cubicBezTo>
                    <a:lnTo>
                      <a:pt x="1" y="6672"/>
                    </a:lnTo>
                    <a:cubicBezTo>
                      <a:pt x="501" y="7506"/>
                      <a:pt x="1135" y="8307"/>
                      <a:pt x="1969" y="8940"/>
                    </a:cubicBezTo>
                    <a:cubicBezTo>
                      <a:pt x="3460" y="10120"/>
                      <a:pt x="5242" y="10694"/>
                      <a:pt x="7011" y="10694"/>
                    </a:cubicBezTo>
                    <a:cubicBezTo>
                      <a:pt x="9395" y="10694"/>
                      <a:pt x="11754" y="9650"/>
                      <a:pt x="13344" y="7639"/>
                    </a:cubicBezTo>
                    <a:lnTo>
                      <a:pt x="17480" y="2469"/>
                    </a:lnTo>
                    <a:cubicBezTo>
                      <a:pt x="17813" y="2035"/>
                      <a:pt x="17480" y="1135"/>
                      <a:pt x="166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11"/>
              <p:cNvSpPr/>
              <p:nvPr/>
            </p:nvSpPr>
            <p:spPr>
              <a:xfrm>
                <a:off x="1648850" y="3869750"/>
                <a:ext cx="291900" cy="220450"/>
              </a:xfrm>
              <a:custGeom>
                <a:rect b="b" l="l" r="r" t="t"/>
                <a:pathLst>
                  <a:path extrusionOk="0" h="8818" w="11676">
                    <a:moveTo>
                      <a:pt x="1136" y="1"/>
                    </a:moveTo>
                    <a:cubicBezTo>
                      <a:pt x="876" y="1"/>
                      <a:pt x="681" y="67"/>
                      <a:pt x="568" y="206"/>
                    </a:cubicBezTo>
                    <a:cubicBezTo>
                      <a:pt x="0" y="973"/>
                      <a:pt x="1835" y="3475"/>
                      <a:pt x="4737" y="5776"/>
                    </a:cubicBezTo>
                    <a:cubicBezTo>
                      <a:pt x="7116" y="7614"/>
                      <a:pt x="9428" y="8817"/>
                      <a:pt x="10522" y="8817"/>
                    </a:cubicBezTo>
                    <a:cubicBezTo>
                      <a:pt x="10778" y="8817"/>
                      <a:pt x="10967" y="8751"/>
                      <a:pt x="11075" y="8612"/>
                    </a:cubicBezTo>
                    <a:cubicBezTo>
                      <a:pt x="11675" y="7845"/>
                      <a:pt x="9807" y="5376"/>
                      <a:pt x="6905" y="3041"/>
                    </a:cubicBezTo>
                    <a:cubicBezTo>
                      <a:pt x="4554" y="1203"/>
                      <a:pt x="2246" y="1"/>
                      <a:pt x="1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0" name="Google Shape;1650;p11"/>
              <p:cNvSpPr/>
              <p:nvPr/>
            </p:nvSpPr>
            <p:spPr>
              <a:xfrm>
                <a:off x="1648850" y="3870725"/>
                <a:ext cx="281900" cy="219475"/>
              </a:xfrm>
              <a:custGeom>
                <a:rect b="b" l="l" r="r" t="t"/>
                <a:pathLst>
                  <a:path extrusionOk="0" h="8779" w="11276">
                    <a:moveTo>
                      <a:pt x="868" y="0"/>
                    </a:moveTo>
                    <a:cubicBezTo>
                      <a:pt x="768" y="67"/>
                      <a:pt x="634" y="100"/>
                      <a:pt x="568" y="167"/>
                    </a:cubicBezTo>
                    <a:cubicBezTo>
                      <a:pt x="0" y="934"/>
                      <a:pt x="1868" y="3402"/>
                      <a:pt x="4737" y="5737"/>
                    </a:cubicBezTo>
                    <a:cubicBezTo>
                      <a:pt x="7116" y="7575"/>
                      <a:pt x="9428" y="8778"/>
                      <a:pt x="10522" y="8778"/>
                    </a:cubicBezTo>
                    <a:cubicBezTo>
                      <a:pt x="10778" y="8778"/>
                      <a:pt x="10967" y="8712"/>
                      <a:pt x="11075" y="8573"/>
                    </a:cubicBezTo>
                    <a:cubicBezTo>
                      <a:pt x="11275" y="8339"/>
                      <a:pt x="11208" y="7939"/>
                      <a:pt x="10975" y="7405"/>
                    </a:cubicBezTo>
                    <a:cubicBezTo>
                      <a:pt x="10895" y="7425"/>
                      <a:pt x="10804" y="7434"/>
                      <a:pt x="10704" y="7434"/>
                    </a:cubicBezTo>
                    <a:cubicBezTo>
                      <a:pt x="9593" y="7434"/>
                      <a:pt x="7293" y="6269"/>
                      <a:pt x="4937" y="4403"/>
                    </a:cubicBezTo>
                    <a:cubicBezTo>
                      <a:pt x="2936" y="2802"/>
                      <a:pt x="1435" y="1134"/>
                      <a:pt x="8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11"/>
              <p:cNvSpPr/>
              <p:nvPr/>
            </p:nvSpPr>
            <p:spPr>
              <a:xfrm>
                <a:off x="1378650" y="4372750"/>
                <a:ext cx="512900" cy="46725"/>
              </a:xfrm>
              <a:custGeom>
                <a:rect b="b" l="l" r="r" t="t"/>
                <a:pathLst>
                  <a:path extrusionOk="0" h="1869" w="20516">
                    <a:moveTo>
                      <a:pt x="10275" y="0"/>
                    </a:moveTo>
                    <a:cubicBezTo>
                      <a:pt x="4604" y="0"/>
                      <a:pt x="1" y="367"/>
                      <a:pt x="1" y="834"/>
                    </a:cubicBezTo>
                    <a:lnTo>
                      <a:pt x="1" y="1868"/>
                    </a:lnTo>
                    <a:lnTo>
                      <a:pt x="20515" y="1868"/>
                    </a:lnTo>
                    <a:lnTo>
                      <a:pt x="20515" y="834"/>
                    </a:lnTo>
                    <a:cubicBezTo>
                      <a:pt x="20515" y="367"/>
                      <a:pt x="15912" y="0"/>
                      <a:pt x="102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2" name="Google Shape;1652;p11"/>
              <p:cNvSpPr/>
              <p:nvPr/>
            </p:nvSpPr>
            <p:spPr>
              <a:xfrm>
                <a:off x="1378650" y="4395250"/>
                <a:ext cx="512900" cy="24225"/>
              </a:xfrm>
              <a:custGeom>
                <a:rect b="b" l="l" r="r" t="t"/>
                <a:pathLst>
                  <a:path extrusionOk="0" h="969" w="20516">
                    <a:moveTo>
                      <a:pt x="1" y="1"/>
                    </a:moveTo>
                    <a:lnTo>
                      <a:pt x="1" y="968"/>
                    </a:lnTo>
                    <a:lnTo>
                      <a:pt x="20515" y="968"/>
                    </a:lnTo>
                    <a:lnTo>
                      <a:pt x="205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11"/>
              <p:cNvSpPr/>
              <p:nvPr/>
            </p:nvSpPr>
            <p:spPr>
              <a:xfrm>
                <a:off x="1520425" y="4186775"/>
                <a:ext cx="133450" cy="188500"/>
              </a:xfrm>
              <a:custGeom>
                <a:rect b="b" l="l" r="r" t="t"/>
                <a:pathLst>
                  <a:path extrusionOk="0" fill="none" h="7540" w="5338">
                    <a:moveTo>
                      <a:pt x="2669" y="7539"/>
                    </a:moveTo>
                    <a:cubicBezTo>
                      <a:pt x="2669" y="7539"/>
                      <a:pt x="0" y="2769"/>
                      <a:pt x="5338" y="0"/>
                    </a:cubicBezTo>
                  </a:path>
                </a:pathLst>
              </a:custGeom>
              <a:solidFill>
                <a:schemeClr val="lt1"/>
              </a:solidFill>
              <a:ln cap="rnd" cmpd="sng" w="37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11"/>
              <p:cNvSpPr/>
              <p:nvPr/>
            </p:nvSpPr>
            <p:spPr>
              <a:xfrm>
                <a:off x="1498750" y="3989125"/>
                <a:ext cx="91750" cy="176825"/>
              </a:xfrm>
              <a:custGeom>
                <a:rect b="b" l="l" r="r" t="t"/>
                <a:pathLst>
                  <a:path extrusionOk="0" h="7073" w="3670">
                    <a:moveTo>
                      <a:pt x="3669" y="1"/>
                    </a:moveTo>
                    <a:cubicBezTo>
                      <a:pt x="867" y="935"/>
                      <a:pt x="0" y="4537"/>
                      <a:pt x="968" y="7072"/>
                    </a:cubicBezTo>
                    <a:cubicBezTo>
                      <a:pt x="867" y="4404"/>
                      <a:pt x="1435" y="1702"/>
                      <a:pt x="36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55" name="Google Shape;1655;p11"/>
          <p:cNvGrpSpPr/>
          <p:nvPr/>
        </p:nvGrpSpPr>
        <p:grpSpPr>
          <a:xfrm flipH="1">
            <a:off x="243246" y="2992495"/>
            <a:ext cx="1066143" cy="1184280"/>
            <a:chOff x="4808600" y="2772425"/>
            <a:chExt cx="1565325" cy="1738775"/>
          </a:xfrm>
        </p:grpSpPr>
        <p:sp>
          <p:nvSpPr>
            <p:cNvPr id="1656" name="Google Shape;1656;p11"/>
            <p:cNvSpPr/>
            <p:nvPr/>
          </p:nvSpPr>
          <p:spPr>
            <a:xfrm>
              <a:off x="4909500" y="2821625"/>
              <a:ext cx="29225" cy="130125"/>
            </a:xfrm>
            <a:custGeom>
              <a:rect b="b" l="l" r="r" t="t"/>
              <a:pathLst>
                <a:path extrusionOk="0" h="5205" w="1169">
                  <a:moveTo>
                    <a:pt x="1" y="1"/>
                  </a:moveTo>
                  <a:lnTo>
                    <a:pt x="1" y="5204"/>
                  </a:lnTo>
                  <a:lnTo>
                    <a:pt x="1168" y="5204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11"/>
            <p:cNvSpPr/>
            <p:nvPr/>
          </p:nvSpPr>
          <p:spPr>
            <a:xfrm>
              <a:off x="4897000" y="2873325"/>
              <a:ext cx="52575" cy="912350"/>
            </a:xfrm>
            <a:custGeom>
              <a:rect b="b" l="l" r="r" t="t"/>
              <a:pathLst>
                <a:path extrusionOk="0" h="36494" w="2103">
                  <a:moveTo>
                    <a:pt x="501" y="1"/>
                  </a:moveTo>
                  <a:cubicBezTo>
                    <a:pt x="201" y="1"/>
                    <a:pt x="1" y="201"/>
                    <a:pt x="1" y="501"/>
                  </a:cubicBezTo>
                  <a:lnTo>
                    <a:pt x="1" y="35993"/>
                  </a:lnTo>
                  <a:cubicBezTo>
                    <a:pt x="1" y="36293"/>
                    <a:pt x="201" y="36494"/>
                    <a:pt x="501" y="36494"/>
                  </a:cubicBezTo>
                  <a:lnTo>
                    <a:pt x="1602" y="36494"/>
                  </a:lnTo>
                  <a:cubicBezTo>
                    <a:pt x="1869" y="36494"/>
                    <a:pt x="2102" y="36293"/>
                    <a:pt x="2102" y="35993"/>
                  </a:cubicBezTo>
                  <a:lnTo>
                    <a:pt x="2102" y="501"/>
                  </a:lnTo>
                  <a:cubicBezTo>
                    <a:pt x="2102" y="201"/>
                    <a:pt x="1869" y="1"/>
                    <a:pt x="16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11"/>
            <p:cNvSpPr/>
            <p:nvPr/>
          </p:nvSpPr>
          <p:spPr>
            <a:xfrm>
              <a:off x="4854475" y="3762300"/>
              <a:ext cx="139275" cy="45900"/>
            </a:xfrm>
            <a:custGeom>
              <a:rect b="b" l="l" r="r" t="t"/>
              <a:pathLst>
                <a:path extrusionOk="0" h="1836" w="5571">
                  <a:moveTo>
                    <a:pt x="1034" y="1"/>
                  </a:moveTo>
                  <a:cubicBezTo>
                    <a:pt x="467" y="1"/>
                    <a:pt x="0" y="468"/>
                    <a:pt x="0" y="1068"/>
                  </a:cubicBezTo>
                  <a:lnTo>
                    <a:pt x="0" y="1835"/>
                  </a:lnTo>
                  <a:lnTo>
                    <a:pt x="5571" y="1835"/>
                  </a:lnTo>
                  <a:lnTo>
                    <a:pt x="5571" y="1068"/>
                  </a:lnTo>
                  <a:cubicBezTo>
                    <a:pt x="5571" y="468"/>
                    <a:pt x="5104" y="1"/>
                    <a:pt x="45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11"/>
            <p:cNvSpPr/>
            <p:nvPr/>
          </p:nvSpPr>
          <p:spPr>
            <a:xfrm>
              <a:off x="4808600" y="3794825"/>
              <a:ext cx="232700" cy="45900"/>
            </a:xfrm>
            <a:custGeom>
              <a:rect b="b" l="l" r="r" t="t"/>
              <a:pathLst>
                <a:path extrusionOk="0" h="1836" w="9308">
                  <a:moveTo>
                    <a:pt x="1035" y="1"/>
                  </a:moveTo>
                  <a:cubicBezTo>
                    <a:pt x="468" y="1"/>
                    <a:pt x="1" y="468"/>
                    <a:pt x="1" y="1035"/>
                  </a:cubicBezTo>
                  <a:lnTo>
                    <a:pt x="1" y="1835"/>
                  </a:lnTo>
                  <a:lnTo>
                    <a:pt x="9307" y="1835"/>
                  </a:lnTo>
                  <a:lnTo>
                    <a:pt x="9307" y="1035"/>
                  </a:lnTo>
                  <a:cubicBezTo>
                    <a:pt x="9307" y="468"/>
                    <a:pt x="8840" y="1"/>
                    <a:pt x="82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11"/>
            <p:cNvSpPr/>
            <p:nvPr/>
          </p:nvSpPr>
          <p:spPr>
            <a:xfrm>
              <a:off x="4881150" y="2772425"/>
              <a:ext cx="85925" cy="85075"/>
            </a:xfrm>
            <a:custGeom>
              <a:rect b="b" l="l" r="r" t="t"/>
              <a:pathLst>
                <a:path extrusionOk="0" h="3403" w="3437">
                  <a:moveTo>
                    <a:pt x="1735" y="1"/>
                  </a:moveTo>
                  <a:cubicBezTo>
                    <a:pt x="801" y="1"/>
                    <a:pt x="1" y="734"/>
                    <a:pt x="1" y="1702"/>
                  </a:cubicBezTo>
                  <a:cubicBezTo>
                    <a:pt x="1" y="2602"/>
                    <a:pt x="768" y="3403"/>
                    <a:pt x="1735" y="3403"/>
                  </a:cubicBezTo>
                  <a:cubicBezTo>
                    <a:pt x="2636" y="3403"/>
                    <a:pt x="3437" y="2669"/>
                    <a:pt x="3437" y="1702"/>
                  </a:cubicBezTo>
                  <a:cubicBezTo>
                    <a:pt x="3437" y="734"/>
                    <a:pt x="2669" y="1"/>
                    <a:pt x="17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11"/>
            <p:cNvSpPr/>
            <p:nvPr/>
          </p:nvSpPr>
          <p:spPr>
            <a:xfrm>
              <a:off x="4931200" y="2928375"/>
              <a:ext cx="1254250" cy="300000"/>
            </a:xfrm>
            <a:custGeom>
              <a:rect b="b" l="l" r="r" t="t"/>
              <a:pathLst>
                <a:path extrusionOk="0" h="12000" w="50170">
                  <a:moveTo>
                    <a:pt x="167" y="0"/>
                  </a:moveTo>
                  <a:lnTo>
                    <a:pt x="0" y="701"/>
                  </a:lnTo>
                  <a:cubicBezTo>
                    <a:pt x="4303" y="6238"/>
                    <a:pt x="9974" y="9974"/>
                    <a:pt x="16979" y="11375"/>
                  </a:cubicBezTo>
                  <a:cubicBezTo>
                    <a:pt x="18991" y="11784"/>
                    <a:pt x="21147" y="12000"/>
                    <a:pt x="23445" y="12000"/>
                  </a:cubicBezTo>
                  <a:cubicBezTo>
                    <a:pt x="30899" y="12000"/>
                    <a:pt x="39842" y="9725"/>
                    <a:pt x="50169" y="4370"/>
                  </a:cubicBezTo>
                  <a:lnTo>
                    <a:pt x="49502" y="2869"/>
                  </a:lnTo>
                  <a:cubicBezTo>
                    <a:pt x="39331" y="8321"/>
                    <a:pt x="30468" y="10675"/>
                    <a:pt x="22944" y="10675"/>
                  </a:cubicBezTo>
                  <a:cubicBezTo>
                    <a:pt x="12974" y="10675"/>
                    <a:pt x="5357" y="654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11"/>
            <p:cNvSpPr/>
            <p:nvPr/>
          </p:nvSpPr>
          <p:spPr>
            <a:xfrm>
              <a:off x="4956200" y="2942550"/>
              <a:ext cx="1133350" cy="319900"/>
            </a:xfrm>
            <a:custGeom>
              <a:rect b="b" l="l" r="r" t="t"/>
              <a:pathLst>
                <a:path extrusionOk="0" h="12796" w="45334">
                  <a:moveTo>
                    <a:pt x="568" y="0"/>
                  </a:moveTo>
                  <a:lnTo>
                    <a:pt x="1" y="2402"/>
                  </a:lnTo>
                  <a:cubicBezTo>
                    <a:pt x="3970" y="7039"/>
                    <a:pt x="9241" y="10441"/>
                    <a:pt x="15579" y="11942"/>
                  </a:cubicBezTo>
                  <a:cubicBezTo>
                    <a:pt x="15679" y="11942"/>
                    <a:pt x="15846" y="12009"/>
                    <a:pt x="15979" y="12042"/>
                  </a:cubicBezTo>
                  <a:cubicBezTo>
                    <a:pt x="18239" y="12535"/>
                    <a:pt x="20675" y="12795"/>
                    <a:pt x="23279" y="12795"/>
                  </a:cubicBezTo>
                  <a:cubicBezTo>
                    <a:pt x="29667" y="12795"/>
                    <a:pt x="37063" y="11227"/>
                    <a:pt x="45333" y="7673"/>
                  </a:cubicBezTo>
                  <a:lnTo>
                    <a:pt x="43499" y="2869"/>
                  </a:lnTo>
                  <a:cubicBezTo>
                    <a:pt x="35020" y="7003"/>
                    <a:pt x="27550" y="8823"/>
                    <a:pt x="21104" y="8823"/>
                  </a:cubicBezTo>
                  <a:cubicBezTo>
                    <a:pt x="12361" y="8823"/>
                    <a:pt x="5503" y="5473"/>
                    <a:pt x="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11"/>
            <p:cNvSpPr/>
            <p:nvPr/>
          </p:nvSpPr>
          <p:spPr>
            <a:xfrm>
              <a:off x="4957875" y="2977575"/>
              <a:ext cx="1132500" cy="285700"/>
            </a:xfrm>
            <a:custGeom>
              <a:rect b="b" l="l" r="r" t="t"/>
              <a:pathLst>
                <a:path extrusionOk="0" h="11428" w="45300">
                  <a:moveTo>
                    <a:pt x="201" y="0"/>
                  </a:moveTo>
                  <a:lnTo>
                    <a:pt x="1" y="1035"/>
                  </a:lnTo>
                  <a:cubicBezTo>
                    <a:pt x="3937" y="5671"/>
                    <a:pt x="9207" y="9074"/>
                    <a:pt x="15545" y="10575"/>
                  </a:cubicBezTo>
                  <a:cubicBezTo>
                    <a:pt x="15678" y="10641"/>
                    <a:pt x="15845" y="10675"/>
                    <a:pt x="15945" y="10675"/>
                  </a:cubicBezTo>
                  <a:cubicBezTo>
                    <a:pt x="18205" y="11167"/>
                    <a:pt x="20645" y="11428"/>
                    <a:pt x="23251" y="11428"/>
                  </a:cubicBezTo>
                  <a:cubicBezTo>
                    <a:pt x="29647" y="11428"/>
                    <a:pt x="37053" y="9860"/>
                    <a:pt x="45300" y="6305"/>
                  </a:cubicBezTo>
                  <a:lnTo>
                    <a:pt x="44466" y="4203"/>
                  </a:lnTo>
                  <a:cubicBezTo>
                    <a:pt x="36132" y="7949"/>
                    <a:pt x="28763" y="9603"/>
                    <a:pt x="22365" y="9603"/>
                  </a:cubicBezTo>
                  <a:cubicBezTo>
                    <a:pt x="12808" y="9603"/>
                    <a:pt x="5415" y="5914"/>
                    <a:pt x="2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11"/>
            <p:cNvSpPr/>
            <p:nvPr/>
          </p:nvSpPr>
          <p:spPr>
            <a:xfrm>
              <a:off x="6025300" y="2994400"/>
              <a:ext cx="88425" cy="161350"/>
            </a:xfrm>
            <a:custGeom>
              <a:rect b="b" l="l" r="r" t="t"/>
              <a:pathLst>
                <a:path extrusionOk="0" h="6454" w="3537">
                  <a:moveTo>
                    <a:pt x="897" y="1"/>
                  </a:moveTo>
                  <a:cubicBezTo>
                    <a:pt x="841" y="1"/>
                    <a:pt x="787" y="10"/>
                    <a:pt x="735" y="28"/>
                  </a:cubicBezTo>
                  <a:cubicBezTo>
                    <a:pt x="68" y="261"/>
                    <a:pt x="1" y="1863"/>
                    <a:pt x="535" y="3631"/>
                  </a:cubicBezTo>
                  <a:cubicBezTo>
                    <a:pt x="1062" y="5244"/>
                    <a:pt x="1965" y="6453"/>
                    <a:pt x="2625" y="6453"/>
                  </a:cubicBezTo>
                  <a:cubicBezTo>
                    <a:pt x="2675" y="6453"/>
                    <a:pt x="2723" y="6447"/>
                    <a:pt x="2769" y="6433"/>
                  </a:cubicBezTo>
                  <a:cubicBezTo>
                    <a:pt x="3437" y="6199"/>
                    <a:pt x="3537" y="4565"/>
                    <a:pt x="3003" y="2830"/>
                  </a:cubicBezTo>
                  <a:cubicBezTo>
                    <a:pt x="2450" y="1231"/>
                    <a:pt x="1556" y="1"/>
                    <a:pt x="8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11"/>
            <p:cNvSpPr/>
            <p:nvPr/>
          </p:nvSpPr>
          <p:spPr>
            <a:xfrm>
              <a:off x="4951200" y="2931400"/>
              <a:ext cx="24225" cy="82225"/>
            </a:xfrm>
            <a:custGeom>
              <a:rect b="b" l="l" r="r" t="t"/>
              <a:pathLst>
                <a:path extrusionOk="0" h="3289" w="969">
                  <a:moveTo>
                    <a:pt x="759" y="0"/>
                  </a:moveTo>
                  <a:cubicBezTo>
                    <a:pt x="695" y="0"/>
                    <a:pt x="624" y="75"/>
                    <a:pt x="601" y="213"/>
                  </a:cubicBezTo>
                  <a:lnTo>
                    <a:pt x="34" y="2648"/>
                  </a:lnTo>
                  <a:cubicBezTo>
                    <a:pt x="1" y="2848"/>
                    <a:pt x="34" y="3082"/>
                    <a:pt x="134" y="3215"/>
                  </a:cubicBezTo>
                  <a:cubicBezTo>
                    <a:pt x="168" y="3282"/>
                    <a:pt x="168" y="3282"/>
                    <a:pt x="201" y="3282"/>
                  </a:cubicBezTo>
                  <a:cubicBezTo>
                    <a:pt x="214" y="3286"/>
                    <a:pt x="226" y="3288"/>
                    <a:pt x="236" y="3288"/>
                  </a:cubicBezTo>
                  <a:cubicBezTo>
                    <a:pt x="310" y="3288"/>
                    <a:pt x="339" y="3194"/>
                    <a:pt x="368" y="3048"/>
                  </a:cubicBezTo>
                  <a:lnTo>
                    <a:pt x="935" y="647"/>
                  </a:lnTo>
                  <a:cubicBezTo>
                    <a:pt x="968" y="413"/>
                    <a:pt x="935" y="180"/>
                    <a:pt x="835" y="46"/>
                  </a:cubicBezTo>
                  <a:cubicBezTo>
                    <a:pt x="814" y="15"/>
                    <a:pt x="787" y="0"/>
                    <a:pt x="7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11"/>
            <p:cNvSpPr/>
            <p:nvPr/>
          </p:nvSpPr>
          <p:spPr>
            <a:xfrm>
              <a:off x="6067850" y="3000925"/>
              <a:ext cx="117600" cy="88425"/>
            </a:xfrm>
            <a:custGeom>
              <a:rect b="b" l="l" r="r" t="t"/>
              <a:pathLst>
                <a:path extrusionOk="0" h="3537" w="4704">
                  <a:moveTo>
                    <a:pt x="4036" y="0"/>
                  </a:moveTo>
                  <a:cubicBezTo>
                    <a:pt x="2669" y="701"/>
                    <a:pt x="1368" y="1401"/>
                    <a:pt x="33" y="2002"/>
                  </a:cubicBezTo>
                  <a:cubicBezTo>
                    <a:pt x="0" y="2402"/>
                    <a:pt x="33" y="3103"/>
                    <a:pt x="500" y="3536"/>
                  </a:cubicBezTo>
                  <a:cubicBezTo>
                    <a:pt x="1868" y="2903"/>
                    <a:pt x="3302" y="2235"/>
                    <a:pt x="4703" y="1502"/>
                  </a:cubicBezTo>
                  <a:lnTo>
                    <a:pt x="40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11"/>
            <p:cNvSpPr/>
            <p:nvPr/>
          </p:nvSpPr>
          <p:spPr>
            <a:xfrm>
              <a:off x="6164575" y="2880850"/>
              <a:ext cx="46725" cy="208500"/>
            </a:xfrm>
            <a:custGeom>
              <a:rect b="b" l="l" r="r" t="t"/>
              <a:pathLst>
                <a:path extrusionOk="0" h="8340" w="1869">
                  <a:moveTo>
                    <a:pt x="0" y="0"/>
                  </a:moveTo>
                  <a:lnTo>
                    <a:pt x="0" y="8339"/>
                  </a:lnTo>
                  <a:lnTo>
                    <a:pt x="1868" y="8339"/>
                  </a:lnTo>
                  <a:lnTo>
                    <a:pt x="18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11"/>
            <p:cNvSpPr/>
            <p:nvPr/>
          </p:nvSpPr>
          <p:spPr>
            <a:xfrm>
              <a:off x="6147050" y="2965075"/>
              <a:ext cx="82600" cy="1456050"/>
            </a:xfrm>
            <a:custGeom>
              <a:rect b="b" l="l" r="r" t="t"/>
              <a:pathLst>
                <a:path extrusionOk="0" h="58242" w="3304">
                  <a:moveTo>
                    <a:pt x="802" y="0"/>
                  </a:moveTo>
                  <a:cubicBezTo>
                    <a:pt x="368" y="0"/>
                    <a:pt x="1" y="367"/>
                    <a:pt x="1" y="801"/>
                  </a:cubicBezTo>
                  <a:lnTo>
                    <a:pt x="1" y="57475"/>
                  </a:lnTo>
                  <a:cubicBezTo>
                    <a:pt x="1" y="57875"/>
                    <a:pt x="368" y="58242"/>
                    <a:pt x="802" y="58242"/>
                  </a:cubicBezTo>
                  <a:lnTo>
                    <a:pt x="2503" y="58242"/>
                  </a:lnTo>
                  <a:cubicBezTo>
                    <a:pt x="2903" y="58242"/>
                    <a:pt x="3303" y="57875"/>
                    <a:pt x="3303" y="57475"/>
                  </a:cubicBezTo>
                  <a:lnTo>
                    <a:pt x="3303" y="801"/>
                  </a:lnTo>
                  <a:cubicBezTo>
                    <a:pt x="3303" y="367"/>
                    <a:pt x="2903" y="0"/>
                    <a:pt x="25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11"/>
            <p:cNvSpPr/>
            <p:nvPr/>
          </p:nvSpPr>
          <p:spPr>
            <a:xfrm>
              <a:off x="6076175" y="4384425"/>
              <a:ext cx="224350" cy="74225"/>
            </a:xfrm>
            <a:custGeom>
              <a:rect b="b" l="l" r="r" t="t"/>
              <a:pathLst>
                <a:path extrusionOk="0" h="2969" w="8974">
                  <a:moveTo>
                    <a:pt x="1702" y="0"/>
                  </a:moveTo>
                  <a:cubicBezTo>
                    <a:pt x="801" y="0"/>
                    <a:pt x="1" y="767"/>
                    <a:pt x="1" y="1735"/>
                  </a:cubicBezTo>
                  <a:lnTo>
                    <a:pt x="1" y="2969"/>
                  </a:lnTo>
                  <a:lnTo>
                    <a:pt x="8974" y="2969"/>
                  </a:lnTo>
                  <a:lnTo>
                    <a:pt x="8974" y="1735"/>
                  </a:lnTo>
                  <a:cubicBezTo>
                    <a:pt x="8974" y="801"/>
                    <a:pt x="8206" y="0"/>
                    <a:pt x="72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11"/>
            <p:cNvSpPr/>
            <p:nvPr/>
          </p:nvSpPr>
          <p:spPr>
            <a:xfrm>
              <a:off x="6001125" y="4436950"/>
              <a:ext cx="372800" cy="74250"/>
            </a:xfrm>
            <a:custGeom>
              <a:rect b="b" l="l" r="r" t="t"/>
              <a:pathLst>
                <a:path extrusionOk="0" h="2970" w="14912">
                  <a:moveTo>
                    <a:pt x="1702" y="1"/>
                  </a:moveTo>
                  <a:cubicBezTo>
                    <a:pt x="801" y="1"/>
                    <a:pt x="0" y="768"/>
                    <a:pt x="0" y="1702"/>
                  </a:cubicBezTo>
                  <a:lnTo>
                    <a:pt x="0" y="2969"/>
                  </a:lnTo>
                  <a:lnTo>
                    <a:pt x="14911" y="2969"/>
                  </a:lnTo>
                  <a:lnTo>
                    <a:pt x="14911" y="1702"/>
                  </a:lnTo>
                  <a:cubicBezTo>
                    <a:pt x="14911" y="801"/>
                    <a:pt x="14177" y="1"/>
                    <a:pt x="13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11"/>
            <p:cNvSpPr/>
            <p:nvPr/>
          </p:nvSpPr>
          <p:spPr>
            <a:xfrm>
              <a:off x="6118700" y="2802450"/>
              <a:ext cx="137625" cy="137625"/>
            </a:xfrm>
            <a:custGeom>
              <a:rect b="b" l="l" r="r" t="t"/>
              <a:pathLst>
                <a:path extrusionOk="0" h="5505" w="5505">
                  <a:moveTo>
                    <a:pt x="2769" y="0"/>
                  </a:moveTo>
                  <a:cubicBezTo>
                    <a:pt x="1235" y="0"/>
                    <a:pt x="1" y="1268"/>
                    <a:pt x="1" y="2769"/>
                  </a:cubicBezTo>
                  <a:cubicBezTo>
                    <a:pt x="1" y="4270"/>
                    <a:pt x="1202" y="5504"/>
                    <a:pt x="2769" y="5504"/>
                  </a:cubicBezTo>
                  <a:cubicBezTo>
                    <a:pt x="4271" y="5504"/>
                    <a:pt x="5505" y="4304"/>
                    <a:pt x="5505" y="2769"/>
                  </a:cubicBezTo>
                  <a:cubicBezTo>
                    <a:pt x="5505" y="1201"/>
                    <a:pt x="4304" y="0"/>
                    <a:pt x="27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2" name="Google Shape;1672;p11"/>
          <p:cNvGrpSpPr/>
          <p:nvPr/>
        </p:nvGrpSpPr>
        <p:grpSpPr>
          <a:xfrm>
            <a:off x="50" y="-132175"/>
            <a:ext cx="832143" cy="5305618"/>
            <a:chOff x="1440600" y="197825"/>
            <a:chExt cx="990175" cy="3797050"/>
          </a:xfrm>
        </p:grpSpPr>
        <p:sp>
          <p:nvSpPr>
            <p:cNvPr id="1673" name="Google Shape;1673;p11"/>
            <p:cNvSpPr/>
            <p:nvPr/>
          </p:nvSpPr>
          <p:spPr>
            <a:xfrm>
              <a:off x="1440600" y="197825"/>
              <a:ext cx="990175" cy="1889850"/>
            </a:xfrm>
            <a:custGeom>
              <a:rect b="b" l="l" r="r" t="t"/>
              <a:pathLst>
                <a:path extrusionOk="0" h="75594" w="39607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11"/>
            <p:cNvSpPr/>
            <p:nvPr/>
          </p:nvSpPr>
          <p:spPr>
            <a:xfrm>
              <a:off x="1440600" y="2105050"/>
              <a:ext cx="590825" cy="1889825"/>
            </a:xfrm>
            <a:custGeom>
              <a:rect b="b" l="l" r="r" t="t"/>
              <a:pathLst>
                <a:path extrusionOk="0" h="75593" w="23633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11"/>
            <p:cNvSpPr/>
            <p:nvPr/>
          </p:nvSpPr>
          <p:spPr>
            <a:xfrm>
              <a:off x="1440600" y="197825"/>
              <a:ext cx="858875" cy="1889850"/>
            </a:xfrm>
            <a:custGeom>
              <a:rect b="b" l="l" r="r" t="t"/>
              <a:pathLst>
                <a:path extrusionOk="0" h="75594" w="34355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11"/>
            <p:cNvSpPr/>
            <p:nvPr/>
          </p:nvSpPr>
          <p:spPr>
            <a:xfrm>
              <a:off x="1440600" y="197825"/>
              <a:ext cx="644550" cy="1889850"/>
            </a:xfrm>
            <a:custGeom>
              <a:rect b="b" l="l" r="r" t="t"/>
              <a:pathLst>
                <a:path extrusionOk="0" h="75594" w="25782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11"/>
            <p:cNvSpPr/>
            <p:nvPr/>
          </p:nvSpPr>
          <p:spPr>
            <a:xfrm>
              <a:off x="1526125" y="471350"/>
              <a:ext cx="341675" cy="1616325"/>
            </a:xfrm>
            <a:custGeom>
              <a:rect b="b" l="l" r="r" t="t"/>
              <a:pathLst>
                <a:path extrusionOk="0" h="64653" w="13667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11"/>
            <p:cNvSpPr/>
            <p:nvPr/>
          </p:nvSpPr>
          <p:spPr>
            <a:xfrm>
              <a:off x="1440600" y="2105050"/>
              <a:ext cx="512750" cy="1889825"/>
            </a:xfrm>
            <a:custGeom>
              <a:rect b="b" l="l" r="r" t="t"/>
              <a:pathLst>
                <a:path extrusionOk="0" h="75593" w="2051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11"/>
            <p:cNvSpPr/>
            <p:nvPr/>
          </p:nvSpPr>
          <p:spPr>
            <a:xfrm>
              <a:off x="1440600" y="2105050"/>
              <a:ext cx="384450" cy="1889825"/>
            </a:xfrm>
            <a:custGeom>
              <a:rect b="b" l="l" r="r" t="t"/>
              <a:pathLst>
                <a:path extrusionOk="0" h="75593" w="15378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11"/>
            <p:cNvSpPr/>
            <p:nvPr/>
          </p:nvSpPr>
          <p:spPr>
            <a:xfrm>
              <a:off x="1440600" y="2197550"/>
              <a:ext cx="214850" cy="1797325"/>
            </a:xfrm>
            <a:custGeom>
              <a:rect b="b" l="l" r="r" t="t"/>
              <a:pathLst>
                <a:path extrusionOk="0" h="71893" w="8594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11"/>
            <p:cNvSpPr/>
            <p:nvPr/>
          </p:nvSpPr>
          <p:spPr>
            <a:xfrm>
              <a:off x="1440600" y="2035925"/>
              <a:ext cx="214850" cy="206400"/>
            </a:xfrm>
            <a:custGeom>
              <a:rect b="b" l="l" r="r" t="t"/>
              <a:pathLst>
                <a:path extrusionOk="0" h="8256" w="8594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2" name="Google Shape;1682;p11"/>
          <p:cNvGrpSpPr/>
          <p:nvPr/>
        </p:nvGrpSpPr>
        <p:grpSpPr>
          <a:xfrm flipH="1">
            <a:off x="8319293" y="-132175"/>
            <a:ext cx="832143" cy="5305618"/>
            <a:chOff x="1440600" y="197825"/>
            <a:chExt cx="990175" cy="3797050"/>
          </a:xfrm>
        </p:grpSpPr>
        <p:sp>
          <p:nvSpPr>
            <p:cNvPr id="1683" name="Google Shape;1683;p11"/>
            <p:cNvSpPr/>
            <p:nvPr/>
          </p:nvSpPr>
          <p:spPr>
            <a:xfrm>
              <a:off x="1440600" y="197825"/>
              <a:ext cx="990175" cy="1889850"/>
            </a:xfrm>
            <a:custGeom>
              <a:rect b="b" l="l" r="r" t="t"/>
              <a:pathLst>
                <a:path extrusionOk="0" h="75594" w="39607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11"/>
            <p:cNvSpPr/>
            <p:nvPr/>
          </p:nvSpPr>
          <p:spPr>
            <a:xfrm>
              <a:off x="1440600" y="2105050"/>
              <a:ext cx="590825" cy="1889825"/>
            </a:xfrm>
            <a:custGeom>
              <a:rect b="b" l="l" r="r" t="t"/>
              <a:pathLst>
                <a:path extrusionOk="0" h="75593" w="23633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11"/>
            <p:cNvSpPr/>
            <p:nvPr/>
          </p:nvSpPr>
          <p:spPr>
            <a:xfrm>
              <a:off x="1440600" y="197825"/>
              <a:ext cx="858875" cy="1889850"/>
            </a:xfrm>
            <a:custGeom>
              <a:rect b="b" l="l" r="r" t="t"/>
              <a:pathLst>
                <a:path extrusionOk="0" h="75594" w="34355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11"/>
            <p:cNvSpPr/>
            <p:nvPr/>
          </p:nvSpPr>
          <p:spPr>
            <a:xfrm>
              <a:off x="1440600" y="197825"/>
              <a:ext cx="644550" cy="1889850"/>
            </a:xfrm>
            <a:custGeom>
              <a:rect b="b" l="l" r="r" t="t"/>
              <a:pathLst>
                <a:path extrusionOk="0" h="75594" w="25782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11"/>
            <p:cNvSpPr/>
            <p:nvPr/>
          </p:nvSpPr>
          <p:spPr>
            <a:xfrm>
              <a:off x="1526125" y="471350"/>
              <a:ext cx="341675" cy="1616325"/>
            </a:xfrm>
            <a:custGeom>
              <a:rect b="b" l="l" r="r" t="t"/>
              <a:pathLst>
                <a:path extrusionOk="0" h="64653" w="13667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11"/>
            <p:cNvSpPr/>
            <p:nvPr/>
          </p:nvSpPr>
          <p:spPr>
            <a:xfrm>
              <a:off x="1440600" y="2105050"/>
              <a:ext cx="512750" cy="1889825"/>
            </a:xfrm>
            <a:custGeom>
              <a:rect b="b" l="l" r="r" t="t"/>
              <a:pathLst>
                <a:path extrusionOk="0" h="75593" w="2051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11"/>
            <p:cNvSpPr/>
            <p:nvPr/>
          </p:nvSpPr>
          <p:spPr>
            <a:xfrm>
              <a:off x="1440600" y="2105050"/>
              <a:ext cx="384450" cy="1889825"/>
            </a:xfrm>
            <a:custGeom>
              <a:rect b="b" l="l" r="r" t="t"/>
              <a:pathLst>
                <a:path extrusionOk="0" h="75593" w="15378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11"/>
            <p:cNvSpPr/>
            <p:nvPr/>
          </p:nvSpPr>
          <p:spPr>
            <a:xfrm>
              <a:off x="1440600" y="2197550"/>
              <a:ext cx="214850" cy="1797325"/>
            </a:xfrm>
            <a:custGeom>
              <a:rect b="b" l="l" r="r" t="t"/>
              <a:pathLst>
                <a:path extrusionOk="0" h="71893" w="8594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11"/>
            <p:cNvSpPr/>
            <p:nvPr/>
          </p:nvSpPr>
          <p:spPr>
            <a:xfrm>
              <a:off x="1440600" y="2035925"/>
              <a:ext cx="214850" cy="206400"/>
            </a:xfrm>
            <a:custGeom>
              <a:rect b="b" l="l" r="r" t="t"/>
              <a:pathLst>
                <a:path extrusionOk="0" h="8256" w="8594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2" name="Google Shape;1692;p11"/>
          <p:cNvGrpSpPr/>
          <p:nvPr/>
        </p:nvGrpSpPr>
        <p:grpSpPr>
          <a:xfrm>
            <a:off x="-417858" y="-823150"/>
            <a:ext cx="9978772" cy="1382075"/>
            <a:chOff x="193475" y="-693375"/>
            <a:chExt cx="7221575" cy="1382075"/>
          </a:xfrm>
        </p:grpSpPr>
        <p:sp>
          <p:nvSpPr>
            <p:cNvPr id="1693" name="Google Shape;1693;p11"/>
            <p:cNvSpPr/>
            <p:nvPr/>
          </p:nvSpPr>
          <p:spPr>
            <a:xfrm>
              <a:off x="363575" y="384325"/>
              <a:ext cx="6883875" cy="304375"/>
            </a:xfrm>
            <a:custGeom>
              <a:rect b="b" l="l" r="r" t="t"/>
              <a:pathLst>
                <a:path extrusionOk="0" h="12175" w="275355">
                  <a:moveTo>
                    <a:pt x="0" y="0"/>
                  </a:moveTo>
                  <a:lnTo>
                    <a:pt x="0" y="9390"/>
                  </a:lnTo>
                  <a:lnTo>
                    <a:pt x="0" y="10782"/>
                  </a:lnTo>
                  <a:lnTo>
                    <a:pt x="14522" y="10782"/>
                  </a:lnTo>
                  <a:lnTo>
                    <a:pt x="14522" y="9370"/>
                  </a:lnTo>
                  <a:lnTo>
                    <a:pt x="16869" y="9370"/>
                  </a:lnTo>
                  <a:lnTo>
                    <a:pt x="16869" y="12175"/>
                  </a:lnTo>
                  <a:lnTo>
                    <a:pt x="30913" y="12175"/>
                  </a:lnTo>
                  <a:lnTo>
                    <a:pt x="30913" y="9370"/>
                  </a:lnTo>
                  <a:lnTo>
                    <a:pt x="33261" y="9370"/>
                  </a:lnTo>
                  <a:lnTo>
                    <a:pt x="33261" y="10782"/>
                  </a:lnTo>
                  <a:lnTo>
                    <a:pt x="47782" y="10782"/>
                  </a:lnTo>
                  <a:lnTo>
                    <a:pt x="47782" y="9370"/>
                  </a:lnTo>
                  <a:lnTo>
                    <a:pt x="50110" y="9370"/>
                  </a:lnTo>
                  <a:lnTo>
                    <a:pt x="50110" y="12175"/>
                  </a:lnTo>
                  <a:lnTo>
                    <a:pt x="64632" y="12175"/>
                  </a:lnTo>
                  <a:lnTo>
                    <a:pt x="64632" y="9370"/>
                  </a:lnTo>
                  <a:lnTo>
                    <a:pt x="66979" y="9370"/>
                  </a:lnTo>
                  <a:lnTo>
                    <a:pt x="66979" y="10782"/>
                  </a:lnTo>
                  <a:lnTo>
                    <a:pt x="81023" y="10782"/>
                  </a:lnTo>
                  <a:lnTo>
                    <a:pt x="81023" y="9370"/>
                  </a:lnTo>
                  <a:lnTo>
                    <a:pt x="83370" y="9370"/>
                  </a:lnTo>
                  <a:lnTo>
                    <a:pt x="83370" y="12175"/>
                  </a:lnTo>
                  <a:lnTo>
                    <a:pt x="97892" y="12175"/>
                  </a:lnTo>
                  <a:lnTo>
                    <a:pt x="97892" y="9370"/>
                  </a:lnTo>
                  <a:lnTo>
                    <a:pt x="101174" y="9370"/>
                  </a:lnTo>
                  <a:lnTo>
                    <a:pt x="101174" y="10782"/>
                  </a:lnTo>
                  <a:lnTo>
                    <a:pt x="115656" y="10782"/>
                  </a:lnTo>
                  <a:lnTo>
                    <a:pt x="115656" y="9370"/>
                  </a:lnTo>
                  <a:lnTo>
                    <a:pt x="118481" y="9370"/>
                  </a:lnTo>
                  <a:lnTo>
                    <a:pt x="118481" y="12175"/>
                  </a:lnTo>
                  <a:lnTo>
                    <a:pt x="133460" y="12175"/>
                  </a:lnTo>
                  <a:lnTo>
                    <a:pt x="133460" y="9370"/>
                  </a:lnTo>
                  <a:lnTo>
                    <a:pt x="136285" y="9370"/>
                  </a:lnTo>
                  <a:lnTo>
                    <a:pt x="136285" y="10782"/>
                  </a:lnTo>
                  <a:lnTo>
                    <a:pt x="151722" y="10782"/>
                  </a:lnTo>
                  <a:lnTo>
                    <a:pt x="151722" y="9370"/>
                  </a:lnTo>
                  <a:lnTo>
                    <a:pt x="154527" y="9370"/>
                  </a:lnTo>
                  <a:lnTo>
                    <a:pt x="154527" y="12175"/>
                  </a:lnTo>
                  <a:lnTo>
                    <a:pt x="169048" y="12175"/>
                  </a:lnTo>
                  <a:lnTo>
                    <a:pt x="169048" y="9370"/>
                  </a:lnTo>
                  <a:lnTo>
                    <a:pt x="172331" y="9370"/>
                  </a:lnTo>
                  <a:lnTo>
                    <a:pt x="172331" y="10782"/>
                  </a:lnTo>
                  <a:lnTo>
                    <a:pt x="186852" y="10782"/>
                  </a:lnTo>
                  <a:lnTo>
                    <a:pt x="186852" y="9370"/>
                  </a:lnTo>
                  <a:lnTo>
                    <a:pt x="190115" y="9370"/>
                  </a:lnTo>
                  <a:lnTo>
                    <a:pt x="190115" y="12175"/>
                  </a:lnTo>
                  <a:lnTo>
                    <a:pt x="204636" y="12175"/>
                  </a:lnTo>
                  <a:lnTo>
                    <a:pt x="204636" y="9370"/>
                  </a:lnTo>
                  <a:lnTo>
                    <a:pt x="207441" y="9370"/>
                  </a:lnTo>
                  <a:lnTo>
                    <a:pt x="207441" y="12175"/>
                  </a:lnTo>
                  <a:lnTo>
                    <a:pt x="222440" y="12175"/>
                  </a:lnTo>
                  <a:lnTo>
                    <a:pt x="222440" y="9370"/>
                  </a:lnTo>
                  <a:lnTo>
                    <a:pt x="225722" y="9370"/>
                  </a:lnTo>
                  <a:lnTo>
                    <a:pt x="225722" y="10782"/>
                  </a:lnTo>
                  <a:lnTo>
                    <a:pt x="240224" y="10782"/>
                  </a:lnTo>
                  <a:lnTo>
                    <a:pt x="240224" y="9370"/>
                  </a:lnTo>
                  <a:lnTo>
                    <a:pt x="243507" y="9370"/>
                  </a:lnTo>
                  <a:lnTo>
                    <a:pt x="243507" y="12175"/>
                  </a:lnTo>
                  <a:lnTo>
                    <a:pt x="257551" y="12175"/>
                  </a:lnTo>
                  <a:lnTo>
                    <a:pt x="257551" y="9370"/>
                  </a:lnTo>
                  <a:lnTo>
                    <a:pt x="260833" y="9370"/>
                  </a:lnTo>
                  <a:lnTo>
                    <a:pt x="260833" y="10782"/>
                  </a:lnTo>
                  <a:lnTo>
                    <a:pt x="275355" y="10782"/>
                  </a:lnTo>
                  <a:lnTo>
                    <a:pt x="275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11"/>
            <p:cNvSpPr/>
            <p:nvPr/>
          </p:nvSpPr>
          <p:spPr>
            <a:xfrm>
              <a:off x="363575" y="-634175"/>
              <a:ext cx="6695900" cy="1158775"/>
            </a:xfrm>
            <a:custGeom>
              <a:rect b="b" l="l" r="r" t="t"/>
              <a:pathLst>
                <a:path extrusionOk="0" h="46351" w="267836">
                  <a:moveTo>
                    <a:pt x="0" y="0"/>
                  </a:moveTo>
                  <a:lnTo>
                    <a:pt x="0" y="46350"/>
                  </a:lnTo>
                  <a:lnTo>
                    <a:pt x="267835" y="46350"/>
                  </a:lnTo>
                  <a:lnTo>
                    <a:pt x="26783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11"/>
            <p:cNvSpPr/>
            <p:nvPr/>
          </p:nvSpPr>
          <p:spPr>
            <a:xfrm>
              <a:off x="363575" y="-634175"/>
              <a:ext cx="363050" cy="1194575"/>
            </a:xfrm>
            <a:custGeom>
              <a:rect b="b" l="l" r="r" t="t"/>
              <a:pathLst>
                <a:path extrusionOk="0" h="47783" w="14522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11"/>
            <p:cNvSpPr/>
            <p:nvPr/>
          </p:nvSpPr>
          <p:spPr>
            <a:xfrm>
              <a:off x="434175" y="-634175"/>
              <a:ext cx="210900" cy="1194575"/>
            </a:xfrm>
            <a:custGeom>
              <a:rect b="b" l="l" r="r" t="t"/>
              <a:pathLst>
                <a:path extrusionOk="0" h="47783" w="8436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11"/>
            <p:cNvSpPr/>
            <p:nvPr/>
          </p:nvSpPr>
          <p:spPr>
            <a:xfrm>
              <a:off x="785300" y="-634175"/>
              <a:ext cx="351125" cy="1228900"/>
            </a:xfrm>
            <a:custGeom>
              <a:rect b="b" l="l" r="r" t="t"/>
              <a:pathLst>
                <a:path extrusionOk="0" h="49156" w="14045">
                  <a:moveTo>
                    <a:pt x="0" y="0"/>
                  </a:moveTo>
                  <a:lnTo>
                    <a:pt x="0" y="49155"/>
                  </a:lnTo>
                  <a:lnTo>
                    <a:pt x="14044" y="49155"/>
                  </a:lnTo>
                  <a:lnTo>
                    <a:pt x="14044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11"/>
            <p:cNvSpPr/>
            <p:nvPr/>
          </p:nvSpPr>
          <p:spPr>
            <a:xfrm>
              <a:off x="867350" y="-634175"/>
              <a:ext cx="187025" cy="1228900"/>
            </a:xfrm>
            <a:custGeom>
              <a:rect b="b" l="l" r="r" t="t"/>
              <a:pathLst>
                <a:path extrusionOk="0" h="49156" w="7481">
                  <a:moveTo>
                    <a:pt x="0" y="0"/>
                  </a:moveTo>
                  <a:lnTo>
                    <a:pt x="0" y="49155"/>
                  </a:lnTo>
                  <a:lnTo>
                    <a:pt x="7480" y="49155"/>
                  </a:lnTo>
                  <a:lnTo>
                    <a:pt x="7480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11"/>
            <p:cNvSpPr/>
            <p:nvPr/>
          </p:nvSpPr>
          <p:spPr>
            <a:xfrm>
              <a:off x="119507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11"/>
            <p:cNvSpPr/>
            <p:nvPr/>
          </p:nvSpPr>
          <p:spPr>
            <a:xfrm>
              <a:off x="1277150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0" y="0"/>
                  </a:moveTo>
                  <a:lnTo>
                    <a:pt x="0" y="47782"/>
                  </a:lnTo>
                  <a:lnTo>
                    <a:pt x="7957" y="47782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11"/>
            <p:cNvSpPr/>
            <p:nvPr/>
          </p:nvSpPr>
          <p:spPr>
            <a:xfrm>
              <a:off x="1616300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3" y="49155"/>
                  </a:lnTo>
                  <a:lnTo>
                    <a:pt x="14523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11"/>
            <p:cNvSpPr/>
            <p:nvPr/>
          </p:nvSpPr>
          <p:spPr>
            <a:xfrm>
              <a:off x="1698375" y="-634175"/>
              <a:ext cx="210875" cy="1228900"/>
            </a:xfrm>
            <a:custGeom>
              <a:rect b="b" l="l" r="r" t="t"/>
              <a:pathLst>
                <a:path extrusionOk="0" h="49156" w="8435">
                  <a:moveTo>
                    <a:pt x="0" y="0"/>
                  </a:moveTo>
                  <a:lnTo>
                    <a:pt x="0" y="49155"/>
                  </a:lnTo>
                  <a:lnTo>
                    <a:pt x="8435" y="49155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11"/>
            <p:cNvSpPr/>
            <p:nvPr/>
          </p:nvSpPr>
          <p:spPr>
            <a:xfrm>
              <a:off x="2038025" y="-634175"/>
              <a:ext cx="351150" cy="1194575"/>
            </a:xfrm>
            <a:custGeom>
              <a:rect b="b" l="l" r="r" t="t"/>
              <a:pathLst>
                <a:path extrusionOk="0" h="47783" w="14046">
                  <a:moveTo>
                    <a:pt x="1" y="0"/>
                  </a:moveTo>
                  <a:lnTo>
                    <a:pt x="1" y="47782"/>
                  </a:lnTo>
                  <a:lnTo>
                    <a:pt x="14045" y="47782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11"/>
            <p:cNvSpPr/>
            <p:nvPr/>
          </p:nvSpPr>
          <p:spPr>
            <a:xfrm>
              <a:off x="2108150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11"/>
            <p:cNvSpPr/>
            <p:nvPr/>
          </p:nvSpPr>
          <p:spPr>
            <a:xfrm>
              <a:off x="24478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0" y="0"/>
                  </a:moveTo>
                  <a:lnTo>
                    <a:pt x="0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11"/>
            <p:cNvSpPr/>
            <p:nvPr/>
          </p:nvSpPr>
          <p:spPr>
            <a:xfrm>
              <a:off x="2529375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11"/>
            <p:cNvSpPr/>
            <p:nvPr/>
          </p:nvSpPr>
          <p:spPr>
            <a:xfrm>
              <a:off x="28929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11"/>
            <p:cNvSpPr/>
            <p:nvPr/>
          </p:nvSpPr>
          <p:spPr>
            <a:xfrm>
              <a:off x="2973975" y="-634175"/>
              <a:ext cx="210900" cy="1194575"/>
            </a:xfrm>
            <a:custGeom>
              <a:rect b="b" l="l" r="r" t="t"/>
              <a:pathLst>
                <a:path extrusionOk="0" h="47783" w="8436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11"/>
            <p:cNvSpPr/>
            <p:nvPr/>
          </p:nvSpPr>
          <p:spPr>
            <a:xfrm>
              <a:off x="3325600" y="-634175"/>
              <a:ext cx="374500" cy="1228900"/>
            </a:xfrm>
            <a:custGeom>
              <a:rect b="b" l="l" r="r" t="t"/>
              <a:pathLst>
                <a:path extrusionOk="0" h="49156" w="14980">
                  <a:moveTo>
                    <a:pt x="0" y="0"/>
                  </a:moveTo>
                  <a:lnTo>
                    <a:pt x="0" y="49155"/>
                  </a:lnTo>
                  <a:lnTo>
                    <a:pt x="14979" y="49155"/>
                  </a:lnTo>
                  <a:lnTo>
                    <a:pt x="1497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11"/>
            <p:cNvSpPr/>
            <p:nvPr/>
          </p:nvSpPr>
          <p:spPr>
            <a:xfrm>
              <a:off x="3407650" y="-634175"/>
              <a:ext cx="210375" cy="1228900"/>
            </a:xfrm>
            <a:custGeom>
              <a:rect b="b" l="l" r="r" t="t"/>
              <a:pathLst>
                <a:path extrusionOk="0" h="49156" w="8415">
                  <a:moveTo>
                    <a:pt x="0" y="0"/>
                  </a:moveTo>
                  <a:lnTo>
                    <a:pt x="0" y="49155"/>
                  </a:lnTo>
                  <a:lnTo>
                    <a:pt x="8415" y="49155"/>
                  </a:lnTo>
                  <a:lnTo>
                    <a:pt x="841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11"/>
            <p:cNvSpPr/>
            <p:nvPr/>
          </p:nvSpPr>
          <p:spPr>
            <a:xfrm>
              <a:off x="3770675" y="-634175"/>
              <a:ext cx="385950" cy="1194575"/>
            </a:xfrm>
            <a:custGeom>
              <a:rect b="b" l="l" r="r" t="t"/>
              <a:pathLst>
                <a:path extrusionOk="0" h="47783" w="15438">
                  <a:moveTo>
                    <a:pt x="1" y="0"/>
                  </a:moveTo>
                  <a:lnTo>
                    <a:pt x="1" y="47782"/>
                  </a:lnTo>
                  <a:lnTo>
                    <a:pt x="15438" y="47782"/>
                  </a:lnTo>
                  <a:lnTo>
                    <a:pt x="15438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11"/>
            <p:cNvSpPr/>
            <p:nvPr/>
          </p:nvSpPr>
          <p:spPr>
            <a:xfrm>
              <a:off x="3864175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11"/>
            <p:cNvSpPr/>
            <p:nvPr/>
          </p:nvSpPr>
          <p:spPr>
            <a:xfrm>
              <a:off x="42267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11"/>
            <p:cNvSpPr/>
            <p:nvPr/>
          </p:nvSpPr>
          <p:spPr>
            <a:xfrm>
              <a:off x="4308775" y="-634175"/>
              <a:ext cx="187025" cy="1228900"/>
            </a:xfrm>
            <a:custGeom>
              <a:rect b="b" l="l" r="r" t="t"/>
              <a:pathLst>
                <a:path extrusionOk="0" h="49156" w="7481">
                  <a:moveTo>
                    <a:pt x="1" y="0"/>
                  </a:moveTo>
                  <a:lnTo>
                    <a:pt x="1" y="49155"/>
                  </a:lnTo>
                  <a:lnTo>
                    <a:pt x="7481" y="49155"/>
                  </a:lnTo>
                  <a:lnTo>
                    <a:pt x="748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11"/>
            <p:cNvSpPr/>
            <p:nvPr/>
          </p:nvSpPr>
          <p:spPr>
            <a:xfrm>
              <a:off x="46718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11"/>
            <p:cNvSpPr/>
            <p:nvPr/>
          </p:nvSpPr>
          <p:spPr>
            <a:xfrm>
              <a:off x="4741950" y="-634175"/>
              <a:ext cx="210875" cy="1194575"/>
            </a:xfrm>
            <a:custGeom>
              <a:rect b="b" l="l" r="r" t="t"/>
              <a:pathLst>
                <a:path extrusionOk="0" h="47783" w="8435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11"/>
            <p:cNvSpPr/>
            <p:nvPr/>
          </p:nvSpPr>
          <p:spPr>
            <a:xfrm>
              <a:off x="51164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11"/>
            <p:cNvSpPr/>
            <p:nvPr/>
          </p:nvSpPr>
          <p:spPr>
            <a:xfrm>
              <a:off x="5198475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11"/>
            <p:cNvSpPr/>
            <p:nvPr/>
          </p:nvSpPr>
          <p:spPr>
            <a:xfrm>
              <a:off x="5549600" y="-634175"/>
              <a:ext cx="375000" cy="1228900"/>
            </a:xfrm>
            <a:custGeom>
              <a:rect b="b" l="l" r="r" t="t"/>
              <a:pathLst>
                <a:path extrusionOk="0" h="49156" w="15000">
                  <a:moveTo>
                    <a:pt x="0" y="0"/>
                  </a:moveTo>
                  <a:lnTo>
                    <a:pt x="0" y="49155"/>
                  </a:lnTo>
                  <a:lnTo>
                    <a:pt x="14999" y="49155"/>
                  </a:lnTo>
                  <a:lnTo>
                    <a:pt x="1499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11"/>
            <p:cNvSpPr/>
            <p:nvPr/>
          </p:nvSpPr>
          <p:spPr>
            <a:xfrm>
              <a:off x="5631650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0" y="0"/>
                  </a:moveTo>
                  <a:lnTo>
                    <a:pt x="0" y="49155"/>
                  </a:lnTo>
                  <a:lnTo>
                    <a:pt x="7957" y="49155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11"/>
            <p:cNvSpPr/>
            <p:nvPr/>
          </p:nvSpPr>
          <p:spPr>
            <a:xfrm>
              <a:off x="60066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11"/>
            <p:cNvSpPr/>
            <p:nvPr/>
          </p:nvSpPr>
          <p:spPr>
            <a:xfrm>
              <a:off x="6076750" y="-634175"/>
              <a:ext cx="210875" cy="1194575"/>
            </a:xfrm>
            <a:custGeom>
              <a:rect b="b" l="l" r="r" t="t"/>
              <a:pathLst>
                <a:path extrusionOk="0" h="47783" w="8435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11"/>
            <p:cNvSpPr/>
            <p:nvPr/>
          </p:nvSpPr>
          <p:spPr>
            <a:xfrm>
              <a:off x="6451225" y="-634175"/>
              <a:ext cx="351125" cy="1228900"/>
            </a:xfrm>
            <a:custGeom>
              <a:rect b="b" l="l" r="r" t="t"/>
              <a:pathLst>
                <a:path extrusionOk="0" h="49156" w="14045">
                  <a:moveTo>
                    <a:pt x="1" y="0"/>
                  </a:moveTo>
                  <a:lnTo>
                    <a:pt x="1" y="49155"/>
                  </a:lnTo>
                  <a:lnTo>
                    <a:pt x="14045" y="49155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11"/>
            <p:cNvSpPr/>
            <p:nvPr/>
          </p:nvSpPr>
          <p:spPr>
            <a:xfrm>
              <a:off x="6532775" y="-634175"/>
              <a:ext cx="187525" cy="1228900"/>
            </a:xfrm>
            <a:custGeom>
              <a:rect b="b" l="l" r="r" t="t"/>
              <a:pathLst>
                <a:path extrusionOk="0" h="49156" w="7501">
                  <a:moveTo>
                    <a:pt x="1" y="0"/>
                  </a:moveTo>
                  <a:lnTo>
                    <a:pt x="1" y="49155"/>
                  </a:lnTo>
                  <a:lnTo>
                    <a:pt x="7501" y="49155"/>
                  </a:lnTo>
                  <a:lnTo>
                    <a:pt x="750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11"/>
            <p:cNvSpPr/>
            <p:nvPr/>
          </p:nvSpPr>
          <p:spPr>
            <a:xfrm>
              <a:off x="6884400" y="-634175"/>
              <a:ext cx="363050" cy="1194575"/>
            </a:xfrm>
            <a:custGeom>
              <a:rect b="b" l="l" r="r" t="t"/>
              <a:pathLst>
                <a:path extrusionOk="0" h="47783" w="14522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11"/>
            <p:cNvSpPr/>
            <p:nvPr/>
          </p:nvSpPr>
          <p:spPr>
            <a:xfrm>
              <a:off x="6978375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11"/>
            <p:cNvSpPr/>
            <p:nvPr/>
          </p:nvSpPr>
          <p:spPr>
            <a:xfrm>
              <a:off x="211400" y="-634175"/>
              <a:ext cx="7094250" cy="25"/>
            </a:xfrm>
            <a:custGeom>
              <a:rect b="b" l="l" r="r" t="t"/>
              <a:pathLst>
                <a:path extrusionOk="0" fill="none" h="1" w="283770">
                  <a:moveTo>
                    <a:pt x="0" y="0"/>
                  </a:moveTo>
                  <a:lnTo>
                    <a:pt x="283769" y="0"/>
                  </a:lnTo>
                </a:path>
              </a:pathLst>
            </a:custGeom>
            <a:noFill/>
            <a:ln cap="flat" cmpd="sng" w="46750">
              <a:solidFill>
                <a:srgbClr val="FFB726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11"/>
            <p:cNvSpPr/>
            <p:nvPr/>
          </p:nvSpPr>
          <p:spPr>
            <a:xfrm>
              <a:off x="7287225" y="-693375"/>
              <a:ext cx="127825" cy="128350"/>
            </a:xfrm>
            <a:custGeom>
              <a:rect b="b" l="l" r="r" t="t"/>
              <a:pathLst>
                <a:path extrusionOk="0" h="5134" w="5113">
                  <a:moveTo>
                    <a:pt x="2566" y="1"/>
                  </a:moveTo>
                  <a:cubicBezTo>
                    <a:pt x="1134" y="1"/>
                    <a:pt x="0" y="1155"/>
                    <a:pt x="0" y="2567"/>
                  </a:cubicBezTo>
                  <a:cubicBezTo>
                    <a:pt x="0" y="3979"/>
                    <a:pt x="1134" y="5133"/>
                    <a:pt x="2566" y="5133"/>
                  </a:cubicBezTo>
                  <a:cubicBezTo>
                    <a:pt x="3979" y="5133"/>
                    <a:pt x="5113" y="3979"/>
                    <a:pt x="5113" y="2567"/>
                  </a:cubicBezTo>
                  <a:cubicBezTo>
                    <a:pt x="5113" y="1155"/>
                    <a:pt x="3979" y="1"/>
                    <a:pt x="2566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11"/>
            <p:cNvSpPr/>
            <p:nvPr/>
          </p:nvSpPr>
          <p:spPr>
            <a:xfrm>
              <a:off x="193475" y="-693375"/>
              <a:ext cx="128350" cy="128350"/>
            </a:xfrm>
            <a:custGeom>
              <a:rect b="b" l="l" r="r" t="t"/>
              <a:pathLst>
                <a:path extrusionOk="0" h="5134" w="5134">
                  <a:moveTo>
                    <a:pt x="2567" y="1"/>
                  </a:moveTo>
                  <a:cubicBezTo>
                    <a:pt x="1155" y="1"/>
                    <a:pt x="1" y="1155"/>
                    <a:pt x="1" y="2567"/>
                  </a:cubicBezTo>
                  <a:cubicBezTo>
                    <a:pt x="1" y="3979"/>
                    <a:pt x="1155" y="5133"/>
                    <a:pt x="2567" y="5133"/>
                  </a:cubicBezTo>
                  <a:cubicBezTo>
                    <a:pt x="3979" y="5133"/>
                    <a:pt x="5133" y="3979"/>
                    <a:pt x="5133" y="2567"/>
                  </a:cubicBezTo>
                  <a:cubicBezTo>
                    <a:pt x="5133" y="1155"/>
                    <a:pt x="3979" y="1"/>
                    <a:pt x="2567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0" name="Google Shape;1730;p11"/>
          <p:cNvSpPr txBox="1"/>
          <p:nvPr>
            <p:ph hasCustomPrompt="1" type="title"/>
          </p:nvPr>
        </p:nvSpPr>
        <p:spPr>
          <a:xfrm rot="178">
            <a:off x="2611625" y="1135075"/>
            <a:ext cx="5805600" cy="1234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7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731" name="Google Shape;1731;p11"/>
          <p:cNvSpPr txBox="1"/>
          <p:nvPr>
            <p:ph idx="1" type="subTitle"/>
          </p:nvPr>
        </p:nvSpPr>
        <p:spPr>
          <a:xfrm>
            <a:off x="3664050" y="2340244"/>
            <a:ext cx="47529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12"/>
          <p:cNvSpPr/>
          <p:nvPr/>
        </p:nvSpPr>
        <p:spPr>
          <a:xfrm>
            <a:off x="0" y="-7175"/>
            <a:ext cx="9144000" cy="518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1"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13"/>
          <p:cNvSpPr txBox="1"/>
          <p:nvPr>
            <p:ph idx="1" type="subTitle"/>
          </p:nvPr>
        </p:nvSpPr>
        <p:spPr>
          <a:xfrm>
            <a:off x="2093388" y="1517190"/>
            <a:ext cx="24342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736" name="Google Shape;1736;p13"/>
          <p:cNvSpPr txBox="1"/>
          <p:nvPr>
            <p:ph idx="2" type="subTitle"/>
          </p:nvPr>
        </p:nvSpPr>
        <p:spPr>
          <a:xfrm>
            <a:off x="2092005" y="1859415"/>
            <a:ext cx="2434200" cy="6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7" name="Google Shape;1737;p13"/>
          <p:cNvSpPr txBox="1"/>
          <p:nvPr>
            <p:ph hasCustomPrompt="1" type="title"/>
          </p:nvPr>
        </p:nvSpPr>
        <p:spPr>
          <a:xfrm>
            <a:off x="962900" y="1689016"/>
            <a:ext cx="969300" cy="62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8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1738" name="Google Shape;1738;p13"/>
          <p:cNvSpPr txBox="1"/>
          <p:nvPr>
            <p:ph idx="3" type="subTitle"/>
          </p:nvPr>
        </p:nvSpPr>
        <p:spPr>
          <a:xfrm>
            <a:off x="2092006" y="3021217"/>
            <a:ext cx="24342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739" name="Google Shape;1739;p13"/>
          <p:cNvSpPr txBox="1"/>
          <p:nvPr>
            <p:ph idx="4" type="subTitle"/>
          </p:nvPr>
        </p:nvSpPr>
        <p:spPr>
          <a:xfrm>
            <a:off x="2092005" y="3361839"/>
            <a:ext cx="2432400" cy="6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0" name="Google Shape;1740;p13"/>
          <p:cNvSpPr txBox="1"/>
          <p:nvPr>
            <p:ph hasCustomPrompt="1" idx="5" type="title"/>
          </p:nvPr>
        </p:nvSpPr>
        <p:spPr>
          <a:xfrm>
            <a:off x="962900" y="3202477"/>
            <a:ext cx="969300" cy="62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8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1741" name="Google Shape;1741;p13"/>
          <p:cNvSpPr txBox="1"/>
          <p:nvPr>
            <p:ph idx="6" type="subTitle"/>
          </p:nvPr>
        </p:nvSpPr>
        <p:spPr>
          <a:xfrm>
            <a:off x="5906943" y="1517190"/>
            <a:ext cx="24339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742" name="Google Shape;1742;p13"/>
          <p:cNvSpPr txBox="1"/>
          <p:nvPr>
            <p:ph idx="7" type="subTitle"/>
          </p:nvPr>
        </p:nvSpPr>
        <p:spPr>
          <a:xfrm>
            <a:off x="5905570" y="1859415"/>
            <a:ext cx="2422500" cy="6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3" name="Google Shape;1743;p13"/>
          <p:cNvSpPr txBox="1"/>
          <p:nvPr>
            <p:ph hasCustomPrompt="1" idx="8" type="title"/>
          </p:nvPr>
        </p:nvSpPr>
        <p:spPr>
          <a:xfrm>
            <a:off x="4859950" y="1688000"/>
            <a:ext cx="969300" cy="62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8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1744" name="Google Shape;1744;p13"/>
          <p:cNvSpPr txBox="1"/>
          <p:nvPr>
            <p:ph idx="9" type="subTitle"/>
          </p:nvPr>
        </p:nvSpPr>
        <p:spPr>
          <a:xfrm>
            <a:off x="5906946" y="3021216"/>
            <a:ext cx="24225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745" name="Google Shape;1745;p13"/>
          <p:cNvSpPr txBox="1"/>
          <p:nvPr>
            <p:ph idx="13" type="subTitle"/>
          </p:nvPr>
        </p:nvSpPr>
        <p:spPr>
          <a:xfrm>
            <a:off x="5906998" y="3361840"/>
            <a:ext cx="2433900" cy="6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6" name="Google Shape;1746;p13"/>
          <p:cNvSpPr txBox="1"/>
          <p:nvPr>
            <p:ph hasCustomPrompt="1" idx="14" type="title"/>
          </p:nvPr>
        </p:nvSpPr>
        <p:spPr>
          <a:xfrm>
            <a:off x="4859950" y="3202477"/>
            <a:ext cx="969300" cy="62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8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1747" name="Google Shape;1747;p13"/>
          <p:cNvSpPr/>
          <p:nvPr/>
        </p:nvSpPr>
        <p:spPr>
          <a:xfrm>
            <a:off x="-7175" y="4400950"/>
            <a:ext cx="9158700" cy="89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8" name="Google Shape;1748;p13"/>
          <p:cNvGrpSpPr/>
          <p:nvPr/>
        </p:nvGrpSpPr>
        <p:grpSpPr>
          <a:xfrm>
            <a:off x="-1700930" y="-1087059"/>
            <a:ext cx="12551594" cy="3254063"/>
            <a:chOff x="-1700930" y="-1087059"/>
            <a:chExt cx="12551594" cy="3254063"/>
          </a:xfrm>
        </p:grpSpPr>
        <p:grpSp>
          <p:nvGrpSpPr>
            <p:cNvPr id="1749" name="Google Shape;1749;p13"/>
            <p:cNvGrpSpPr/>
            <p:nvPr/>
          </p:nvGrpSpPr>
          <p:grpSpPr>
            <a:xfrm rot="-2336481">
              <a:off x="-1326197" y="-511440"/>
              <a:ext cx="2575089" cy="2102826"/>
              <a:chOff x="-580150" y="114125"/>
              <a:chExt cx="2183925" cy="1783400"/>
            </a:xfrm>
          </p:grpSpPr>
          <p:sp>
            <p:nvSpPr>
              <p:cNvPr id="1750" name="Google Shape;1750;p13"/>
              <p:cNvSpPr/>
              <p:nvPr/>
            </p:nvSpPr>
            <p:spPr>
              <a:xfrm>
                <a:off x="-580150" y="114125"/>
                <a:ext cx="2183925" cy="1783400"/>
              </a:xfrm>
              <a:custGeom>
                <a:rect b="b" l="l" r="r" t="t"/>
                <a:pathLst>
                  <a:path extrusionOk="0" h="71336" w="87357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60" y="65914"/>
                      <a:pt x="120" y="65973"/>
                      <a:pt x="179" y="66021"/>
                    </a:cubicBezTo>
                    <a:cubicBezTo>
                      <a:pt x="4680" y="69627"/>
                      <a:pt x="10371" y="71335"/>
                      <a:pt x="16844" y="71335"/>
                    </a:cubicBezTo>
                    <a:cubicBezTo>
                      <a:pt x="36916" y="71335"/>
                      <a:pt x="64499" y="54907"/>
                      <a:pt x="87357" y="27683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13"/>
              <p:cNvSpPr/>
              <p:nvPr/>
            </p:nvSpPr>
            <p:spPr>
              <a:xfrm>
                <a:off x="-580150" y="114125"/>
                <a:ext cx="2069325" cy="1751300"/>
              </a:xfrm>
              <a:custGeom>
                <a:rect b="b" l="l" r="r" t="t"/>
                <a:pathLst>
                  <a:path extrusionOk="0" h="70052" w="82773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48" y="65914"/>
                      <a:pt x="108" y="65961"/>
                      <a:pt x="156" y="66009"/>
                    </a:cubicBezTo>
                    <a:cubicBezTo>
                      <a:pt x="3571" y="68750"/>
                      <a:pt x="7922" y="70052"/>
                      <a:pt x="12947" y="70052"/>
                    </a:cubicBezTo>
                    <a:cubicBezTo>
                      <a:pt x="31451" y="70052"/>
                      <a:pt x="59093" y="52405"/>
                      <a:pt x="82773" y="24016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13"/>
              <p:cNvSpPr/>
              <p:nvPr/>
            </p:nvSpPr>
            <p:spPr>
              <a:xfrm>
                <a:off x="-580150" y="114125"/>
                <a:ext cx="1882700" cy="1706800"/>
              </a:xfrm>
              <a:custGeom>
                <a:rect b="b" l="l" r="r" t="t"/>
                <a:pathLst>
                  <a:path extrusionOk="0" h="68272" w="75308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48" y="65902"/>
                      <a:pt x="72" y="65926"/>
                      <a:pt x="120" y="65961"/>
                    </a:cubicBezTo>
                    <a:cubicBezTo>
                      <a:pt x="2070" y="67525"/>
                      <a:pt x="4578" y="68272"/>
                      <a:pt x="7541" y="68272"/>
                    </a:cubicBezTo>
                    <a:cubicBezTo>
                      <a:pt x="22833" y="68272"/>
                      <a:pt x="50223" y="48364"/>
                      <a:pt x="75308" y="18003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13"/>
              <p:cNvSpPr/>
              <p:nvPr/>
            </p:nvSpPr>
            <p:spPr>
              <a:xfrm>
                <a:off x="-414050" y="216825"/>
                <a:ext cx="1452275" cy="1601400"/>
              </a:xfrm>
              <a:custGeom>
                <a:rect b="b" l="l" r="r" t="t"/>
                <a:pathLst>
                  <a:path extrusionOk="0" h="64056" w="58091">
                    <a:moveTo>
                      <a:pt x="51328" y="0"/>
                    </a:moveTo>
                    <a:cubicBezTo>
                      <a:pt x="51328" y="0"/>
                      <a:pt x="31056" y="40912"/>
                      <a:pt x="8447" y="58662"/>
                    </a:cubicBezTo>
                    <a:lnTo>
                      <a:pt x="8447" y="58662"/>
                    </a:lnTo>
                    <a:cubicBezTo>
                      <a:pt x="36360" y="38972"/>
                      <a:pt x="58091" y="5596"/>
                      <a:pt x="58091" y="5596"/>
                    </a:cubicBezTo>
                    <a:lnTo>
                      <a:pt x="51328" y="0"/>
                    </a:lnTo>
                    <a:close/>
                    <a:moveTo>
                      <a:pt x="8447" y="58662"/>
                    </a:moveTo>
                    <a:cubicBezTo>
                      <a:pt x="5687" y="60609"/>
                      <a:pt x="2866" y="62422"/>
                      <a:pt x="0" y="64056"/>
                    </a:cubicBezTo>
                    <a:cubicBezTo>
                      <a:pt x="2829" y="62691"/>
                      <a:pt x="5656" y="60853"/>
                      <a:pt x="8447" y="58662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54" name="Google Shape;1754;p13"/>
            <p:cNvGrpSpPr/>
            <p:nvPr/>
          </p:nvGrpSpPr>
          <p:grpSpPr>
            <a:xfrm flipH="1" rot="2336481">
              <a:off x="7900841" y="-511440"/>
              <a:ext cx="2575089" cy="2102826"/>
              <a:chOff x="-580150" y="114125"/>
              <a:chExt cx="2183925" cy="1783400"/>
            </a:xfrm>
          </p:grpSpPr>
          <p:sp>
            <p:nvSpPr>
              <p:cNvPr id="1755" name="Google Shape;1755;p13"/>
              <p:cNvSpPr/>
              <p:nvPr/>
            </p:nvSpPr>
            <p:spPr>
              <a:xfrm>
                <a:off x="-580150" y="114125"/>
                <a:ext cx="2183925" cy="1783400"/>
              </a:xfrm>
              <a:custGeom>
                <a:rect b="b" l="l" r="r" t="t"/>
                <a:pathLst>
                  <a:path extrusionOk="0" h="71336" w="87357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60" y="65914"/>
                      <a:pt x="120" y="65973"/>
                      <a:pt x="179" y="66021"/>
                    </a:cubicBezTo>
                    <a:cubicBezTo>
                      <a:pt x="4680" y="69627"/>
                      <a:pt x="10371" y="71335"/>
                      <a:pt x="16844" y="71335"/>
                    </a:cubicBezTo>
                    <a:cubicBezTo>
                      <a:pt x="36916" y="71335"/>
                      <a:pt x="64499" y="54907"/>
                      <a:pt x="87357" y="27683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13"/>
              <p:cNvSpPr/>
              <p:nvPr/>
            </p:nvSpPr>
            <p:spPr>
              <a:xfrm>
                <a:off x="-580150" y="114125"/>
                <a:ext cx="2069325" cy="1751300"/>
              </a:xfrm>
              <a:custGeom>
                <a:rect b="b" l="l" r="r" t="t"/>
                <a:pathLst>
                  <a:path extrusionOk="0" h="70052" w="82773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48" y="65914"/>
                      <a:pt x="108" y="65961"/>
                      <a:pt x="156" y="66009"/>
                    </a:cubicBezTo>
                    <a:cubicBezTo>
                      <a:pt x="3571" y="68750"/>
                      <a:pt x="7922" y="70052"/>
                      <a:pt x="12947" y="70052"/>
                    </a:cubicBezTo>
                    <a:cubicBezTo>
                      <a:pt x="31451" y="70052"/>
                      <a:pt x="59093" y="52405"/>
                      <a:pt x="82773" y="24016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13"/>
              <p:cNvSpPr/>
              <p:nvPr/>
            </p:nvSpPr>
            <p:spPr>
              <a:xfrm>
                <a:off x="-580150" y="114125"/>
                <a:ext cx="1882700" cy="1706800"/>
              </a:xfrm>
              <a:custGeom>
                <a:rect b="b" l="l" r="r" t="t"/>
                <a:pathLst>
                  <a:path extrusionOk="0" h="68272" w="75308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48" y="65902"/>
                      <a:pt x="72" y="65926"/>
                      <a:pt x="120" y="65961"/>
                    </a:cubicBezTo>
                    <a:cubicBezTo>
                      <a:pt x="2070" y="67525"/>
                      <a:pt x="4578" y="68272"/>
                      <a:pt x="7541" y="68272"/>
                    </a:cubicBezTo>
                    <a:cubicBezTo>
                      <a:pt x="22833" y="68272"/>
                      <a:pt x="50223" y="48364"/>
                      <a:pt x="75308" y="18003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13"/>
              <p:cNvSpPr/>
              <p:nvPr/>
            </p:nvSpPr>
            <p:spPr>
              <a:xfrm>
                <a:off x="-414050" y="216825"/>
                <a:ext cx="1452275" cy="1601400"/>
              </a:xfrm>
              <a:custGeom>
                <a:rect b="b" l="l" r="r" t="t"/>
                <a:pathLst>
                  <a:path extrusionOk="0" h="64056" w="58091">
                    <a:moveTo>
                      <a:pt x="51328" y="0"/>
                    </a:moveTo>
                    <a:cubicBezTo>
                      <a:pt x="51328" y="0"/>
                      <a:pt x="31056" y="40912"/>
                      <a:pt x="8447" y="58662"/>
                    </a:cubicBezTo>
                    <a:lnTo>
                      <a:pt x="8447" y="58662"/>
                    </a:lnTo>
                    <a:cubicBezTo>
                      <a:pt x="36360" y="38972"/>
                      <a:pt x="58091" y="5596"/>
                      <a:pt x="58091" y="5596"/>
                    </a:cubicBezTo>
                    <a:lnTo>
                      <a:pt x="51328" y="0"/>
                    </a:lnTo>
                    <a:close/>
                    <a:moveTo>
                      <a:pt x="8447" y="58662"/>
                    </a:moveTo>
                    <a:cubicBezTo>
                      <a:pt x="5687" y="60609"/>
                      <a:pt x="2866" y="62422"/>
                      <a:pt x="0" y="64056"/>
                    </a:cubicBezTo>
                    <a:cubicBezTo>
                      <a:pt x="2829" y="62691"/>
                      <a:pt x="5656" y="60853"/>
                      <a:pt x="8447" y="58662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59" name="Google Shape;1759;p13"/>
          <p:cNvGrpSpPr/>
          <p:nvPr/>
        </p:nvGrpSpPr>
        <p:grpSpPr>
          <a:xfrm>
            <a:off x="-417858" y="-823150"/>
            <a:ext cx="9978772" cy="1382075"/>
            <a:chOff x="193475" y="-693375"/>
            <a:chExt cx="7221575" cy="1382075"/>
          </a:xfrm>
        </p:grpSpPr>
        <p:sp>
          <p:nvSpPr>
            <p:cNvPr id="1760" name="Google Shape;1760;p13"/>
            <p:cNvSpPr/>
            <p:nvPr/>
          </p:nvSpPr>
          <p:spPr>
            <a:xfrm>
              <a:off x="363575" y="384325"/>
              <a:ext cx="6883875" cy="304375"/>
            </a:xfrm>
            <a:custGeom>
              <a:rect b="b" l="l" r="r" t="t"/>
              <a:pathLst>
                <a:path extrusionOk="0" h="12175" w="275355">
                  <a:moveTo>
                    <a:pt x="0" y="0"/>
                  </a:moveTo>
                  <a:lnTo>
                    <a:pt x="0" y="9390"/>
                  </a:lnTo>
                  <a:lnTo>
                    <a:pt x="0" y="10782"/>
                  </a:lnTo>
                  <a:lnTo>
                    <a:pt x="14522" y="10782"/>
                  </a:lnTo>
                  <a:lnTo>
                    <a:pt x="14522" y="9370"/>
                  </a:lnTo>
                  <a:lnTo>
                    <a:pt x="16869" y="9370"/>
                  </a:lnTo>
                  <a:lnTo>
                    <a:pt x="16869" y="12175"/>
                  </a:lnTo>
                  <a:lnTo>
                    <a:pt x="30913" y="12175"/>
                  </a:lnTo>
                  <a:lnTo>
                    <a:pt x="30913" y="9370"/>
                  </a:lnTo>
                  <a:lnTo>
                    <a:pt x="33261" y="9370"/>
                  </a:lnTo>
                  <a:lnTo>
                    <a:pt x="33261" y="10782"/>
                  </a:lnTo>
                  <a:lnTo>
                    <a:pt x="47782" y="10782"/>
                  </a:lnTo>
                  <a:lnTo>
                    <a:pt x="47782" y="9370"/>
                  </a:lnTo>
                  <a:lnTo>
                    <a:pt x="50110" y="9370"/>
                  </a:lnTo>
                  <a:lnTo>
                    <a:pt x="50110" y="12175"/>
                  </a:lnTo>
                  <a:lnTo>
                    <a:pt x="64632" y="12175"/>
                  </a:lnTo>
                  <a:lnTo>
                    <a:pt x="64632" y="9370"/>
                  </a:lnTo>
                  <a:lnTo>
                    <a:pt x="66979" y="9370"/>
                  </a:lnTo>
                  <a:lnTo>
                    <a:pt x="66979" y="10782"/>
                  </a:lnTo>
                  <a:lnTo>
                    <a:pt x="81023" y="10782"/>
                  </a:lnTo>
                  <a:lnTo>
                    <a:pt x="81023" y="9370"/>
                  </a:lnTo>
                  <a:lnTo>
                    <a:pt x="83370" y="9370"/>
                  </a:lnTo>
                  <a:lnTo>
                    <a:pt x="83370" y="12175"/>
                  </a:lnTo>
                  <a:lnTo>
                    <a:pt x="97892" y="12175"/>
                  </a:lnTo>
                  <a:lnTo>
                    <a:pt x="97892" y="9370"/>
                  </a:lnTo>
                  <a:lnTo>
                    <a:pt x="101174" y="9370"/>
                  </a:lnTo>
                  <a:lnTo>
                    <a:pt x="101174" y="10782"/>
                  </a:lnTo>
                  <a:lnTo>
                    <a:pt x="115656" y="10782"/>
                  </a:lnTo>
                  <a:lnTo>
                    <a:pt x="115656" y="9370"/>
                  </a:lnTo>
                  <a:lnTo>
                    <a:pt x="118481" y="9370"/>
                  </a:lnTo>
                  <a:lnTo>
                    <a:pt x="118481" y="12175"/>
                  </a:lnTo>
                  <a:lnTo>
                    <a:pt x="133460" y="12175"/>
                  </a:lnTo>
                  <a:lnTo>
                    <a:pt x="133460" y="9370"/>
                  </a:lnTo>
                  <a:lnTo>
                    <a:pt x="136285" y="9370"/>
                  </a:lnTo>
                  <a:lnTo>
                    <a:pt x="136285" y="10782"/>
                  </a:lnTo>
                  <a:lnTo>
                    <a:pt x="151722" y="10782"/>
                  </a:lnTo>
                  <a:lnTo>
                    <a:pt x="151722" y="9370"/>
                  </a:lnTo>
                  <a:lnTo>
                    <a:pt x="154527" y="9370"/>
                  </a:lnTo>
                  <a:lnTo>
                    <a:pt x="154527" y="12175"/>
                  </a:lnTo>
                  <a:lnTo>
                    <a:pt x="169048" y="12175"/>
                  </a:lnTo>
                  <a:lnTo>
                    <a:pt x="169048" y="9370"/>
                  </a:lnTo>
                  <a:lnTo>
                    <a:pt x="172331" y="9370"/>
                  </a:lnTo>
                  <a:lnTo>
                    <a:pt x="172331" y="10782"/>
                  </a:lnTo>
                  <a:lnTo>
                    <a:pt x="186852" y="10782"/>
                  </a:lnTo>
                  <a:lnTo>
                    <a:pt x="186852" y="9370"/>
                  </a:lnTo>
                  <a:lnTo>
                    <a:pt x="190115" y="9370"/>
                  </a:lnTo>
                  <a:lnTo>
                    <a:pt x="190115" y="12175"/>
                  </a:lnTo>
                  <a:lnTo>
                    <a:pt x="204636" y="12175"/>
                  </a:lnTo>
                  <a:lnTo>
                    <a:pt x="204636" y="9370"/>
                  </a:lnTo>
                  <a:lnTo>
                    <a:pt x="207441" y="9370"/>
                  </a:lnTo>
                  <a:lnTo>
                    <a:pt x="207441" y="12175"/>
                  </a:lnTo>
                  <a:lnTo>
                    <a:pt x="222440" y="12175"/>
                  </a:lnTo>
                  <a:lnTo>
                    <a:pt x="222440" y="9370"/>
                  </a:lnTo>
                  <a:lnTo>
                    <a:pt x="225722" y="9370"/>
                  </a:lnTo>
                  <a:lnTo>
                    <a:pt x="225722" y="10782"/>
                  </a:lnTo>
                  <a:lnTo>
                    <a:pt x="240224" y="10782"/>
                  </a:lnTo>
                  <a:lnTo>
                    <a:pt x="240224" y="9370"/>
                  </a:lnTo>
                  <a:lnTo>
                    <a:pt x="243507" y="9370"/>
                  </a:lnTo>
                  <a:lnTo>
                    <a:pt x="243507" y="12175"/>
                  </a:lnTo>
                  <a:lnTo>
                    <a:pt x="257551" y="12175"/>
                  </a:lnTo>
                  <a:lnTo>
                    <a:pt x="257551" y="9370"/>
                  </a:lnTo>
                  <a:lnTo>
                    <a:pt x="260833" y="9370"/>
                  </a:lnTo>
                  <a:lnTo>
                    <a:pt x="260833" y="10782"/>
                  </a:lnTo>
                  <a:lnTo>
                    <a:pt x="275355" y="10782"/>
                  </a:lnTo>
                  <a:lnTo>
                    <a:pt x="275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13"/>
            <p:cNvSpPr/>
            <p:nvPr/>
          </p:nvSpPr>
          <p:spPr>
            <a:xfrm>
              <a:off x="363575" y="-634175"/>
              <a:ext cx="6695900" cy="1158775"/>
            </a:xfrm>
            <a:custGeom>
              <a:rect b="b" l="l" r="r" t="t"/>
              <a:pathLst>
                <a:path extrusionOk="0" h="46351" w="267836">
                  <a:moveTo>
                    <a:pt x="0" y="0"/>
                  </a:moveTo>
                  <a:lnTo>
                    <a:pt x="0" y="46350"/>
                  </a:lnTo>
                  <a:lnTo>
                    <a:pt x="267835" y="46350"/>
                  </a:lnTo>
                  <a:lnTo>
                    <a:pt x="26783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13"/>
            <p:cNvSpPr/>
            <p:nvPr/>
          </p:nvSpPr>
          <p:spPr>
            <a:xfrm>
              <a:off x="363575" y="-634175"/>
              <a:ext cx="363050" cy="1194575"/>
            </a:xfrm>
            <a:custGeom>
              <a:rect b="b" l="l" r="r" t="t"/>
              <a:pathLst>
                <a:path extrusionOk="0" h="47783" w="14522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13"/>
            <p:cNvSpPr/>
            <p:nvPr/>
          </p:nvSpPr>
          <p:spPr>
            <a:xfrm>
              <a:off x="434175" y="-634175"/>
              <a:ext cx="210900" cy="1194575"/>
            </a:xfrm>
            <a:custGeom>
              <a:rect b="b" l="l" r="r" t="t"/>
              <a:pathLst>
                <a:path extrusionOk="0" h="47783" w="8436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13"/>
            <p:cNvSpPr/>
            <p:nvPr/>
          </p:nvSpPr>
          <p:spPr>
            <a:xfrm>
              <a:off x="785300" y="-634175"/>
              <a:ext cx="351125" cy="1228900"/>
            </a:xfrm>
            <a:custGeom>
              <a:rect b="b" l="l" r="r" t="t"/>
              <a:pathLst>
                <a:path extrusionOk="0" h="49156" w="14045">
                  <a:moveTo>
                    <a:pt x="0" y="0"/>
                  </a:moveTo>
                  <a:lnTo>
                    <a:pt x="0" y="49155"/>
                  </a:lnTo>
                  <a:lnTo>
                    <a:pt x="14044" y="49155"/>
                  </a:lnTo>
                  <a:lnTo>
                    <a:pt x="14044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13"/>
            <p:cNvSpPr/>
            <p:nvPr/>
          </p:nvSpPr>
          <p:spPr>
            <a:xfrm>
              <a:off x="867350" y="-634175"/>
              <a:ext cx="187025" cy="1228900"/>
            </a:xfrm>
            <a:custGeom>
              <a:rect b="b" l="l" r="r" t="t"/>
              <a:pathLst>
                <a:path extrusionOk="0" h="49156" w="7481">
                  <a:moveTo>
                    <a:pt x="0" y="0"/>
                  </a:moveTo>
                  <a:lnTo>
                    <a:pt x="0" y="49155"/>
                  </a:lnTo>
                  <a:lnTo>
                    <a:pt x="7480" y="49155"/>
                  </a:lnTo>
                  <a:lnTo>
                    <a:pt x="7480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13"/>
            <p:cNvSpPr/>
            <p:nvPr/>
          </p:nvSpPr>
          <p:spPr>
            <a:xfrm>
              <a:off x="119507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13"/>
            <p:cNvSpPr/>
            <p:nvPr/>
          </p:nvSpPr>
          <p:spPr>
            <a:xfrm>
              <a:off x="1277150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0" y="0"/>
                  </a:moveTo>
                  <a:lnTo>
                    <a:pt x="0" y="47782"/>
                  </a:lnTo>
                  <a:lnTo>
                    <a:pt x="7957" y="47782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13"/>
            <p:cNvSpPr/>
            <p:nvPr/>
          </p:nvSpPr>
          <p:spPr>
            <a:xfrm>
              <a:off x="1616300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3" y="49155"/>
                  </a:lnTo>
                  <a:lnTo>
                    <a:pt x="14523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13"/>
            <p:cNvSpPr/>
            <p:nvPr/>
          </p:nvSpPr>
          <p:spPr>
            <a:xfrm>
              <a:off x="1698375" y="-634175"/>
              <a:ext cx="210875" cy="1228900"/>
            </a:xfrm>
            <a:custGeom>
              <a:rect b="b" l="l" r="r" t="t"/>
              <a:pathLst>
                <a:path extrusionOk="0" h="49156" w="8435">
                  <a:moveTo>
                    <a:pt x="0" y="0"/>
                  </a:moveTo>
                  <a:lnTo>
                    <a:pt x="0" y="49155"/>
                  </a:lnTo>
                  <a:lnTo>
                    <a:pt x="8435" y="49155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13"/>
            <p:cNvSpPr/>
            <p:nvPr/>
          </p:nvSpPr>
          <p:spPr>
            <a:xfrm>
              <a:off x="2038025" y="-634175"/>
              <a:ext cx="351150" cy="1194575"/>
            </a:xfrm>
            <a:custGeom>
              <a:rect b="b" l="l" r="r" t="t"/>
              <a:pathLst>
                <a:path extrusionOk="0" h="47783" w="14046">
                  <a:moveTo>
                    <a:pt x="1" y="0"/>
                  </a:moveTo>
                  <a:lnTo>
                    <a:pt x="1" y="47782"/>
                  </a:lnTo>
                  <a:lnTo>
                    <a:pt x="14045" y="47782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13"/>
            <p:cNvSpPr/>
            <p:nvPr/>
          </p:nvSpPr>
          <p:spPr>
            <a:xfrm>
              <a:off x="2108150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13"/>
            <p:cNvSpPr/>
            <p:nvPr/>
          </p:nvSpPr>
          <p:spPr>
            <a:xfrm>
              <a:off x="24478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0" y="0"/>
                  </a:moveTo>
                  <a:lnTo>
                    <a:pt x="0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13"/>
            <p:cNvSpPr/>
            <p:nvPr/>
          </p:nvSpPr>
          <p:spPr>
            <a:xfrm>
              <a:off x="2529375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13"/>
            <p:cNvSpPr/>
            <p:nvPr/>
          </p:nvSpPr>
          <p:spPr>
            <a:xfrm>
              <a:off x="28929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13"/>
            <p:cNvSpPr/>
            <p:nvPr/>
          </p:nvSpPr>
          <p:spPr>
            <a:xfrm>
              <a:off x="2973975" y="-634175"/>
              <a:ext cx="210900" cy="1194575"/>
            </a:xfrm>
            <a:custGeom>
              <a:rect b="b" l="l" r="r" t="t"/>
              <a:pathLst>
                <a:path extrusionOk="0" h="47783" w="8436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13"/>
            <p:cNvSpPr/>
            <p:nvPr/>
          </p:nvSpPr>
          <p:spPr>
            <a:xfrm>
              <a:off x="3325600" y="-634175"/>
              <a:ext cx="374500" cy="1228900"/>
            </a:xfrm>
            <a:custGeom>
              <a:rect b="b" l="l" r="r" t="t"/>
              <a:pathLst>
                <a:path extrusionOk="0" h="49156" w="14980">
                  <a:moveTo>
                    <a:pt x="0" y="0"/>
                  </a:moveTo>
                  <a:lnTo>
                    <a:pt x="0" y="49155"/>
                  </a:lnTo>
                  <a:lnTo>
                    <a:pt x="14979" y="49155"/>
                  </a:lnTo>
                  <a:lnTo>
                    <a:pt x="1497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13"/>
            <p:cNvSpPr/>
            <p:nvPr/>
          </p:nvSpPr>
          <p:spPr>
            <a:xfrm>
              <a:off x="3407650" y="-634175"/>
              <a:ext cx="210375" cy="1228900"/>
            </a:xfrm>
            <a:custGeom>
              <a:rect b="b" l="l" r="r" t="t"/>
              <a:pathLst>
                <a:path extrusionOk="0" h="49156" w="8415">
                  <a:moveTo>
                    <a:pt x="0" y="0"/>
                  </a:moveTo>
                  <a:lnTo>
                    <a:pt x="0" y="49155"/>
                  </a:lnTo>
                  <a:lnTo>
                    <a:pt x="8415" y="49155"/>
                  </a:lnTo>
                  <a:lnTo>
                    <a:pt x="841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13"/>
            <p:cNvSpPr/>
            <p:nvPr/>
          </p:nvSpPr>
          <p:spPr>
            <a:xfrm>
              <a:off x="3770675" y="-634175"/>
              <a:ext cx="385950" cy="1194575"/>
            </a:xfrm>
            <a:custGeom>
              <a:rect b="b" l="l" r="r" t="t"/>
              <a:pathLst>
                <a:path extrusionOk="0" h="47783" w="15438">
                  <a:moveTo>
                    <a:pt x="1" y="0"/>
                  </a:moveTo>
                  <a:lnTo>
                    <a:pt x="1" y="47782"/>
                  </a:lnTo>
                  <a:lnTo>
                    <a:pt x="15438" y="47782"/>
                  </a:lnTo>
                  <a:lnTo>
                    <a:pt x="15438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13"/>
            <p:cNvSpPr/>
            <p:nvPr/>
          </p:nvSpPr>
          <p:spPr>
            <a:xfrm>
              <a:off x="3864175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13"/>
            <p:cNvSpPr/>
            <p:nvPr/>
          </p:nvSpPr>
          <p:spPr>
            <a:xfrm>
              <a:off x="42267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13"/>
            <p:cNvSpPr/>
            <p:nvPr/>
          </p:nvSpPr>
          <p:spPr>
            <a:xfrm>
              <a:off x="4308775" y="-634175"/>
              <a:ext cx="187025" cy="1228900"/>
            </a:xfrm>
            <a:custGeom>
              <a:rect b="b" l="l" r="r" t="t"/>
              <a:pathLst>
                <a:path extrusionOk="0" h="49156" w="7481">
                  <a:moveTo>
                    <a:pt x="1" y="0"/>
                  </a:moveTo>
                  <a:lnTo>
                    <a:pt x="1" y="49155"/>
                  </a:lnTo>
                  <a:lnTo>
                    <a:pt x="7481" y="49155"/>
                  </a:lnTo>
                  <a:lnTo>
                    <a:pt x="748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13"/>
            <p:cNvSpPr/>
            <p:nvPr/>
          </p:nvSpPr>
          <p:spPr>
            <a:xfrm>
              <a:off x="46718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13"/>
            <p:cNvSpPr/>
            <p:nvPr/>
          </p:nvSpPr>
          <p:spPr>
            <a:xfrm>
              <a:off x="4741950" y="-634175"/>
              <a:ext cx="210875" cy="1194575"/>
            </a:xfrm>
            <a:custGeom>
              <a:rect b="b" l="l" r="r" t="t"/>
              <a:pathLst>
                <a:path extrusionOk="0" h="47783" w="8435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13"/>
            <p:cNvSpPr/>
            <p:nvPr/>
          </p:nvSpPr>
          <p:spPr>
            <a:xfrm>
              <a:off x="51164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13"/>
            <p:cNvSpPr/>
            <p:nvPr/>
          </p:nvSpPr>
          <p:spPr>
            <a:xfrm>
              <a:off x="5198475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13"/>
            <p:cNvSpPr/>
            <p:nvPr/>
          </p:nvSpPr>
          <p:spPr>
            <a:xfrm>
              <a:off x="5549600" y="-634175"/>
              <a:ext cx="375000" cy="1228900"/>
            </a:xfrm>
            <a:custGeom>
              <a:rect b="b" l="l" r="r" t="t"/>
              <a:pathLst>
                <a:path extrusionOk="0" h="49156" w="15000">
                  <a:moveTo>
                    <a:pt x="0" y="0"/>
                  </a:moveTo>
                  <a:lnTo>
                    <a:pt x="0" y="49155"/>
                  </a:lnTo>
                  <a:lnTo>
                    <a:pt x="14999" y="49155"/>
                  </a:lnTo>
                  <a:lnTo>
                    <a:pt x="1499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13"/>
            <p:cNvSpPr/>
            <p:nvPr/>
          </p:nvSpPr>
          <p:spPr>
            <a:xfrm>
              <a:off x="5631650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0" y="0"/>
                  </a:moveTo>
                  <a:lnTo>
                    <a:pt x="0" y="49155"/>
                  </a:lnTo>
                  <a:lnTo>
                    <a:pt x="7957" y="49155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13"/>
            <p:cNvSpPr/>
            <p:nvPr/>
          </p:nvSpPr>
          <p:spPr>
            <a:xfrm>
              <a:off x="60066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13"/>
            <p:cNvSpPr/>
            <p:nvPr/>
          </p:nvSpPr>
          <p:spPr>
            <a:xfrm>
              <a:off x="6076750" y="-634175"/>
              <a:ext cx="210875" cy="1194575"/>
            </a:xfrm>
            <a:custGeom>
              <a:rect b="b" l="l" r="r" t="t"/>
              <a:pathLst>
                <a:path extrusionOk="0" h="47783" w="8435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13"/>
            <p:cNvSpPr/>
            <p:nvPr/>
          </p:nvSpPr>
          <p:spPr>
            <a:xfrm>
              <a:off x="6451225" y="-634175"/>
              <a:ext cx="351125" cy="1228900"/>
            </a:xfrm>
            <a:custGeom>
              <a:rect b="b" l="l" r="r" t="t"/>
              <a:pathLst>
                <a:path extrusionOk="0" h="49156" w="14045">
                  <a:moveTo>
                    <a:pt x="1" y="0"/>
                  </a:moveTo>
                  <a:lnTo>
                    <a:pt x="1" y="49155"/>
                  </a:lnTo>
                  <a:lnTo>
                    <a:pt x="14045" y="49155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13"/>
            <p:cNvSpPr/>
            <p:nvPr/>
          </p:nvSpPr>
          <p:spPr>
            <a:xfrm>
              <a:off x="6532775" y="-634175"/>
              <a:ext cx="187525" cy="1228900"/>
            </a:xfrm>
            <a:custGeom>
              <a:rect b="b" l="l" r="r" t="t"/>
              <a:pathLst>
                <a:path extrusionOk="0" h="49156" w="7501">
                  <a:moveTo>
                    <a:pt x="1" y="0"/>
                  </a:moveTo>
                  <a:lnTo>
                    <a:pt x="1" y="49155"/>
                  </a:lnTo>
                  <a:lnTo>
                    <a:pt x="7501" y="49155"/>
                  </a:lnTo>
                  <a:lnTo>
                    <a:pt x="750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13"/>
            <p:cNvSpPr/>
            <p:nvPr/>
          </p:nvSpPr>
          <p:spPr>
            <a:xfrm>
              <a:off x="6884400" y="-634175"/>
              <a:ext cx="363050" cy="1194575"/>
            </a:xfrm>
            <a:custGeom>
              <a:rect b="b" l="l" r="r" t="t"/>
              <a:pathLst>
                <a:path extrusionOk="0" h="47783" w="14522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13"/>
            <p:cNvSpPr/>
            <p:nvPr/>
          </p:nvSpPr>
          <p:spPr>
            <a:xfrm>
              <a:off x="6978375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13"/>
            <p:cNvSpPr/>
            <p:nvPr/>
          </p:nvSpPr>
          <p:spPr>
            <a:xfrm>
              <a:off x="211400" y="-634175"/>
              <a:ext cx="7094250" cy="25"/>
            </a:xfrm>
            <a:custGeom>
              <a:rect b="b" l="l" r="r" t="t"/>
              <a:pathLst>
                <a:path extrusionOk="0" fill="none" h="1" w="283770">
                  <a:moveTo>
                    <a:pt x="0" y="0"/>
                  </a:moveTo>
                  <a:lnTo>
                    <a:pt x="283769" y="0"/>
                  </a:lnTo>
                </a:path>
              </a:pathLst>
            </a:custGeom>
            <a:noFill/>
            <a:ln cap="flat" cmpd="sng" w="46750">
              <a:solidFill>
                <a:srgbClr val="FFB726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13"/>
            <p:cNvSpPr/>
            <p:nvPr/>
          </p:nvSpPr>
          <p:spPr>
            <a:xfrm>
              <a:off x="7287225" y="-693375"/>
              <a:ext cx="127825" cy="128350"/>
            </a:xfrm>
            <a:custGeom>
              <a:rect b="b" l="l" r="r" t="t"/>
              <a:pathLst>
                <a:path extrusionOk="0" h="5134" w="5113">
                  <a:moveTo>
                    <a:pt x="2566" y="1"/>
                  </a:moveTo>
                  <a:cubicBezTo>
                    <a:pt x="1134" y="1"/>
                    <a:pt x="0" y="1155"/>
                    <a:pt x="0" y="2567"/>
                  </a:cubicBezTo>
                  <a:cubicBezTo>
                    <a:pt x="0" y="3979"/>
                    <a:pt x="1134" y="5133"/>
                    <a:pt x="2566" y="5133"/>
                  </a:cubicBezTo>
                  <a:cubicBezTo>
                    <a:pt x="3979" y="5133"/>
                    <a:pt x="5113" y="3979"/>
                    <a:pt x="5113" y="2567"/>
                  </a:cubicBezTo>
                  <a:cubicBezTo>
                    <a:pt x="5113" y="1155"/>
                    <a:pt x="3979" y="1"/>
                    <a:pt x="2566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13"/>
            <p:cNvSpPr/>
            <p:nvPr/>
          </p:nvSpPr>
          <p:spPr>
            <a:xfrm>
              <a:off x="193475" y="-693375"/>
              <a:ext cx="128350" cy="128350"/>
            </a:xfrm>
            <a:custGeom>
              <a:rect b="b" l="l" r="r" t="t"/>
              <a:pathLst>
                <a:path extrusionOk="0" h="5134" w="5134">
                  <a:moveTo>
                    <a:pt x="2567" y="1"/>
                  </a:moveTo>
                  <a:cubicBezTo>
                    <a:pt x="1155" y="1"/>
                    <a:pt x="1" y="1155"/>
                    <a:pt x="1" y="2567"/>
                  </a:cubicBezTo>
                  <a:cubicBezTo>
                    <a:pt x="1" y="3979"/>
                    <a:pt x="1155" y="5133"/>
                    <a:pt x="2567" y="5133"/>
                  </a:cubicBezTo>
                  <a:cubicBezTo>
                    <a:pt x="3979" y="5133"/>
                    <a:pt x="5133" y="3979"/>
                    <a:pt x="5133" y="2567"/>
                  </a:cubicBezTo>
                  <a:cubicBezTo>
                    <a:pt x="5133" y="1155"/>
                    <a:pt x="3979" y="1"/>
                    <a:pt x="2567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7" name="Google Shape;1797;p13"/>
          <p:cNvGrpSpPr/>
          <p:nvPr/>
        </p:nvGrpSpPr>
        <p:grpSpPr>
          <a:xfrm>
            <a:off x="-20" y="4613271"/>
            <a:ext cx="9143683" cy="1629094"/>
            <a:chOff x="429225" y="4417075"/>
            <a:chExt cx="6749600" cy="1202550"/>
          </a:xfrm>
        </p:grpSpPr>
        <p:sp>
          <p:nvSpPr>
            <p:cNvPr id="1798" name="Google Shape;1798;p13"/>
            <p:cNvSpPr/>
            <p:nvPr/>
          </p:nvSpPr>
          <p:spPr>
            <a:xfrm>
              <a:off x="1901275" y="5022325"/>
              <a:ext cx="3806000" cy="502300"/>
            </a:xfrm>
            <a:custGeom>
              <a:rect b="b" l="l" r="r" t="t"/>
              <a:pathLst>
                <a:path extrusionOk="0" h="20092" w="152240">
                  <a:moveTo>
                    <a:pt x="0" y="0"/>
                  </a:moveTo>
                  <a:lnTo>
                    <a:pt x="0" y="20092"/>
                  </a:lnTo>
                  <a:lnTo>
                    <a:pt x="152239" y="20092"/>
                  </a:lnTo>
                  <a:lnTo>
                    <a:pt x="152239" y="0"/>
                  </a:lnTo>
                  <a:close/>
                </a:path>
              </a:pathLst>
            </a:custGeom>
            <a:solidFill>
              <a:srgbClr val="C3C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13"/>
            <p:cNvSpPr/>
            <p:nvPr/>
          </p:nvSpPr>
          <p:spPr>
            <a:xfrm>
              <a:off x="429225" y="4417075"/>
              <a:ext cx="650000" cy="553050"/>
            </a:xfrm>
            <a:custGeom>
              <a:rect b="b" l="l" r="r" t="t"/>
              <a:pathLst>
                <a:path extrusionOk="0" h="22122" w="2600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13"/>
            <p:cNvSpPr/>
            <p:nvPr/>
          </p:nvSpPr>
          <p:spPr>
            <a:xfrm>
              <a:off x="42970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2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13"/>
            <p:cNvSpPr/>
            <p:nvPr/>
          </p:nvSpPr>
          <p:spPr>
            <a:xfrm>
              <a:off x="9449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13"/>
            <p:cNvSpPr/>
            <p:nvPr/>
          </p:nvSpPr>
          <p:spPr>
            <a:xfrm>
              <a:off x="42970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3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13"/>
            <p:cNvSpPr/>
            <p:nvPr/>
          </p:nvSpPr>
          <p:spPr>
            <a:xfrm>
              <a:off x="430200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9" y="20828"/>
                  </a:lnTo>
                  <a:lnTo>
                    <a:pt x="24489" y="6088"/>
                  </a:lnTo>
                  <a:cubicBezTo>
                    <a:pt x="2446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13"/>
            <p:cNvSpPr/>
            <p:nvPr/>
          </p:nvSpPr>
          <p:spPr>
            <a:xfrm>
              <a:off x="1191600" y="4417075"/>
              <a:ext cx="650525" cy="553050"/>
            </a:xfrm>
            <a:custGeom>
              <a:rect b="b" l="l" r="r" t="t"/>
              <a:pathLst>
                <a:path extrusionOk="0" h="22122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13"/>
            <p:cNvSpPr/>
            <p:nvPr/>
          </p:nvSpPr>
          <p:spPr>
            <a:xfrm>
              <a:off x="119260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7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13"/>
            <p:cNvSpPr/>
            <p:nvPr/>
          </p:nvSpPr>
          <p:spPr>
            <a:xfrm>
              <a:off x="17078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13"/>
            <p:cNvSpPr/>
            <p:nvPr/>
          </p:nvSpPr>
          <p:spPr>
            <a:xfrm>
              <a:off x="119260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09" y="0"/>
                  </a:moveTo>
                  <a:cubicBezTo>
                    <a:pt x="75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5" y="4158"/>
                  </a:cubicBezTo>
                  <a:cubicBezTo>
                    <a:pt x="7221" y="3263"/>
                    <a:pt x="4476" y="1850"/>
                    <a:pt x="200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13"/>
            <p:cNvSpPr/>
            <p:nvPr/>
          </p:nvSpPr>
          <p:spPr>
            <a:xfrm>
              <a:off x="1192600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08" y="160"/>
                  </a:cubicBezTo>
                  <a:lnTo>
                    <a:pt x="1824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88" y="2726"/>
                    <a:pt x="2174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13"/>
            <p:cNvSpPr/>
            <p:nvPr/>
          </p:nvSpPr>
          <p:spPr>
            <a:xfrm>
              <a:off x="1954475" y="4417075"/>
              <a:ext cx="650525" cy="553050"/>
            </a:xfrm>
            <a:custGeom>
              <a:rect b="b" l="l" r="r" t="t"/>
              <a:pathLst>
                <a:path extrusionOk="0" h="22122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1" y="22121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13"/>
            <p:cNvSpPr/>
            <p:nvPr/>
          </p:nvSpPr>
          <p:spPr>
            <a:xfrm>
              <a:off x="1954475" y="4449400"/>
              <a:ext cx="613225" cy="520725"/>
            </a:xfrm>
            <a:custGeom>
              <a:rect b="b" l="l" r="r" t="t"/>
              <a:pathLst>
                <a:path extrusionOk="0" h="20829" w="24529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13"/>
            <p:cNvSpPr/>
            <p:nvPr/>
          </p:nvSpPr>
          <p:spPr>
            <a:xfrm>
              <a:off x="247020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0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13"/>
            <p:cNvSpPr/>
            <p:nvPr/>
          </p:nvSpPr>
          <p:spPr>
            <a:xfrm>
              <a:off x="1954475" y="4488200"/>
              <a:ext cx="612725" cy="481925"/>
            </a:xfrm>
            <a:custGeom>
              <a:rect b="b" l="l" r="r" t="t"/>
              <a:pathLst>
                <a:path extrusionOk="0" h="19277" w="24509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13"/>
            <p:cNvSpPr/>
            <p:nvPr/>
          </p:nvSpPr>
          <p:spPr>
            <a:xfrm>
              <a:off x="195447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13"/>
            <p:cNvSpPr/>
            <p:nvPr/>
          </p:nvSpPr>
          <p:spPr>
            <a:xfrm>
              <a:off x="2716875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13"/>
            <p:cNvSpPr/>
            <p:nvPr/>
          </p:nvSpPr>
          <p:spPr>
            <a:xfrm>
              <a:off x="271687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13"/>
            <p:cNvSpPr/>
            <p:nvPr/>
          </p:nvSpPr>
          <p:spPr>
            <a:xfrm>
              <a:off x="323260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13"/>
            <p:cNvSpPr/>
            <p:nvPr/>
          </p:nvSpPr>
          <p:spPr>
            <a:xfrm>
              <a:off x="2716875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0"/>
                  </a:moveTo>
                  <a:cubicBezTo>
                    <a:pt x="77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6" y="4158"/>
                  </a:cubicBezTo>
                  <a:cubicBezTo>
                    <a:pt x="7221" y="3263"/>
                    <a:pt x="4476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13"/>
            <p:cNvSpPr/>
            <p:nvPr/>
          </p:nvSpPr>
          <p:spPr>
            <a:xfrm>
              <a:off x="2717375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68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13"/>
            <p:cNvSpPr/>
            <p:nvPr/>
          </p:nvSpPr>
          <p:spPr>
            <a:xfrm>
              <a:off x="3479750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13"/>
            <p:cNvSpPr/>
            <p:nvPr/>
          </p:nvSpPr>
          <p:spPr>
            <a:xfrm>
              <a:off x="3479250" y="4449400"/>
              <a:ext cx="613225" cy="520725"/>
            </a:xfrm>
            <a:custGeom>
              <a:rect b="b" l="l" r="r" t="t"/>
              <a:pathLst>
                <a:path extrusionOk="0" h="20829" w="24529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80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13"/>
            <p:cNvSpPr/>
            <p:nvPr/>
          </p:nvSpPr>
          <p:spPr>
            <a:xfrm>
              <a:off x="399497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13"/>
            <p:cNvSpPr/>
            <p:nvPr/>
          </p:nvSpPr>
          <p:spPr>
            <a:xfrm>
              <a:off x="3479250" y="4488200"/>
              <a:ext cx="612725" cy="481925"/>
            </a:xfrm>
            <a:custGeom>
              <a:rect b="b" l="l" r="r" t="t"/>
              <a:pathLst>
                <a:path extrusionOk="0" h="19277" w="24509">
                  <a:moveTo>
                    <a:pt x="203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86" y="4158"/>
                  </a:cubicBezTo>
                  <a:cubicBezTo>
                    <a:pt x="7242" y="3263"/>
                    <a:pt x="4477" y="1850"/>
                    <a:pt x="203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13"/>
            <p:cNvSpPr/>
            <p:nvPr/>
          </p:nvSpPr>
          <p:spPr>
            <a:xfrm>
              <a:off x="347925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13"/>
            <p:cNvSpPr/>
            <p:nvPr/>
          </p:nvSpPr>
          <p:spPr>
            <a:xfrm>
              <a:off x="6528800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13"/>
            <p:cNvSpPr/>
            <p:nvPr/>
          </p:nvSpPr>
          <p:spPr>
            <a:xfrm>
              <a:off x="656610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13"/>
            <p:cNvSpPr/>
            <p:nvPr/>
          </p:nvSpPr>
          <p:spPr>
            <a:xfrm>
              <a:off x="652880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13"/>
            <p:cNvSpPr/>
            <p:nvPr/>
          </p:nvSpPr>
          <p:spPr>
            <a:xfrm>
              <a:off x="656660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0"/>
                  </a:moveTo>
                  <a:cubicBezTo>
                    <a:pt x="20013" y="1850"/>
                    <a:pt x="1726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33" y="1134"/>
                    <a:pt x="22479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13"/>
            <p:cNvSpPr/>
            <p:nvPr/>
          </p:nvSpPr>
          <p:spPr>
            <a:xfrm>
              <a:off x="6566600" y="4449400"/>
              <a:ext cx="611725" cy="520725"/>
            </a:xfrm>
            <a:custGeom>
              <a:rect b="b" l="l" r="r" t="t"/>
              <a:pathLst>
                <a:path extrusionOk="0" h="20829" w="24469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00" y="20828"/>
                  </a:lnTo>
                  <a:lnTo>
                    <a:pt x="200" y="6207"/>
                  </a:lnTo>
                  <a:cubicBezTo>
                    <a:pt x="200" y="2885"/>
                    <a:pt x="2885" y="160"/>
                    <a:pt x="6207" y="160"/>
                  </a:cubicBezTo>
                  <a:lnTo>
                    <a:pt x="18461" y="160"/>
                  </a:lnTo>
                  <a:cubicBezTo>
                    <a:pt x="21763" y="160"/>
                    <a:pt x="24469" y="2885"/>
                    <a:pt x="24469" y="6207"/>
                  </a:cubicBezTo>
                  <a:lnTo>
                    <a:pt x="24469" y="6088"/>
                  </a:lnTo>
                  <a:cubicBezTo>
                    <a:pt x="24469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13"/>
            <p:cNvSpPr/>
            <p:nvPr/>
          </p:nvSpPr>
          <p:spPr>
            <a:xfrm>
              <a:off x="5766425" y="4417075"/>
              <a:ext cx="650500" cy="553050"/>
            </a:xfrm>
            <a:custGeom>
              <a:rect b="b" l="l" r="r" t="t"/>
              <a:pathLst>
                <a:path extrusionOk="0" h="22122" w="2602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13"/>
            <p:cNvSpPr/>
            <p:nvPr/>
          </p:nvSpPr>
          <p:spPr>
            <a:xfrm>
              <a:off x="5803225" y="4449400"/>
              <a:ext cx="613225" cy="520725"/>
            </a:xfrm>
            <a:custGeom>
              <a:rect b="b" l="l" r="r" t="t"/>
              <a:pathLst>
                <a:path extrusionOk="0" h="20829" w="24529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8"/>
                  </a:lnTo>
                  <a:cubicBezTo>
                    <a:pt x="2452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13"/>
            <p:cNvSpPr/>
            <p:nvPr/>
          </p:nvSpPr>
          <p:spPr>
            <a:xfrm>
              <a:off x="57664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13"/>
            <p:cNvSpPr/>
            <p:nvPr/>
          </p:nvSpPr>
          <p:spPr>
            <a:xfrm>
              <a:off x="5803725" y="4488200"/>
              <a:ext cx="612725" cy="481925"/>
            </a:xfrm>
            <a:custGeom>
              <a:rect b="b" l="l" r="r" t="t"/>
              <a:pathLst>
                <a:path extrusionOk="0" h="19277" w="24509">
                  <a:moveTo>
                    <a:pt x="22479" y="0"/>
                  </a:moveTo>
                  <a:cubicBezTo>
                    <a:pt x="2003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508" y="19276"/>
                  </a:lnTo>
                  <a:lnTo>
                    <a:pt x="24508" y="4536"/>
                  </a:lnTo>
                  <a:cubicBezTo>
                    <a:pt x="2450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13"/>
            <p:cNvSpPr/>
            <p:nvPr/>
          </p:nvSpPr>
          <p:spPr>
            <a:xfrm>
              <a:off x="580372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7" y="1"/>
                  </a:moveTo>
                  <a:cubicBezTo>
                    <a:pt x="2745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508" y="2885"/>
                    <a:pt x="24508" y="6207"/>
                  </a:cubicBezTo>
                  <a:lnTo>
                    <a:pt x="24508" y="6088"/>
                  </a:lnTo>
                  <a:cubicBezTo>
                    <a:pt x="24508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13"/>
            <p:cNvSpPr/>
            <p:nvPr/>
          </p:nvSpPr>
          <p:spPr>
            <a:xfrm>
              <a:off x="5004025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13"/>
            <p:cNvSpPr/>
            <p:nvPr/>
          </p:nvSpPr>
          <p:spPr>
            <a:xfrm>
              <a:off x="504132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13"/>
            <p:cNvSpPr/>
            <p:nvPr/>
          </p:nvSpPr>
          <p:spPr>
            <a:xfrm>
              <a:off x="50040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13"/>
            <p:cNvSpPr/>
            <p:nvPr/>
          </p:nvSpPr>
          <p:spPr>
            <a:xfrm>
              <a:off x="5041825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0"/>
                  </a:moveTo>
                  <a:cubicBezTo>
                    <a:pt x="20013" y="1850"/>
                    <a:pt x="1724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13"/>
            <p:cNvSpPr/>
            <p:nvPr/>
          </p:nvSpPr>
          <p:spPr>
            <a:xfrm>
              <a:off x="5041325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88" y="1"/>
                  </a:moveTo>
                  <a:cubicBezTo>
                    <a:pt x="2726" y="1"/>
                    <a:pt x="21" y="2726"/>
                    <a:pt x="1" y="6088"/>
                  </a:cubicBezTo>
                  <a:lnTo>
                    <a:pt x="1" y="20828"/>
                  </a:lnTo>
                  <a:lnTo>
                    <a:pt x="220" y="20828"/>
                  </a:lnTo>
                  <a:lnTo>
                    <a:pt x="220" y="6207"/>
                  </a:lnTo>
                  <a:cubicBezTo>
                    <a:pt x="220" y="2885"/>
                    <a:pt x="2905" y="160"/>
                    <a:pt x="6227" y="160"/>
                  </a:cubicBezTo>
                  <a:lnTo>
                    <a:pt x="18461" y="160"/>
                  </a:lnTo>
                  <a:cubicBezTo>
                    <a:pt x="21783" y="160"/>
                    <a:pt x="24489" y="2885"/>
                    <a:pt x="24489" y="6207"/>
                  </a:cubicBezTo>
                  <a:lnTo>
                    <a:pt x="24489" y="6088"/>
                  </a:lnTo>
                  <a:cubicBezTo>
                    <a:pt x="2448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13"/>
            <p:cNvSpPr/>
            <p:nvPr/>
          </p:nvSpPr>
          <p:spPr>
            <a:xfrm>
              <a:off x="4241650" y="4417075"/>
              <a:ext cx="650500" cy="553050"/>
            </a:xfrm>
            <a:custGeom>
              <a:rect b="b" l="l" r="r" t="t"/>
              <a:pathLst>
                <a:path extrusionOk="0" h="22122" w="2602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13"/>
            <p:cNvSpPr/>
            <p:nvPr/>
          </p:nvSpPr>
          <p:spPr>
            <a:xfrm>
              <a:off x="427845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13"/>
            <p:cNvSpPr/>
            <p:nvPr/>
          </p:nvSpPr>
          <p:spPr>
            <a:xfrm>
              <a:off x="424165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13"/>
            <p:cNvSpPr/>
            <p:nvPr/>
          </p:nvSpPr>
          <p:spPr>
            <a:xfrm>
              <a:off x="427895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0"/>
                  </a:moveTo>
                  <a:cubicBezTo>
                    <a:pt x="2001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4536"/>
                  </a:lnTo>
                  <a:cubicBezTo>
                    <a:pt x="2448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13"/>
            <p:cNvSpPr/>
            <p:nvPr/>
          </p:nvSpPr>
          <p:spPr>
            <a:xfrm>
              <a:off x="4278950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87" y="1"/>
                  </a:moveTo>
                  <a:cubicBezTo>
                    <a:pt x="274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488" y="2885"/>
                    <a:pt x="24488" y="6207"/>
                  </a:cubicBezTo>
                  <a:lnTo>
                    <a:pt x="24488" y="6088"/>
                  </a:lnTo>
                  <a:cubicBezTo>
                    <a:pt x="2448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13"/>
            <p:cNvSpPr/>
            <p:nvPr/>
          </p:nvSpPr>
          <p:spPr>
            <a:xfrm>
              <a:off x="810650" y="4622475"/>
              <a:ext cx="650525" cy="553525"/>
            </a:xfrm>
            <a:custGeom>
              <a:rect b="b" l="l" r="r" t="t"/>
              <a:pathLst>
                <a:path extrusionOk="0" h="22141" w="26021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13"/>
            <p:cNvSpPr/>
            <p:nvPr/>
          </p:nvSpPr>
          <p:spPr>
            <a:xfrm>
              <a:off x="810650" y="4654800"/>
              <a:ext cx="613225" cy="521200"/>
            </a:xfrm>
            <a:custGeom>
              <a:rect b="b" l="l" r="r" t="t"/>
              <a:pathLst>
                <a:path extrusionOk="0" h="20848" w="24529">
                  <a:moveTo>
                    <a:pt x="608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13"/>
            <p:cNvSpPr/>
            <p:nvPr/>
          </p:nvSpPr>
          <p:spPr>
            <a:xfrm>
              <a:off x="132687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1" y="1"/>
                  </a:moveTo>
                  <a:cubicBezTo>
                    <a:pt x="5073" y="1017"/>
                    <a:pt x="4886" y="1406"/>
                    <a:pt x="4527" y="1406"/>
                  </a:cubicBezTo>
                  <a:cubicBezTo>
                    <a:pt x="4358" y="1406"/>
                    <a:pt x="4152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13"/>
            <p:cNvSpPr/>
            <p:nvPr/>
          </p:nvSpPr>
          <p:spPr>
            <a:xfrm>
              <a:off x="810650" y="47294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0"/>
                  </a:moveTo>
                  <a:cubicBezTo>
                    <a:pt x="777" y="111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53" y="5709"/>
                    <a:pt x="14880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13"/>
            <p:cNvSpPr/>
            <p:nvPr/>
          </p:nvSpPr>
          <p:spPr>
            <a:xfrm>
              <a:off x="811150" y="4654800"/>
              <a:ext cx="612725" cy="521200"/>
            </a:xfrm>
            <a:custGeom>
              <a:rect b="b" l="l" r="r" t="t"/>
              <a:pathLst>
                <a:path extrusionOk="0" h="20848" w="24509">
                  <a:moveTo>
                    <a:pt x="606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469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13"/>
            <p:cNvSpPr/>
            <p:nvPr/>
          </p:nvSpPr>
          <p:spPr>
            <a:xfrm>
              <a:off x="1573050" y="4622475"/>
              <a:ext cx="650000" cy="553525"/>
            </a:xfrm>
            <a:custGeom>
              <a:rect b="b" l="l" r="r" t="t"/>
              <a:pathLst>
                <a:path extrusionOk="0" h="22141" w="2600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13"/>
            <p:cNvSpPr/>
            <p:nvPr/>
          </p:nvSpPr>
          <p:spPr>
            <a:xfrm>
              <a:off x="1573550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08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13"/>
            <p:cNvSpPr/>
            <p:nvPr/>
          </p:nvSpPr>
          <p:spPr>
            <a:xfrm>
              <a:off x="208875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2" y="1"/>
                  </a:moveTo>
                  <a:cubicBezTo>
                    <a:pt x="5087" y="1017"/>
                    <a:pt x="4904" y="1406"/>
                    <a:pt x="4540" y="1406"/>
                  </a:cubicBezTo>
                  <a:cubicBezTo>
                    <a:pt x="4369" y="1406"/>
                    <a:pt x="4159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13"/>
            <p:cNvSpPr/>
            <p:nvPr/>
          </p:nvSpPr>
          <p:spPr>
            <a:xfrm>
              <a:off x="1573550" y="4693575"/>
              <a:ext cx="612200" cy="481925"/>
            </a:xfrm>
            <a:custGeom>
              <a:rect b="b" l="l" r="r" t="t"/>
              <a:pathLst>
                <a:path extrusionOk="0" h="19277" w="24488">
                  <a:moveTo>
                    <a:pt x="200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2" y="5690"/>
                    <a:pt x="14860" y="5571"/>
                    <a:pt x="10165" y="4159"/>
                  </a:cubicBezTo>
                  <a:cubicBezTo>
                    <a:pt x="7241" y="326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13"/>
            <p:cNvSpPr/>
            <p:nvPr/>
          </p:nvSpPr>
          <p:spPr>
            <a:xfrm>
              <a:off x="1573550" y="4654800"/>
              <a:ext cx="612200" cy="521200"/>
            </a:xfrm>
            <a:custGeom>
              <a:rect b="b" l="l" r="r" t="t"/>
              <a:pathLst>
                <a:path extrusionOk="0" h="20848" w="24488">
                  <a:moveTo>
                    <a:pt x="6067" y="0"/>
                  </a:moveTo>
                  <a:cubicBezTo>
                    <a:pt x="2706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06" y="179"/>
                    <a:pt x="600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13"/>
            <p:cNvSpPr/>
            <p:nvPr/>
          </p:nvSpPr>
          <p:spPr>
            <a:xfrm>
              <a:off x="2335925" y="4622475"/>
              <a:ext cx="650025" cy="553525"/>
            </a:xfrm>
            <a:custGeom>
              <a:rect b="b" l="l" r="r" t="t"/>
              <a:pathLst>
                <a:path extrusionOk="0" h="22141" w="26001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13"/>
            <p:cNvSpPr/>
            <p:nvPr/>
          </p:nvSpPr>
          <p:spPr>
            <a:xfrm>
              <a:off x="2335925" y="4654800"/>
              <a:ext cx="612725" cy="521200"/>
            </a:xfrm>
            <a:custGeom>
              <a:rect b="b" l="l" r="r" t="t"/>
              <a:pathLst>
                <a:path extrusionOk="0" h="20848" w="24509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13"/>
            <p:cNvSpPr/>
            <p:nvPr/>
          </p:nvSpPr>
          <p:spPr>
            <a:xfrm>
              <a:off x="285165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1" y="1"/>
                  </a:moveTo>
                  <a:cubicBezTo>
                    <a:pt x="5087" y="1017"/>
                    <a:pt x="4904" y="1406"/>
                    <a:pt x="4539" y="1406"/>
                  </a:cubicBezTo>
                  <a:cubicBezTo>
                    <a:pt x="4369" y="1406"/>
                    <a:pt x="4159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13"/>
            <p:cNvSpPr/>
            <p:nvPr/>
          </p:nvSpPr>
          <p:spPr>
            <a:xfrm>
              <a:off x="2335925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1"/>
                  </a:moveTo>
                  <a:cubicBezTo>
                    <a:pt x="757" y="1115"/>
                    <a:pt x="1" y="2706"/>
                    <a:pt x="1" y="4517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3" y="5690"/>
                    <a:pt x="14860" y="5571"/>
                    <a:pt x="10166" y="4159"/>
                  </a:cubicBezTo>
                  <a:cubicBezTo>
                    <a:pt x="7222" y="326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13"/>
            <p:cNvSpPr/>
            <p:nvPr/>
          </p:nvSpPr>
          <p:spPr>
            <a:xfrm>
              <a:off x="2335925" y="4654800"/>
              <a:ext cx="612225" cy="521200"/>
            </a:xfrm>
            <a:custGeom>
              <a:rect b="b" l="l" r="r" t="t"/>
              <a:pathLst>
                <a:path extrusionOk="0" h="20848" w="24489">
                  <a:moveTo>
                    <a:pt x="6068" y="0"/>
                  </a:moveTo>
                  <a:cubicBezTo>
                    <a:pt x="270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13"/>
            <p:cNvSpPr/>
            <p:nvPr/>
          </p:nvSpPr>
          <p:spPr>
            <a:xfrm>
              <a:off x="3097825" y="4622475"/>
              <a:ext cx="650500" cy="553525"/>
            </a:xfrm>
            <a:custGeom>
              <a:rect b="b" l="l" r="r" t="t"/>
              <a:pathLst>
                <a:path extrusionOk="0" h="22141" w="2602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13"/>
            <p:cNvSpPr/>
            <p:nvPr/>
          </p:nvSpPr>
          <p:spPr>
            <a:xfrm>
              <a:off x="3097825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13"/>
            <p:cNvSpPr/>
            <p:nvPr/>
          </p:nvSpPr>
          <p:spPr>
            <a:xfrm>
              <a:off x="361402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2" y="1"/>
                  </a:moveTo>
                  <a:cubicBezTo>
                    <a:pt x="5074" y="1017"/>
                    <a:pt x="4886" y="1406"/>
                    <a:pt x="4527" y="1406"/>
                  </a:cubicBezTo>
                  <a:cubicBezTo>
                    <a:pt x="4359" y="1406"/>
                    <a:pt x="4153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13"/>
            <p:cNvSpPr/>
            <p:nvPr/>
          </p:nvSpPr>
          <p:spPr>
            <a:xfrm>
              <a:off x="3098325" y="4693575"/>
              <a:ext cx="612700" cy="481925"/>
            </a:xfrm>
            <a:custGeom>
              <a:rect b="b" l="l" r="r" t="t"/>
              <a:pathLst>
                <a:path extrusionOk="0" h="19277" w="24508">
                  <a:moveTo>
                    <a:pt x="202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60"/>
                  </a:lnTo>
                  <a:cubicBezTo>
                    <a:pt x="20052" y="5690"/>
                    <a:pt x="14880" y="5571"/>
                    <a:pt x="10185" y="4159"/>
                  </a:cubicBezTo>
                  <a:cubicBezTo>
                    <a:pt x="7241" y="3263"/>
                    <a:pt x="4476" y="183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13"/>
            <p:cNvSpPr/>
            <p:nvPr/>
          </p:nvSpPr>
          <p:spPr>
            <a:xfrm>
              <a:off x="3098325" y="4654800"/>
              <a:ext cx="612700" cy="521200"/>
            </a:xfrm>
            <a:custGeom>
              <a:rect b="b" l="l" r="r" t="t"/>
              <a:pathLst>
                <a:path extrusionOk="0" h="20848" w="24508">
                  <a:moveTo>
                    <a:pt x="606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25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50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13"/>
            <p:cNvSpPr/>
            <p:nvPr/>
          </p:nvSpPr>
          <p:spPr>
            <a:xfrm>
              <a:off x="6147875" y="4622475"/>
              <a:ext cx="650000" cy="553525"/>
            </a:xfrm>
            <a:custGeom>
              <a:rect b="b" l="l" r="r" t="t"/>
              <a:pathLst>
                <a:path extrusionOk="0" h="22141" w="2600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13"/>
            <p:cNvSpPr/>
            <p:nvPr/>
          </p:nvSpPr>
          <p:spPr>
            <a:xfrm>
              <a:off x="6184175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10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13"/>
            <p:cNvSpPr/>
            <p:nvPr/>
          </p:nvSpPr>
          <p:spPr>
            <a:xfrm>
              <a:off x="614787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3" y="1320"/>
                    <a:pt x="1002" y="1406"/>
                    <a:pt x="832" y="1406"/>
                  </a:cubicBezTo>
                  <a:cubicBezTo>
                    <a:pt x="468" y="1406"/>
                    <a:pt x="285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13"/>
            <p:cNvSpPr/>
            <p:nvPr/>
          </p:nvSpPr>
          <p:spPr>
            <a:xfrm>
              <a:off x="6185150" y="47294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80" y="0"/>
                  </a:moveTo>
                  <a:cubicBezTo>
                    <a:pt x="20013" y="1850"/>
                    <a:pt x="17248" y="3263"/>
                    <a:pt x="14324" y="4158"/>
                  </a:cubicBezTo>
                  <a:cubicBezTo>
                    <a:pt x="9609" y="5570"/>
                    <a:pt x="443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13"/>
            <p:cNvSpPr/>
            <p:nvPr/>
          </p:nvSpPr>
          <p:spPr>
            <a:xfrm>
              <a:off x="6184675" y="4654800"/>
              <a:ext cx="612700" cy="521200"/>
            </a:xfrm>
            <a:custGeom>
              <a:rect b="b" l="l" r="r" t="t"/>
              <a:pathLst>
                <a:path extrusionOk="0" h="20848" w="24508">
                  <a:moveTo>
                    <a:pt x="6107" y="0"/>
                  </a:moveTo>
                  <a:cubicBezTo>
                    <a:pt x="2745" y="0"/>
                    <a:pt x="2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802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13"/>
            <p:cNvSpPr/>
            <p:nvPr/>
          </p:nvSpPr>
          <p:spPr>
            <a:xfrm>
              <a:off x="5385475" y="4622475"/>
              <a:ext cx="650525" cy="553525"/>
            </a:xfrm>
            <a:custGeom>
              <a:rect b="b" l="l" r="r" t="t"/>
              <a:pathLst>
                <a:path extrusionOk="0" h="22141" w="2602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13"/>
            <p:cNvSpPr/>
            <p:nvPr/>
          </p:nvSpPr>
          <p:spPr>
            <a:xfrm>
              <a:off x="5422275" y="4654800"/>
              <a:ext cx="612725" cy="521200"/>
            </a:xfrm>
            <a:custGeom>
              <a:rect b="b" l="l" r="r" t="t"/>
              <a:pathLst>
                <a:path extrusionOk="0" h="20848" w="24509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13"/>
            <p:cNvSpPr/>
            <p:nvPr/>
          </p:nvSpPr>
          <p:spPr>
            <a:xfrm>
              <a:off x="538547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2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13"/>
            <p:cNvSpPr/>
            <p:nvPr/>
          </p:nvSpPr>
          <p:spPr>
            <a:xfrm>
              <a:off x="5422775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31"/>
                    <a:pt x="17267" y="3263"/>
                    <a:pt x="14323" y="4159"/>
                  </a:cubicBezTo>
                  <a:cubicBezTo>
                    <a:pt x="9629" y="5571"/>
                    <a:pt x="4456" y="5690"/>
                    <a:pt x="0" y="7660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13"/>
            <p:cNvSpPr/>
            <p:nvPr/>
          </p:nvSpPr>
          <p:spPr>
            <a:xfrm>
              <a:off x="5422775" y="4654800"/>
              <a:ext cx="611725" cy="521200"/>
            </a:xfrm>
            <a:custGeom>
              <a:rect b="b" l="l" r="r" t="t"/>
              <a:pathLst>
                <a:path extrusionOk="0" h="20848" w="24469">
                  <a:moveTo>
                    <a:pt x="6068" y="0"/>
                  </a:moveTo>
                  <a:cubicBezTo>
                    <a:pt x="2706" y="0"/>
                    <a:pt x="0" y="2726"/>
                    <a:pt x="0" y="6107"/>
                  </a:cubicBezTo>
                  <a:lnTo>
                    <a:pt x="0" y="20848"/>
                  </a:lnTo>
                  <a:lnTo>
                    <a:pt x="199" y="20848"/>
                  </a:lnTo>
                  <a:lnTo>
                    <a:pt x="199" y="6227"/>
                  </a:lnTo>
                  <a:cubicBezTo>
                    <a:pt x="199" y="2885"/>
                    <a:pt x="2885" y="179"/>
                    <a:pt x="6207" y="179"/>
                  </a:cubicBezTo>
                  <a:lnTo>
                    <a:pt x="18441" y="179"/>
                  </a:lnTo>
                  <a:cubicBezTo>
                    <a:pt x="21763" y="179"/>
                    <a:pt x="24468" y="2885"/>
                    <a:pt x="24468" y="6227"/>
                  </a:cubicBezTo>
                  <a:lnTo>
                    <a:pt x="24468" y="6107"/>
                  </a:lnTo>
                  <a:cubicBezTo>
                    <a:pt x="24468" y="274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13"/>
            <p:cNvSpPr/>
            <p:nvPr/>
          </p:nvSpPr>
          <p:spPr>
            <a:xfrm>
              <a:off x="4622600" y="4622475"/>
              <a:ext cx="650500" cy="553525"/>
            </a:xfrm>
            <a:custGeom>
              <a:rect b="b" l="l" r="r" t="t"/>
              <a:pathLst>
                <a:path extrusionOk="0" h="22141" w="2602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13"/>
            <p:cNvSpPr/>
            <p:nvPr/>
          </p:nvSpPr>
          <p:spPr>
            <a:xfrm>
              <a:off x="4659900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13"/>
            <p:cNvSpPr/>
            <p:nvPr/>
          </p:nvSpPr>
          <p:spPr>
            <a:xfrm>
              <a:off x="462260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9" y="1320"/>
                    <a:pt x="1013" y="1406"/>
                    <a:pt x="845" y="1406"/>
                  </a:cubicBezTo>
                  <a:cubicBezTo>
                    <a:pt x="486" y="1406"/>
                    <a:pt x="298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13"/>
            <p:cNvSpPr/>
            <p:nvPr/>
          </p:nvSpPr>
          <p:spPr>
            <a:xfrm>
              <a:off x="4660875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60" y="1"/>
                  </a:moveTo>
                  <a:cubicBezTo>
                    <a:pt x="20013" y="1831"/>
                    <a:pt x="17248" y="3263"/>
                    <a:pt x="14324" y="4159"/>
                  </a:cubicBezTo>
                  <a:cubicBezTo>
                    <a:pt x="9609" y="5571"/>
                    <a:pt x="4437" y="5690"/>
                    <a:pt x="1" y="7660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17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13"/>
            <p:cNvSpPr/>
            <p:nvPr/>
          </p:nvSpPr>
          <p:spPr>
            <a:xfrm>
              <a:off x="4659900" y="4654800"/>
              <a:ext cx="612700" cy="521200"/>
            </a:xfrm>
            <a:custGeom>
              <a:rect b="b" l="l" r="r" t="t"/>
              <a:pathLst>
                <a:path extrusionOk="0" h="20848" w="24508">
                  <a:moveTo>
                    <a:pt x="6107" y="0"/>
                  </a:moveTo>
                  <a:cubicBezTo>
                    <a:pt x="2745" y="0"/>
                    <a:pt x="4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783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13"/>
            <p:cNvSpPr/>
            <p:nvPr/>
          </p:nvSpPr>
          <p:spPr>
            <a:xfrm>
              <a:off x="3860700" y="4622475"/>
              <a:ext cx="650025" cy="553525"/>
            </a:xfrm>
            <a:custGeom>
              <a:rect b="b" l="l" r="r" t="t"/>
              <a:pathLst>
                <a:path extrusionOk="0" h="22141" w="2600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13"/>
            <p:cNvSpPr/>
            <p:nvPr/>
          </p:nvSpPr>
          <p:spPr>
            <a:xfrm>
              <a:off x="3897000" y="4654800"/>
              <a:ext cx="613225" cy="521200"/>
            </a:xfrm>
            <a:custGeom>
              <a:rect b="b" l="l" r="r" t="t"/>
              <a:pathLst>
                <a:path extrusionOk="0" h="20848" w="24529">
                  <a:moveTo>
                    <a:pt x="610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13"/>
            <p:cNvSpPr/>
            <p:nvPr/>
          </p:nvSpPr>
          <p:spPr>
            <a:xfrm>
              <a:off x="386070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3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13"/>
            <p:cNvSpPr/>
            <p:nvPr/>
          </p:nvSpPr>
          <p:spPr>
            <a:xfrm>
              <a:off x="3898000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31"/>
                    <a:pt x="17247" y="3263"/>
                    <a:pt x="14323" y="4159"/>
                  </a:cubicBezTo>
                  <a:cubicBezTo>
                    <a:pt x="9629" y="5571"/>
                    <a:pt x="4456" y="5690"/>
                    <a:pt x="1" y="7660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13"/>
            <p:cNvSpPr/>
            <p:nvPr/>
          </p:nvSpPr>
          <p:spPr>
            <a:xfrm>
              <a:off x="3898000" y="4654800"/>
              <a:ext cx="612225" cy="521200"/>
            </a:xfrm>
            <a:custGeom>
              <a:rect b="b" l="l" r="r" t="t"/>
              <a:pathLst>
                <a:path extrusionOk="0" h="20848" w="24489">
                  <a:moveTo>
                    <a:pt x="6088" y="0"/>
                  </a:moveTo>
                  <a:cubicBezTo>
                    <a:pt x="2726" y="0"/>
                    <a:pt x="1" y="2726"/>
                    <a:pt x="1" y="6107"/>
                  </a:cubicBezTo>
                  <a:lnTo>
                    <a:pt x="1" y="20848"/>
                  </a:lnTo>
                  <a:lnTo>
                    <a:pt x="219" y="20848"/>
                  </a:lnTo>
                  <a:lnTo>
                    <a:pt x="219" y="6227"/>
                  </a:lnTo>
                  <a:cubicBezTo>
                    <a:pt x="219" y="2885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5"/>
                    <a:pt x="24488" y="6227"/>
                  </a:cubicBezTo>
                  <a:lnTo>
                    <a:pt x="24488" y="6107"/>
                  </a:lnTo>
                  <a:cubicBezTo>
                    <a:pt x="2448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13"/>
            <p:cNvSpPr/>
            <p:nvPr/>
          </p:nvSpPr>
          <p:spPr>
            <a:xfrm>
              <a:off x="429225" y="4827850"/>
              <a:ext cx="650000" cy="758450"/>
            </a:xfrm>
            <a:custGeom>
              <a:rect b="b" l="l" r="r" t="t"/>
              <a:pathLst>
                <a:path extrusionOk="0" h="30338" w="2600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13"/>
            <p:cNvSpPr/>
            <p:nvPr/>
          </p:nvSpPr>
          <p:spPr>
            <a:xfrm>
              <a:off x="42970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2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13"/>
            <p:cNvSpPr/>
            <p:nvPr/>
          </p:nvSpPr>
          <p:spPr>
            <a:xfrm>
              <a:off x="9449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13"/>
            <p:cNvSpPr/>
            <p:nvPr/>
          </p:nvSpPr>
          <p:spPr>
            <a:xfrm>
              <a:off x="42970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7659"/>
                  </a:lnTo>
                  <a:cubicBezTo>
                    <a:pt x="2003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13"/>
            <p:cNvSpPr/>
            <p:nvPr/>
          </p:nvSpPr>
          <p:spPr>
            <a:xfrm>
              <a:off x="430200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489" y="29043"/>
                  </a:lnTo>
                  <a:lnTo>
                    <a:pt x="24489" y="6087"/>
                  </a:lnTo>
                  <a:cubicBezTo>
                    <a:pt x="2446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13"/>
            <p:cNvSpPr/>
            <p:nvPr/>
          </p:nvSpPr>
          <p:spPr>
            <a:xfrm>
              <a:off x="1191600" y="4827850"/>
              <a:ext cx="650525" cy="758450"/>
            </a:xfrm>
            <a:custGeom>
              <a:rect b="b" l="l" r="r" t="t"/>
              <a:pathLst>
                <a:path extrusionOk="0" h="30338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13"/>
            <p:cNvSpPr/>
            <p:nvPr/>
          </p:nvSpPr>
          <p:spPr>
            <a:xfrm>
              <a:off x="119260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7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13"/>
            <p:cNvSpPr/>
            <p:nvPr/>
          </p:nvSpPr>
          <p:spPr>
            <a:xfrm>
              <a:off x="17078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13"/>
            <p:cNvSpPr/>
            <p:nvPr/>
          </p:nvSpPr>
          <p:spPr>
            <a:xfrm>
              <a:off x="119260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009" y="1"/>
                  </a:moveTo>
                  <a:cubicBezTo>
                    <a:pt x="75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5" y="4138"/>
                  </a:cubicBezTo>
                  <a:cubicBezTo>
                    <a:pt x="7221" y="324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13"/>
            <p:cNvSpPr/>
            <p:nvPr/>
          </p:nvSpPr>
          <p:spPr>
            <a:xfrm>
              <a:off x="1192600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88" y="2725"/>
                    <a:pt x="2174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13"/>
            <p:cNvSpPr/>
            <p:nvPr/>
          </p:nvSpPr>
          <p:spPr>
            <a:xfrm>
              <a:off x="1954475" y="4827850"/>
              <a:ext cx="650525" cy="758450"/>
            </a:xfrm>
            <a:custGeom>
              <a:rect b="b" l="l" r="r" t="t"/>
              <a:pathLst>
                <a:path extrusionOk="0" h="30338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1" y="30337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13"/>
            <p:cNvSpPr/>
            <p:nvPr/>
          </p:nvSpPr>
          <p:spPr>
            <a:xfrm>
              <a:off x="1954475" y="4860200"/>
              <a:ext cx="613225" cy="726100"/>
            </a:xfrm>
            <a:custGeom>
              <a:rect b="b" l="l" r="r" t="t"/>
              <a:pathLst>
                <a:path extrusionOk="0" h="29044" w="24529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13"/>
            <p:cNvSpPr/>
            <p:nvPr/>
          </p:nvSpPr>
          <p:spPr>
            <a:xfrm>
              <a:off x="247020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13"/>
            <p:cNvSpPr/>
            <p:nvPr/>
          </p:nvSpPr>
          <p:spPr>
            <a:xfrm>
              <a:off x="1954475" y="4899475"/>
              <a:ext cx="612725" cy="687325"/>
            </a:xfrm>
            <a:custGeom>
              <a:rect b="b" l="l" r="r" t="t"/>
              <a:pathLst>
                <a:path extrusionOk="0" h="27493" w="24509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13"/>
            <p:cNvSpPr/>
            <p:nvPr/>
          </p:nvSpPr>
          <p:spPr>
            <a:xfrm>
              <a:off x="195447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13"/>
            <p:cNvSpPr/>
            <p:nvPr/>
          </p:nvSpPr>
          <p:spPr>
            <a:xfrm>
              <a:off x="2716875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13"/>
            <p:cNvSpPr/>
            <p:nvPr/>
          </p:nvSpPr>
          <p:spPr>
            <a:xfrm>
              <a:off x="271687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13"/>
            <p:cNvSpPr/>
            <p:nvPr/>
          </p:nvSpPr>
          <p:spPr>
            <a:xfrm>
              <a:off x="323260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13"/>
            <p:cNvSpPr/>
            <p:nvPr/>
          </p:nvSpPr>
          <p:spPr>
            <a:xfrm>
              <a:off x="2716875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010" y="1"/>
                  </a:moveTo>
                  <a:cubicBezTo>
                    <a:pt x="77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6" y="4138"/>
                  </a:cubicBezTo>
                  <a:cubicBezTo>
                    <a:pt x="7221" y="324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13"/>
            <p:cNvSpPr/>
            <p:nvPr/>
          </p:nvSpPr>
          <p:spPr>
            <a:xfrm>
              <a:off x="2717375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13"/>
            <p:cNvSpPr/>
            <p:nvPr/>
          </p:nvSpPr>
          <p:spPr>
            <a:xfrm>
              <a:off x="3479750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13"/>
            <p:cNvSpPr/>
            <p:nvPr/>
          </p:nvSpPr>
          <p:spPr>
            <a:xfrm>
              <a:off x="3479250" y="4860200"/>
              <a:ext cx="613225" cy="726100"/>
            </a:xfrm>
            <a:custGeom>
              <a:rect b="b" l="l" r="r" t="t"/>
              <a:pathLst>
                <a:path extrusionOk="0" h="29044" w="24529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13"/>
            <p:cNvSpPr/>
            <p:nvPr/>
          </p:nvSpPr>
          <p:spPr>
            <a:xfrm>
              <a:off x="399497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13"/>
            <p:cNvSpPr/>
            <p:nvPr/>
          </p:nvSpPr>
          <p:spPr>
            <a:xfrm>
              <a:off x="3479250" y="4899475"/>
              <a:ext cx="612725" cy="687325"/>
            </a:xfrm>
            <a:custGeom>
              <a:rect b="b" l="l" r="r" t="t"/>
              <a:pathLst>
                <a:path extrusionOk="0" h="27493" w="24509">
                  <a:moveTo>
                    <a:pt x="203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86" y="4138"/>
                  </a:cubicBezTo>
                  <a:cubicBezTo>
                    <a:pt x="7242" y="3243"/>
                    <a:pt x="4477" y="1831"/>
                    <a:pt x="203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13"/>
            <p:cNvSpPr/>
            <p:nvPr/>
          </p:nvSpPr>
          <p:spPr>
            <a:xfrm>
              <a:off x="347925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13"/>
            <p:cNvSpPr/>
            <p:nvPr/>
          </p:nvSpPr>
          <p:spPr>
            <a:xfrm>
              <a:off x="6528800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13"/>
            <p:cNvSpPr/>
            <p:nvPr/>
          </p:nvSpPr>
          <p:spPr>
            <a:xfrm>
              <a:off x="656610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13"/>
            <p:cNvSpPr/>
            <p:nvPr/>
          </p:nvSpPr>
          <p:spPr>
            <a:xfrm>
              <a:off x="652880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13"/>
            <p:cNvSpPr/>
            <p:nvPr/>
          </p:nvSpPr>
          <p:spPr>
            <a:xfrm>
              <a:off x="656660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2479" y="1"/>
                  </a:moveTo>
                  <a:cubicBezTo>
                    <a:pt x="20013" y="1831"/>
                    <a:pt x="1726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33" y="1115"/>
                    <a:pt x="22479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13"/>
            <p:cNvSpPr/>
            <p:nvPr/>
          </p:nvSpPr>
          <p:spPr>
            <a:xfrm>
              <a:off x="6566600" y="4860200"/>
              <a:ext cx="611725" cy="726100"/>
            </a:xfrm>
            <a:custGeom>
              <a:rect b="b" l="l" r="r" t="t"/>
              <a:pathLst>
                <a:path extrusionOk="0" h="29044" w="24469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00" y="29043"/>
                  </a:lnTo>
                  <a:lnTo>
                    <a:pt x="200" y="6207"/>
                  </a:lnTo>
                  <a:cubicBezTo>
                    <a:pt x="200" y="2884"/>
                    <a:pt x="2885" y="179"/>
                    <a:pt x="6207" y="179"/>
                  </a:cubicBezTo>
                  <a:lnTo>
                    <a:pt x="18461" y="179"/>
                  </a:lnTo>
                  <a:cubicBezTo>
                    <a:pt x="21763" y="179"/>
                    <a:pt x="24469" y="2884"/>
                    <a:pt x="24469" y="6207"/>
                  </a:cubicBezTo>
                  <a:lnTo>
                    <a:pt x="24469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13"/>
            <p:cNvSpPr/>
            <p:nvPr/>
          </p:nvSpPr>
          <p:spPr>
            <a:xfrm>
              <a:off x="5766425" y="4827850"/>
              <a:ext cx="650500" cy="758450"/>
            </a:xfrm>
            <a:custGeom>
              <a:rect b="b" l="l" r="r" t="t"/>
              <a:pathLst>
                <a:path extrusionOk="0" h="30338" w="2602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13"/>
            <p:cNvSpPr/>
            <p:nvPr/>
          </p:nvSpPr>
          <p:spPr>
            <a:xfrm>
              <a:off x="5803225" y="4860200"/>
              <a:ext cx="613225" cy="726100"/>
            </a:xfrm>
            <a:custGeom>
              <a:rect b="b" l="l" r="r" t="t"/>
              <a:pathLst>
                <a:path extrusionOk="0" h="29044" w="24529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28" y="29043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13"/>
            <p:cNvSpPr/>
            <p:nvPr/>
          </p:nvSpPr>
          <p:spPr>
            <a:xfrm>
              <a:off x="57664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13"/>
            <p:cNvSpPr/>
            <p:nvPr/>
          </p:nvSpPr>
          <p:spPr>
            <a:xfrm>
              <a:off x="5803725" y="4899475"/>
              <a:ext cx="612725" cy="687325"/>
            </a:xfrm>
            <a:custGeom>
              <a:rect b="b" l="l" r="r" t="t"/>
              <a:pathLst>
                <a:path extrusionOk="0" h="27493" w="24509">
                  <a:moveTo>
                    <a:pt x="22479" y="1"/>
                  </a:moveTo>
                  <a:cubicBezTo>
                    <a:pt x="2003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508" y="27492"/>
                  </a:lnTo>
                  <a:lnTo>
                    <a:pt x="24508" y="4516"/>
                  </a:lnTo>
                  <a:cubicBezTo>
                    <a:pt x="2450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13"/>
            <p:cNvSpPr/>
            <p:nvPr/>
          </p:nvSpPr>
          <p:spPr>
            <a:xfrm>
              <a:off x="580372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508" y="2884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13"/>
            <p:cNvSpPr/>
            <p:nvPr/>
          </p:nvSpPr>
          <p:spPr>
            <a:xfrm>
              <a:off x="5004025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13"/>
            <p:cNvSpPr/>
            <p:nvPr/>
          </p:nvSpPr>
          <p:spPr>
            <a:xfrm>
              <a:off x="504132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13"/>
            <p:cNvSpPr/>
            <p:nvPr/>
          </p:nvSpPr>
          <p:spPr>
            <a:xfrm>
              <a:off x="50040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13"/>
            <p:cNvSpPr/>
            <p:nvPr/>
          </p:nvSpPr>
          <p:spPr>
            <a:xfrm>
              <a:off x="5041825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2479" y="1"/>
                  </a:moveTo>
                  <a:cubicBezTo>
                    <a:pt x="20013" y="1831"/>
                    <a:pt x="1724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13"/>
            <p:cNvSpPr/>
            <p:nvPr/>
          </p:nvSpPr>
          <p:spPr>
            <a:xfrm>
              <a:off x="5041325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88" y="0"/>
                  </a:moveTo>
                  <a:cubicBezTo>
                    <a:pt x="2726" y="0"/>
                    <a:pt x="21" y="2725"/>
                    <a:pt x="1" y="6087"/>
                  </a:cubicBezTo>
                  <a:lnTo>
                    <a:pt x="1" y="29043"/>
                  </a:lnTo>
                  <a:lnTo>
                    <a:pt x="220" y="29043"/>
                  </a:lnTo>
                  <a:lnTo>
                    <a:pt x="220" y="6207"/>
                  </a:lnTo>
                  <a:cubicBezTo>
                    <a:pt x="220" y="2884"/>
                    <a:pt x="2905" y="179"/>
                    <a:pt x="6227" y="179"/>
                  </a:cubicBezTo>
                  <a:lnTo>
                    <a:pt x="18461" y="179"/>
                  </a:lnTo>
                  <a:cubicBezTo>
                    <a:pt x="21783" y="179"/>
                    <a:pt x="24489" y="2884"/>
                    <a:pt x="24489" y="6207"/>
                  </a:cubicBezTo>
                  <a:lnTo>
                    <a:pt x="24489" y="6087"/>
                  </a:lnTo>
                  <a:cubicBezTo>
                    <a:pt x="2448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13"/>
            <p:cNvSpPr/>
            <p:nvPr/>
          </p:nvSpPr>
          <p:spPr>
            <a:xfrm>
              <a:off x="4241650" y="4827850"/>
              <a:ext cx="650500" cy="758450"/>
            </a:xfrm>
            <a:custGeom>
              <a:rect b="b" l="l" r="r" t="t"/>
              <a:pathLst>
                <a:path extrusionOk="0" h="30338" w="2602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13"/>
            <p:cNvSpPr/>
            <p:nvPr/>
          </p:nvSpPr>
          <p:spPr>
            <a:xfrm>
              <a:off x="427845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13"/>
            <p:cNvSpPr/>
            <p:nvPr/>
          </p:nvSpPr>
          <p:spPr>
            <a:xfrm>
              <a:off x="424165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13"/>
            <p:cNvSpPr/>
            <p:nvPr/>
          </p:nvSpPr>
          <p:spPr>
            <a:xfrm>
              <a:off x="427895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2479" y="1"/>
                  </a:moveTo>
                  <a:cubicBezTo>
                    <a:pt x="2001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451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13"/>
            <p:cNvSpPr/>
            <p:nvPr/>
          </p:nvSpPr>
          <p:spPr>
            <a:xfrm>
              <a:off x="4278950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87" y="0"/>
                  </a:moveTo>
                  <a:cubicBezTo>
                    <a:pt x="274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4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13"/>
            <p:cNvSpPr/>
            <p:nvPr/>
          </p:nvSpPr>
          <p:spPr>
            <a:xfrm>
              <a:off x="810650" y="5031275"/>
              <a:ext cx="650525" cy="553025"/>
            </a:xfrm>
            <a:custGeom>
              <a:rect b="b" l="l" r="r" t="t"/>
              <a:pathLst>
                <a:path extrusionOk="0" h="22121" w="26021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13"/>
            <p:cNvSpPr/>
            <p:nvPr/>
          </p:nvSpPr>
          <p:spPr>
            <a:xfrm>
              <a:off x="810650" y="5063600"/>
              <a:ext cx="613225" cy="520700"/>
            </a:xfrm>
            <a:custGeom>
              <a:rect b="b" l="l" r="r" t="t"/>
              <a:pathLst>
                <a:path extrusionOk="0" h="20828" w="24529">
                  <a:moveTo>
                    <a:pt x="608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13"/>
            <p:cNvSpPr/>
            <p:nvPr/>
          </p:nvSpPr>
          <p:spPr>
            <a:xfrm>
              <a:off x="1325875" y="5265000"/>
              <a:ext cx="135300" cy="319300"/>
            </a:xfrm>
            <a:custGeom>
              <a:rect b="b" l="l" r="r" t="t"/>
              <a:pathLst>
                <a:path extrusionOk="0" h="12772" w="5412">
                  <a:moveTo>
                    <a:pt x="5411" y="1"/>
                  </a:moveTo>
                  <a:cubicBezTo>
                    <a:pt x="5116" y="1009"/>
                    <a:pt x="4929" y="1390"/>
                    <a:pt x="4575" y="1390"/>
                  </a:cubicBezTo>
                  <a:cubicBezTo>
                    <a:pt x="4405" y="1390"/>
                    <a:pt x="4197" y="1303"/>
                    <a:pt x="3919" y="1154"/>
                  </a:cubicBezTo>
                  <a:lnTo>
                    <a:pt x="1" y="12772"/>
                  </a:lnTo>
                  <a:lnTo>
                    <a:pt x="5411" y="12772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13"/>
            <p:cNvSpPr/>
            <p:nvPr/>
          </p:nvSpPr>
          <p:spPr>
            <a:xfrm>
              <a:off x="810650" y="5138200"/>
              <a:ext cx="612225" cy="481425"/>
            </a:xfrm>
            <a:custGeom>
              <a:rect b="b" l="l" r="r" t="t"/>
              <a:pathLst>
                <a:path extrusionOk="0" h="19257" w="24489">
                  <a:moveTo>
                    <a:pt x="2010" y="0"/>
                  </a:moveTo>
                  <a:cubicBezTo>
                    <a:pt x="777" y="1114"/>
                    <a:pt x="1" y="2705"/>
                    <a:pt x="1" y="4516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7659"/>
                  </a:lnTo>
                  <a:cubicBezTo>
                    <a:pt x="20053" y="5689"/>
                    <a:pt x="14880" y="5570"/>
                    <a:pt x="10166" y="4138"/>
                  </a:cubicBezTo>
                  <a:cubicBezTo>
                    <a:pt x="7242" y="3243"/>
                    <a:pt x="4477" y="183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13"/>
            <p:cNvSpPr/>
            <p:nvPr/>
          </p:nvSpPr>
          <p:spPr>
            <a:xfrm>
              <a:off x="811150" y="5063600"/>
              <a:ext cx="612725" cy="520700"/>
            </a:xfrm>
            <a:custGeom>
              <a:rect b="b" l="l" r="r" t="t"/>
              <a:pathLst>
                <a:path extrusionOk="0" h="20828" w="24509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26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13"/>
            <p:cNvSpPr/>
            <p:nvPr/>
          </p:nvSpPr>
          <p:spPr>
            <a:xfrm>
              <a:off x="1573050" y="5031275"/>
              <a:ext cx="650000" cy="553025"/>
            </a:xfrm>
            <a:custGeom>
              <a:rect b="b" l="l" r="r" t="t"/>
              <a:pathLst>
                <a:path extrusionOk="0" h="22121" w="2600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13"/>
            <p:cNvSpPr/>
            <p:nvPr/>
          </p:nvSpPr>
          <p:spPr>
            <a:xfrm>
              <a:off x="1573550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08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13"/>
            <p:cNvSpPr/>
            <p:nvPr/>
          </p:nvSpPr>
          <p:spPr>
            <a:xfrm>
              <a:off x="2088750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1"/>
                  </a:moveTo>
                  <a:cubicBezTo>
                    <a:pt x="5090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13"/>
            <p:cNvSpPr/>
            <p:nvPr/>
          </p:nvSpPr>
          <p:spPr>
            <a:xfrm>
              <a:off x="1573550" y="5102375"/>
              <a:ext cx="612200" cy="481925"/>
            </a:xfrm>
            <a:custGeom>
              <a:rect b="b" l="l" r="r" t="t"/>
              <a:pathLst>
                <a:path extrusionOk="0" h="19277" w="24488">
                  <a:moveTo>
                    <a:pt x="200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2" y="5710"/>
                    <a:pt x="14860" y="5571"/>
                    <a:pt x="10165" y="4158"/>
                  </a:cubicBezTo>
                  <a:cubicBezTo>
                    <a:pt x="7241" y="3263"/>
                    <a:pt x="4476" y="185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13"/>
            <p:cNvSpPr/>
            <p:nvPr/>
          </p:nvSpPr>
          <p:spPr>
            <a:xfrm>
              <a:off x="1573550" y="5063600"/>
              <a:ext cx="612200" cy="520700"/>
            </a:xfrm>
            <a:custGeom>
              <a:rect b="b" l="l" r="r" t="t"/>
              <a:pathLst>
                <a:path extrusionOk="0" h="20828" w="24488">
                  <a:moveTo>
                    <a:pt x="6067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06" y="159"/>
                    <a:pt x="600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13"/>
            <p:cNvSpPr/>
            <p:nvPr/>
          </p:nvSpPr>
          <p:spPr>
            <a:xfrm>
              <a:off x="2335925" y="5031275"/>
              <a:ext cx="650025" cy="553025"/>
            </a:xfrm>
            <a:custGeom>
              <a:rect b="b" l="l" r="r" t="t"/>
              <a:pathLst>
                <a:path extrusionOk="0" h="22121" w="26001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13"/>
            <p:cNvSpPr/>
            <p:nvPr/>
          </p:nvSpPr>
          <p:spPr>
            <a:xfrm>
              <a:off x="2335925" y="5063600"/>
              <a:ext cx="612725" cy="520700"/>
            </a:xfrm>
            <a:custGeom>
              <a:rect b="b" l="l" r="r" t="t"/>
              <a:pathLst>
                <a:path extrusionOk="0" h="20828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13"/>
            <p:cNvSpPr/>
            <p:nvPr/>
          </p:nvSpPr>
          <p:spPr>
            <a:xfrm>
              <a:off x="2851150" y="5265000"/>
              <a:ext cx="134800" cy="319300"/>
            </a:xfrm>
            <a:custGeom>
              <a:rect b="b" l="l" r="r" t="t"/>
              <a:pathLst>
                <a:path extrusionOk="0" h="12772" w="5392">
                  <a:moveTo>
                    <a:pt x="5391" y="1"/>
                  </a:moveTo>
                  <a:cubicBezTo>
                    <a:pt x="5109" y="1009"/>
                    <a:pt x="4927" y="1390"/>
                    <a:pt x="4568" y="1390"/>
                  </a:cubicBezTo>
                  <a:cubicBezTo>
                    <a:pt x="4396" y="1390"/>
                    <a:pt x="4183" y="1303"/>
                    <a:pt x="3899" y="1154"/>
                  </a:cubicBezTo>
                  <a:lnTo>
                    <a:pt x="0" y="12772"/>
                  </a:lnTo>
                  <a:lnTo>
                    <a:pt x="5391" y="12772"/>
                  </a:lnTo>
                  <a:lnTo>
                    <a:pt x="539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13"/>
            <p:cNvSpPr/>
            <p:nvPr/>
          </p:nvSpPr>
          <p:spPr>
            <a:xfrm>
              <a:off x="2335925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1"/>
                  </a:moveTo>
                  <a:cubicBezTo>
                    <a:pt x="757" y="1115"/>
                    <a:pt x="1" y="2706"/>
                    <a:pt x="1" y="4536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3" y="5710"/>
                    <a:pt x="14860" y="5571"/>
                    <a:pt x="10166" y="4158"/>
                  </a:cubicBezTo>
                  <a:cubicBezTo>
                    <a:pt x="7222" y="3263"/>
                    <a:pt x="4476" y="185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13"/>
            <p:cNvSpPr/>
            <p:nvPr/>
          </p:nvSpPr>
          <p:spPr>
            <a:xfrm>
              <a:off x="2335925" y="5063600"/>
              <a:ext cx="612225" cy="520700"/>
            </a:xfrm>
            <a:custGeom>
              <a:rect b="b" l="l" r="r" t="t"/>
              <a:pathLst>
                <a:path extrusionOk="0" h="20828" w="24489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06" y="159"/>
                    <a:pt x="6008" y="159"/>
                  </a:cubicBezTo>
                  <a:lnTo>
                    <a:pt x="1824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13"/>
            <p:cNvSpPr/>
            <p:nvPr/>
          </p:nvSpPr>
          <p:spPr>
            <a:xfrm>
              <a:off x="3097825" y="5031275"/>
              <a:ext cx="650500" cy="553025"/>
            </a:xfrm>
            <a:custGeom>
              <a:rect b="b" l="l" r="r" t="t"/>
              <a:pathLst>
                <a:path extrusionOk="0" h="22121" w="2602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13"/>
            <p:cNvSpPr/>
            <p:nvPr/>
          </p:nvSpPr>
          <p:spPr>
            <a:xfrm>
              <a:off x="3097825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13"/>
            <p:cNvSpPr/>
            <p:nvPr/>
          </p:nvSpPr>
          <p:spPr>
            <a:xfrm>
              <a:off x="3614025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13"/>
            <p:cNvSpPr/>
            <p:nvPr/>
          </p:nvSpPr>
          <p:spPr>
            <a:xfrm>
              <a:off x="3098325" y="5102375"/>
              <a:ext cx="612700" cy="481925"/>
            </a:xfrm>
            <a:custGeom>
              <a:rect b="b" l="l" r="r" t="t"/>
              <a:pathLst>
                <a:path extrusionOk="0" h="19277" w="24508">
                  <a:moveTo>
                    <a:pt x="202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59"/>
                  </a:lnTo>
                  <a:cubicBezTo>
                    <a:pt x="20052" y="5710"/>
                    <a:pt x="14880" y="5571"/>
                    <a:pt x="10185" y="4158"/>
                  </a:cubicBezTo>
                  <a:cubicBezTo>
                    <a:pt x="7241" y="3263"/>
                    <a:pt x="4476" y="185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13"/>
            <p:cNvSpPr/>
            <p:nvPr/>
          </p:nvSpPr>
          <p:spPr>
            <a:xfrm>
              <a:off x="3098325" y="5063600"/>
              <a:ext cx="612700" cy="520700"/>
            </a:xfrm>
            <a:custGeom>
              <a:rect b="b" l="l" r="r" t="t"/>
              <a:pathLst>
                <a:path extrusionOk="0" h="20828" w="24508">
                  <a:moveTo>
                    <a:pt x="606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25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50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13"/>
            <p:cNvSpPr/>
            <p:nvPr/>
          </p:nvSpPr>
          <p:spPr>
            <a:xfrm>
              <a:off x="6147875" y="5031275"/>
              <a:ext cx="650000" cy="553025"/>
            </a:xfrm>
            <a:custGeom>
              <a:rect b="b" l="l" r="r" t="t"/>
              <a:pathLst>
                <a:path extrusionOk="0" h="22121" w="2600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13"/>
            <p:cNvSpPr/>
            <p:nvPr/>
          </p:nvSpPr>
          <p:spPr>
            <a:xfrm>
              <a:off x="6184175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10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13"/>
            <p:cNvSpPr/>
            <p:nvPr/>
          </p:nvSpPr>
          <p:spPr>
            <a:xfrm>
              <a:off x="6147875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08" y="1303"/>
                    <a:pt x="996" y="1390"/>
                    <a:pt x="824" y="1390"/>
                  </a:cubicBezTo>
                  <a:cubicBezTo>
                    <a:pt x="465" y="1390"/>
                    <a:pt x="282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13"/>
            <p:cNvSpPr/>
            <p:nvPr/>
          </p:nvSpPr>
          <p:spPr>
            <a:xfrm>
              <a:off x="6185150" y="5138200"/>
              <a:ext cx="612225" cy="481425"/>
            </a:xfrm>
            <a:custGeom>
              <a:rect b="b" l="l" r="r" t="t"/>
              <a:pathLst>
                <a:path extrusionOk="0" h="19257" w="24489">
                  <a:moveTo>
                    <a:pt x="22480" y="0"/>
                  </a:moveTo>
                  <a:cubicBezTo>
                    <a:pt x="20013" y="1830"/>
                    <a:pt x="17248" y="3243"/>
                    <a:pt x="14324" y="4138"/>
                  </a:cubicBezTo>
                  <a:cubicBezTo>
                    <a:pt x="9609" y="5570"/>
                    <a:pt x="4437" y="5689"/>
                    <a:pt x="1" y="7659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4516"/>
                  </a:lnTo>
                  <a:cubicBezTo>
                    <a:pt x="24489" y="2705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13"/>
            <p:cNvSpPr/>
            <p:nvPr/>
          </p:nvSpPr>
          <p:spPr>
            <a:xfrm>
              <a:off x="6184675" y="5063600"/>
              <a:ext cx="612700" cy="520700"/>
            </a:xfrm>
            <a:custGeom>
              <a:rect b="b" l="l" r="r" t="t"/>
              <a:pathLst>
                <a:path extrusionOk="0" h="20828" w="24508">
                  <a:moveTo>
                    <a:pt x="6107" y="0"/>
                  </a:moveTo>
                  <a:cubicBezTo>
                    <a:pt x="2745" y="0"/>
                    <a:pt x="2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802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13"/>
            <p:cNvSpPr/>
            <p:nvPr/>
          </p:nvSpPr>
          <p:spPr>
            <a:xfrm>
              <a:off x="5385475" y="5031275"/>
              <a:ext cx="650525" cy="553025"/>
            </a:xfrm>
            <a:custGeom>
              <a:rect b="b" l="l" r="r" t="t"/>
              <a:pathLst>
                <a:path extrusionOk="0" h="22121" w="2602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13"/>
            <p:cNvSpPr/>
            <p:nvPr/>
          </p:nvSpPr>
          <p:spPr>
            <a:xfrm>
              <a:off x="5422275" y="5063600"/>
              <a:ext cx="612725" cy="520700"/>
            </a:xfrm>
            <a:custGeom>
              <a:rect b="b" l="l" r="r" t="t"/>
              <a:pathLst>
                <a:path extrusionOk="0" h="20828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13"/>
            <p:cNvSpPr/>
            <p:nvPr/>
          </p:nvSpPr>
          <p:spPr>
            <a:xfrm>
              <a:off x="5385475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13"/>
            <p:cNvSpPr/>
            <p:nvPr/>
          </p:nvSpPr>
          <p:spPr>
            <a:xfrm>
              <a:off x="5422775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51"/>
                    <a:pt x="17267" y="3263"/>
                    <a:pt x="14323" y="4158"/>
                  </a:cubicBezTo>
                  <a:cubicBezTo>
                    <a:pt x="9629" y="5571"/>
                    <a:pt x="4456" y="5710"/>
                    <a:pt x="0" y="7659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13"/>
            <p:cNvSpPr/>
            <p:nvPr/>
          </p:nvSpPr>
          <p:spPr>
            <a:xfrm>
              <a:off x="5422775" y="5063600"/>
              <a:ext cx="611725" cy="520700"/>
            </a:xfrm>
            <a:custGeom>
              <a:rect b="b" l="l" r="r" t="t"/>
              <a:pathLst>
                <a:path extrusionOk="0" h="20828" w="24469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199" y="20828"/>
                  </a:lnTo>
                  <a:lnTo>
                    <a:pt x="199" y="6207"/>
                  </a:lnTo>
                  <a:cubicBezTo>
                    <a:pt x="199" y="2885"/>
                    <a:pt x="2885" y="159"/>
                    <a:pt x="6207" y="159"/>
                  </a:cubicBezTo>
                  <a:lnTo>
                    <a:pt x="18441" y="159"/>
                  </a:lnTo>
                  <a:cubicBezTo>
                    <a:pt x="21763" y="159"/>
                    <a:pt x="24468" y="2885"/>
                    <a:pt x="24468" y="6207"/>
                  </a:cubicBezTo>
                  <a:lnTo>
                    <a:pt x="2446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13"/>
            <p:cNvSpPr/>
            <p:nvPr/>
          </p:nvSpPr>
          <p:spPr>
            <a:xfrm>
              <a:off x="4622600" y="5031275"/>
              <a:ext cx="650500" cy="553025"/>
            </a:xfrm>
            <a:custGeom>
              <a:rect b="b" l="l" r="r" t="t"/>
              <a:pathLst>
                <a:path extrusionOk="0" h="22121" w="2602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13"/>
            <p:cNvSpPr/>
            <p:nvPr/>
          </p:nvSpPr>
          <p:spPr>
            <a:xfrm>
              <a:off x="4659900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13"/>
            <p:cNvSpPr/>
            <p:nvPr/>
          </p:nvSpPr>
          <p:spPr>
            <a:xfrm>
              <a:off x="4622600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15" y="1303"/>
                    <a:pt x="1007" y="1390"/>
                    <a:pt x="837" y="1390"/>
                  </a:cubicBezTo>
                  <a:cubicBezTo>
                    <a:pt x="483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13"/>
            <p:cNvSpPr/>
            <p:nvPr/>
          </p:nvSpPr>
          <p:spPr>
            <a:xfrm>
              <a:off x="4660875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60" y="1"/>
                  </a:moveTo>
                  <a:cubicBezTo>
                    <a:pt x="20013" y="1851"/>
                    <a:pt x="17248" y="3263"/>
                    <a:pt x="14324" y="4158"/>
                  </a:cubicBezTo>
                  <a:cubicBezTo>
                    <a:pt x="9609" y="5571"/>
                    <a:pt x="4437" y="5710"/>
                    <a:pt x="1" y="7659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36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13"/>
            <p:cNvSpPr/>
            <p:nvPr/>
          </p:nvSpPr>
          <p:spPr>
            <a:xfrm>
              <a:off x="4659900" y="5063600"/>
              <a:ext cx="612700" cy="520700"/>
            </a:xfrm>
            <a:custGeom>
              <a:rect b="b" l="l" r="r" t="t"/>
              <a:pathLst>
                <a:path extrusionOk="0" h="20828" w="24508">
                  <a:moveTo>
                    <a:pt x="6107" y="0"/>
                  </a:moveTo>
                  <a:cubicBezTo>
                    <a:pt x="2745" y="0"/>
                    <a:pt x="4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783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13"/>
            <p:cNvSpPr/>
            <p:nvPr/>
          </p:nvSpPr>
          <p:spPr>
            <a:xfrm>
              <a:off x="3860700" y="5031275"/>
              <a:ext cx="650025" cy="553025"/>
            </a:xfrm>
            <a:custGeom>
              <a:rect b="b" l="l" r="r" t="t"/>
              <a:pathLst>
                <a:path extrusionOk="0" h="22121" w="2600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13"/>
            <p:cNvSpPr/>
            <p:nvPr/>
          </p:nvSpPr>
          <p:spPr>
            <a:xfrm>
              <a:off x="3897000" y="5063600"/>
              <a:ext cx="613225" cy="520700"/>
            </a:xfrm>
            <a:custGeom>
              <a:rect b="b" l="l" r="r" t="t"/>
              <a:pathLst>
                <a:path extrusionOk="0" h="20828" w="24529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13"/>
            <p:cNvSpPr/>
            <p:nvPr/>
          </p:nvSpPr>
          <p:spPr>
            <a:xfrm>
              <a:off x="3860700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13"/>
            <p:cNvSpPr/>
            <p:nvPr/>
          </p:nvSpPr>
          <p:spPr>
            <a:xfrm>
              <a:off x="3898000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51"/>
                    <a:pt x="17247" y="3263"/>
                    <a:pt x="14323" y="4158"/>
                  </a:cubicBezTo>
                  <a:cubicBezTo>
                    <a:pt x="9629" y="5571"/>
                    <a:pt x="4456" y="5710"/>
                    <a:pt x="1" y="7659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13"/>
            <p:cNvSpPr/>
            <p:nvPr/>
          </p:nvSpPr>
          <p:spPr>
            <a:xfrm>
              <a:off x="3898000" y="5063600"/>
              <a:ext cx="612225" cy="520700"/>
            </a:xfrm>
            <a:custGeom>
              <a:rect b="b" l="l" r="r" t="t"/>
              <a:pathLst>
                <a:path extrusionOk="0" h="20828" w="2448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59"/>
                    <a:pt x="6247" y="159"/>
                  </a:cubicBezTo>
                  <a:lnTo>
                    <a:pt x="18481" y="159"/>
                  </a:lnTo>
                  <a:cubicBezTo>
                    <a:pt x="21783" y="159"/>
                    <a:pt x="24488" y="2885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9" name="Google Shape;1969;p13"/>
          <p:cNvSpPr txBox="1"/>
          <p:nvPr>
            <p:ph idx="15" type="title"/>
          </p:nvPr>
        </p:nvSpPr>
        <p:spPr>
          <a:xfrm>
            <a:off x="720000" y="604879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14"/>
          <p:cNvSpPr/>
          <p:nvPr/>
        </p:nvSpPr>
        <p:spPr>
          <a:xfrm>
            <a:off x="-14700" y="3360063"/>
            <a:ext cx="9158700" cy="182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72" name="Google Shape;1972;p14"/>
          <p:cNvGrpSpPr/>
          <p:nvPr/>
        </p:nvGrpSpPr>
        <p:grpSpPr>
          <a:xfrm>
            <a:off x="3164890" y="-616925"/>
            <a:ext cx="5995860" cy="5568238"/>
            <a:chOff x="3164890" y="-616925"/>
            <a:chExt cx="5995860" cy="5568238"/>
          </a:xfrm>
        </p:grpSpPr>
        <p:sp>
          <p:nvSpPr>
            <p:cNvPr id="1973" name="Google Shape;1973;p14"/>
            <p:cNvSpPr/>
            <p:nvPr/>
          </p:nvSpPr>
          <p:spPr>
            <a:xfrm>
              <a:off x="3418925" y="-616925"/>
              <a:ext cx="5741825" cy="5334275"/>
            </a:xfrm>
            <a:custGeom>
              <a:rect b="b" l="l" r="r" t="t"/>
              <a:pathLst>
                <a:path extrusionOk="0" h="213371" w="229673">
                  <a:moveTo>
                    <a:pt x="0" y="200323"/>
                  </a:moveTo>
                  <a:lnTo>
                    <a:pt x="228812" y="0"/>
                  </a:lnTo>
                  <a:lnTo>
                    <a:pt x="229673" y="162124"/>
                  </a:lnTo>
                  <a:lnTo>
                    <a:pt x="10525" y="213371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1974" name="Google Shape;1974;p14"/>
            <p:cNvGrpSpPr/>
            <p:nvPr/>
          </p:nvGrpSpPr>
          <p:grpSpPr>
            <a:xfrm>
              <a:off x="3164890" y="4379438"/>
              <a:ext cx="592125" cy="571875"/>
              <a:chOff x="1378650" y="3847600"/>
              <a:chExt cx="592125" cy="571875"/>
            </a:xfrm>
          </p:grpSpPr>
          <p:sp>
            <p:nvSpPr>
              <p:cNvPr id="1975" name="Google Shape;1975;p14"/>
              <p:cNvSpPr/>
              <p:nvPr/>
            </p:nvSpPr>
            <p:spPr>
              <a:xfrm>
                <a:off x="1463725" y="3847600"/>
                <a:ext cx="507050" cy="464750"/>
              </a:xfrm>
              <a:custGeom>
                <a:rect b="b" l="l" r="r" t="t"/>
                <a:pathLst>
                  <a:path extrusionOk="0" h="18590" w="20282">
                    <a:moveTo>
                      <a:pt x="7602" y="0"/>
                    </a:moveTo>
                    <a:cubicBezTo>
                      <a:pt x="7280" y="0"/>
                      <a:pt x="7041" y="83"/>
                      <a:pt x="6905" y="258"/>
                    </a:cubicBezTo>
                    <a:lnTo>
                      <a:pt x="2769" y="5428"/>
                    </a:lnTo>
                    <a:cubicBezTo>
                      <a:pt x="0" y="8931"/>
                      <a:pt x="567" y="14034"/>
                      <a:pt x="4070" y="16836"/>
                    </a:cubicBezTo>
                    <a:cubicBezTo>
                      <a:pt x="5561" y="18016"/>
                      <a:pt x="7343" y="18590"/>
                      <a:pt x="9112" y="18590"/>
                    </a:cubicBezTo>
                    <a:cubicBezTo>
                      <a:pt x="11496" y="18590"/>
                      <a:pt x="13855" y="17546"/>
                      <a:pt x="15445" y="15535"/>
                    </a:cubicBezTo>
                    <a:lnTo>
                      <a:pt x="19581" y="10365"/>
                    </a:lnTo>
                    <a:cubicBezTo>
                      <a:pt x="20281" y="9431"/>
                      <a:pt x="18046" y="6496"/>
                      <a:pt x="14544" y="3694"/>
                    </a:cubicBezTo>
                    <a:cubicBezTo>
                      <a:pt x="11721" y="1435"/>
                      <a:pt x="8941" y="0"/>
                      <a:pt x="76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6" name="Google Shape;1976;p14"/>
              <p:cNvSpPr/>
              <p:nvPr/>
            </p:nvSpPr>
            <p:spPr>
              <a:xfrm>
                <a:off x="1516250" y="4045000"/>
                <a:ext cx="445350" cy="267350"/>
              </a:xfrm>
              <a:custGeom>
                <a:rect b="b" l="l" r="r" t="t"/>
                <a:pathLst>
                  <a:path extrusionOk="0" h="10694" w="17814">
                    <a:moveTo>
                      <a:pt x="16646" y="1"/>
                    </a:moveTo>
                    <a:lnTo>
                      <a:pt x="16646" y="1"/>
                    </a:lnTo>
                    <a:cubicBezTo>
                      <a:pt x="17113" y="801"/>
                      <a:pt x="17246" y="1368"/>
                      <a:pt x="16979" y="1702"/>
                    </a:cubicBezTo>
                    <a:lnTo>
                      <a:pt x="12843" y="6872"/>
                    </a:lnTo>
                    <a:cubicBezTo>
                      <a:pt x="11251" y="8886"/>
                      <a:pt x="8888" y="9940"/>
                      <a:pt x="6500" y="9940"/>
                    </a:cubicBezTo>
                    <a:cubicBezTo>
                      <a:pt x="4735" y="9940"/>
                      <a:pt x="2957" y="9364"/>
                      <a:pt x="1468" y="8173"/>
                    </a:cubicBezTo>
                    <a:cubicBezTo>
                      <a:pt x="935" y="7706"/>
                      <a:pt x="434" y="7206"/>
                      <a:pt x="1" y="6672"/>
                    </a:cubicBezTo>
                    <a:lnTo>
                      <a:pt x="1" y="6672"/>
                    </a:lnTo>
                    <a:cubicBezTo>
                      <a:pt x="501" y="7506"/>
                      <a:pt x="1135" y="8307"/>
                      <a:pt x="1969" y="8940"/>
                    </a:cubicBezTo>
                    <a:cubicBezTo>
                      <a:pt x="3460" y="10120"/>
                      <a:pt x="5242" y="10694"/>
                      <a:pt x="7011" y="10694"/>
                    </a:cubicBezTo>
                    <a:cubicBezTo>
                      <a:pt x="9395" y="10694"/>
                      <a:pt x="11754" y="9650"/>
                      <a:pt x="13344" y="7639"/>
                    </a:cubicBezTo>
                    <a:lnTo>
                      <a:pt x="17480" y="2469"/>
                    </a:lnTo>
                    <a:cubicBezTo>
                      <a:pt x="17813" y="2035"/>
                      <a:pt x="17480" y="1135"/>
                      <a:pt x="166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7" name="Google Shape;1977;p14"/>
              <p:cNvSpPr/>
              <p:nvPr/>
            </p:nvSpPr>
            <p:spPr>
              <a:xfrm>
                <a:off x="1648850" y="3869750"/>
                <a:ext cx="291900" cy="220450"/>
              </a:xfrm>
              <a:custGeom>
                <a:rect b="b" l="l" r="r" t="t"/>
                <a:pathLst>
                  <a:path extrusionOk="0" h="8818" w="11676">
                    <a:moveTo>
                      <a:pt x="1136" y="1"/>
                    </a:moveTo>
                    <a:cubicBezTo>
                      <a:pt x="876" y="1"/>
                      <a:pt x="681" y="67"/>
                      <a:pt x="568" y="206"/>
                    </a:cubicBezTo>
                    <a:cubicBezTo>
                      <a:pt x="0" y="973"/>
                      <a:pt x="1835" y="3475"/>
                      <a:pt x="4737" y="5776"/>
                    </a:cubicBezTo>
                    <a:cubicBezTo>
                      <a:pt x="7116" y="7614"/>
                      <a:pt x="9428" y="8817"/>
                      <a:pt x="10522" y="8817"/>
                    </a:cubicBezTo>
                    <a:cubicBezTo>
                      <a:pt x="10778" y="8817"/>
                      <a:pt x="10967" y="8751"/>
                      <a:pt x="11075" y="8612"/>
                    </a:cubicBezTo>
                    <a:cubicBezTo>
                      <a:pt x="11675" y="7845"/>
                      <a:pt x="9807" y="5376"/>
                      <a:pt x="6905" y="3041"/>
                    </a:cubicBezTo>
                    <a:cubicBezTo>
                      <a:pt x="4554" y="1203"/>
                      <a:pt x="2246" y="1"/>
                      <a:pt x="1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8" name="Google Shape;1978;p14"/>
              <p:cNvSpPr/>
              <p:nvPr/>
            </p:nvSpPr>
            <p:spPr>
              <a:xfrm>
                <a:off x="1648850" y="3870725"/>
                <a:ext cx="281900" cy="219475"/>
              </a:xfrm>
              <a:custGeom>
                <a:rect b="b" l="l" r="r" t="t"/>
                <a:pathLst>
                  <a:path extrusionOk="0" h="8779" w="11276">
                    <a:moveTo>
                      <a:pt x="868" y="0"/>
                    </a:moveTo>
                    <a:cubicBezTo>
                      <a:pt x="768" y="67"/>
                      <a:pt x="634" y="100"/>
                      <a:pt x="568" y="167"/>
                    </a:cubicBezTo>
                    <a:cubicBezTo>
                      <a:pt x="0" y="934"/>
                      <a:pt x="1868" y="3402"/>
                      <a:pt x="4737" y="5737"/>
                    </a:cubicBezTo>
                    <a:cubicBezTo>
                      <a:pt x="7116" y="7575"/>
                      <a:pt x="9428" y="8778"/>
                      <a:pt x="10522" y="8778"/>
                    </a:cubicBezTo>
                    <a:cubicBezTo>
                      <a:pt x="10778" y="8778"/>
                      <a:pt x="10967" y="8712"/>
                      <a:pt x="11075" y="8573"/>
                    </a:cubicBezTo>
                    <a:cubicBezTo>
                      <a:pt x="11275" y="8339"/>
                      <a:pt x="11208" y="7939"/>
                      <a:pt x="10975" y="7405"/>
                    </a:cubicBezTo>
                    <a:cubicBezTo>
                      <a:pt x="10895" y="7425"/>
                      <a:pt x="10804" y="7434"/>
                      <a:pt x="10704" y="7434"/>
                    </a:cubicBezTo>
                    <a:cubicBezTo>
                      <a:pt x="9593" y="7434"/>
                      <a:pt x="7293" y="6269"/>
                      <a:pt x="4937" y="4403"/>
                    </a:cubicBezTo>
                    <a:cubicBezTo>
                      <a:pt x="2936" y="2802"/>
                      <a:pt x="1435" y="1134"/>
                      <a:pt x="8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9" name="Google Shape;1979;p14"/>
              <p:cNvSpPr/>
              <p:nvPr/>
            </p:nvSpPr>
            <p:spPr>
              <a:xfrm>
                <a:off x="1378650" y="4372750"/>
                <a:ext cx="512900" cy="46725"/>
              </a:xfrm>
              <a:custGeom>
                <a:rect b="b" l="l" r="r" t="t"/>
                <a:pathLst>
                  <a:path extrusionOk="0" h="1869" w="20516">
                    <a:moveTo>
                      <a:pt x="10275" y="0"/>
                    </a:moveTo>
                    <a:cubicBezTo>
                      <a:pt x="4604" y="0"/>
                      <a:pt x="1" y="367"/>
                      <a:pt x="1" y="834"/>
                    </a:cubicBezTo>
                    <a:lnTo>
                      <a:pt x="1" y="1868"/>
                    </a:lnTo>
                    <a:lnTo>
                      <a:pt x="20515" y="1868"/>
                    </a:lnTo>
                    <a:lnTo>
                      <a:pt x="20515" y="834"/>
                    </a:lnTo>
                    <a:cubicBezTo>
                      <a:pt x="20515" y="367"/>
                      <a:pt x="15912" y="0"/>
                      <a:pt x="102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0" name="Google Shape;1980;p14"/>
              <p:cNvSpPr/>
              <p:nvPr/>
            </p:nvSpPr>
            <p:spPr>
              <a:xfrm>
                <a:off x="1378650" y="4395250"/>
                <a:ext cx="512900" cy="24225"/>
              </a:xfrm>
              <a:custGeom>
                <a:rect b="b" l="l" r="r" t="t"/>
                <a:pathLst>
                  <a:path extrusionOk="0" h="969" w="20516">
                    <a:moveTo>
                      <a:pt x="1" y="1"/>
                    </a:moveTo>
                    <a:lnTo>
                      <a:pt x="1" y="968"/>
                    </a:lnTo>
                    <a:lnTo>
                      <a:pt x="20515" y="968"/>
                    </a:lnTo>
                    <a:lnTo>
                      <a:pt x="205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1" name="Google Shape;1981;p14"/>
              <p:cNvSpPr/>
              <p:nvPr/>
            </p:nvSpPr>
            <p:spPr>
              <a:xfrm>
                <a:off x="1520425" y="4186775"/>
                <a:ext cx="133450" cy="188500"/>
              </a:xfrm>
              <a:custGeom>
                <a:rect b="b" l="l" r="r" t="t"/>
                <a:pathLst>
                  <a:path extrusionOk="0" fill="none" h="7540" w="5338">
                    <a:moveTo>
                      <a:pt x="2669" y="7539"/>
                    </a:moveTo>
                    <a:cubicBezTo>
                      <a:pt x="2669" y="7539"/>
                      <a:pt x="0" y="2769"/>
                      <a:pt x="5338" y="0"/>
                    </a:cubicBezTo>
                  </a:path>
                </a:pathLst>
              </a:custGeom>
              <a:solidFill>
                <a:schemeClr val="lt1"/>
              </a:solidFill>
              <a:ln cap="rnd" cmpd="sng" w="37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2" name="Google Shape;1982;p14"/>
              <p:cNvSpPr/>
              <p:nvPr/>
            </p:nvSpPr>
            <p:spPr>
              <a:xfrm>
                <a:off x="1498750" y="3989125"/>
                <a:ext cx="91750" cy="176825"/>
              </a:xfrm>
              <a:custGeom>
                <a:rect b="b" l="l" r="r" t="t"/>
                <a:pathLst>
                  <a:path extrusionOk="0" h="7073" w="3670">
                    <a:moveTo>
                      <a:pt x="3669" y="1"/>
                    </a:moveTo>
                    <a:cubicBezTo>
                      <a:pt x="867" y="935"/>
                      <a:pt x="0" y="4537"/>
                      <a:pt x="968" y="7072"/>
                    </a:cubicBezTo>
                    <a:cubicBezTo>
                      <a:pt x="867" y="4404"/>
                      <a:pt x="1435" y="1702"/>
                      <a:pt x="36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83" name="Google Shape;1983;p14"/>
          <p:cNvSpPr txBox="1"/>
          <p:nvPr>
            <p:ph type="title"/>
          </p:nvPr>
        </p:nvSpPr>
        <p:spPr>
          <a:xfrm>
            <a:off x="886750" y="3360063"/>
            <a:ext cx="34335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984" name="Google Shape;1984;p14"/>
          <p:cNvSpPr txBox="1"/>
          <p:nvPr>
            <p:ph idx="1" type="subTitle"/>
          </p:nvPr>
        </p:nvSpPr>
        <p:spPr>
          <a:xfrm>
            <a:off x="886750" y="706375"/>
            <a:ext cx="4034400" cy="264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1985" name="Google Shape;1985;p14"/>
          <p:cNvGrpSpPr/>
          <p:nvPr/>
        </p:nvGrpSpPr>
        <p:grpSpPr>
          <a:xfrm>
            <a:off x="5340651" y="3349999"/>
            <a:ext cx="3319678" cy="1843515"/>
            <a:chOff x="1951575" y="2613150"/>
            <a:chExt cx="3658450" cy="2837050"/>
          </a:xfrm>
        </p:grpSpPr>
        <p:sp>
          <p:nvSpPr>
            <p:cNvPr id="1986" name="Google Shape;1986;p14"/>
            <p:cNvSpPr/>
            <p:nvPr/>
          </p:nvSpPr>
          <p:spPr>
            <a:xfrm>
              <a:off x="1951575" y="2613150"/>
              <a:ext cx="3658450" cy="2837050"/>
            </a:xfrm>
            <a:custGeom>
              <a:rect b="b" l="l" r="r" t="t"/>
              <a:pathLst>
                <a:path extrusionOk="0" h="113482" w="146338">
                  <a:moveTo>
                    <a:pt x="51403" y="0"/>
                  </a:moveTo>
                  <a:lnTo>
                    <a:pt x="0" y="113482"/>
                  </a:lnTo>
                  <a:lnTo>
                    <a:pt x="146338" y="113482"/>
                  </a:lnTo>
                  <a:lnTo>
                    <a:pt x="999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14"/>
            <p:cNvSpPr/>
            <p:nvPr/>
          </p:nvSpPr>
          <p:spPr>
            <a:xfrm>
              <a:off x="2161725" y="2613150"/>
              <a:ext cx="1188375" cy="2837050"/>
            </a:xfrm>
            <a:custGeom>
              <a:rect b="b" l="l" r="r" t="t"/>
              <a:pathLst>
                <a:path extrusionOk="0" fill="none" h="113482" w="47535">
                  <a:moveTo>
                    <a:pt x="47534" y="0"/>
                  </a:moveTo>
                  <a:lnTo>
                    <a:pt x="0" y="113482"/>
                  </a:lnTo>
                </a:path>
              </a:pathLst>
            </a:custGeom>
            <a:noFill/>
            <a:ln cap="flat" cmpd="sng" w="10850">
              <a:solidFill>
                <a:schemeClr val="accen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14"/>
            <p:cNvSpPr/>
            <p:nvPr/>
          </p:nvSpPr>
          <p:spPr>
            <a:xfrm>
              <a:off x="4330775" y="2613150"/>
              <a:ext cx="1104975" cy="2837050"/>
            </a:xfrm>
            <a:custGeom>
              <a:rect b="b" l="l" r="r" t="t"/>
              <a:pathLst>
                <a:path extrusionOk="0" fill="none" h="113482" w="44199">
                  <a:moveTo>
                    <a:pt x="0" y="0"/>
                  </a:moveTo>
                  <a:lnTo>
                    <a:pt x="44198" y="113482"/>
                  </a:lnTo>
                </a:path>
              </a:pathLst>
            </a:custGeom>
            <a:noFill/>
            <a:ln cap="flat" cmpd="sng" w="10850">
              <a:solidFill>
                <a:schemeClr val="accen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9" name="Google Shape;1989;p14"/>
          <p:cNvGrpSpPr/>
          <p:nvPr/>
        </p:nvGrpSpPr>
        <p:grpSpPr>
          <a:xfrm>
            <a:off x="7781958" y="3256646"/>
            <a:ext cx="1049052" cy="1815174"/>
            <a:chOff x="4582600" y="2628125"/>
            <a:chExt cx="1248425" cy="2160150"/>
          </a:xfrm>
        </p:grpSpPr>
        <p:sp>
          <p:nvSpPr>
            <p:cNvPr id="1990" name="Google Shape;1990;p14"/>
            <p:cNvSpPr/>
            <p:nvPr/>
          </p:nvSpPr>
          <p:spPr>
            <a:xfrm>
              <a:off x="4582600" y="2628125"/>
              <a:ext cx="264400" cy="539650"/>
            </a:xfrm>
            <a:custGeom>
              <a:rect b="b" l="l" r="r" t="t"/>
              <a:pathLst>
                <a:path extrusionOk="0" h="21586" w="10576">
                  <a:moveTo>
                    <a:pt x="4996" y="1"/>
                  </a:moveTo>
                  <a:cubicBezTo>
                    <a:pt x="4977" y="1"/>
                    <a:pt x="4957" y="1"/>
                    <a:pt x="4938" y="2"/>
                  </a:cubicBezTo>
                  <a:cubicBezTo>
                    <a:pt x="3737" y="2"/>
                    <a:pt x="2770" y="1002"/>
                    <a:pt x="2836" y="2170"/>
                  </a:cubicBezTo>
                  <a:cubicBezTo>
                    <a:pt x="2836" y="3171"/>
                    <a:pt x="3537" y="4005"/>
                    <a:pt x="4404" y="4238"/>
                  </a:cubicBezTo>
                  <a:lnTo>
                    <a:pt x="4537" y="17247"/>
                  </a:lnTo>
                  <a:cubicBezTo>
                    <a:pt x="3437" y="17414"/>
                    <a:pt x="2436" y="17948"/>
                    <a:pt x="1735" y="18782"/>
                  </a:cubicBezTo>
                  <a:lnTo>
                    <a:pt x="168" y="20583"/>
                  </a:lnTo>
                  <a:cubicBezTo>
                    <a:pt x="68" y="20617"/>
                    <a:pt x="1" y="20683"/>
                    <a:pt x="1" y="20750"/>
                  </a:cubicBezTo>
                  <a:lnTo>
                    <a:pt x="1" y="20783"/>
                  </a:lnTo>
                  <a:cubicBezTo>
                    <a:pt x="1" y="21231"/>
                    <a:pt x="2173" y="21586"/>
                    <a:pt x="4906" y="21586"/>
                  </a:cubicBezTo>
                  <a:cubicBezTo>
                    <a:pt x="5027" y="21586"/>
                    <a:pt x="5148" y="21585"/>
                    <a:pt x="5271" y="21584"/>
                  </a:cubicBezTo>
                  <a:cubicBezTo>
                    <a:pt x="8240" y="21584"/>
                    <a:pt x="10575" y="21150"/>
                    <a:pt x="10575" y="20650"/>
                  </a:cubicBezTo>
                  <a:cubicBezTo>
                    <a:pt x="10575" y="20583"/>
                    <a:pt x="10508" y="20516"/>
                    <a:pt x="10408" y="20483"/>
                  </a:cubicBezTo>
                  <a:lnTo>
                    <a:pt x="8941" y="18815"/>
                  </a:lnTo>
                  <a:cubicBezTo>
                    <a:pt x="8107" y="17848"/>
                    <a:pt x="7006" y="17281"/>
                    <a:pt x="5738" y="17181"/>
                  </a:cubicBezTo>
                  <a:lnTo>
                    <a:pt x="5605" y="4238"/>
                  </a:lnTo>
                  <a:cubicBezTo>
                    <a:pt x="6506" y="3938"/>
                    <a:pt x="7106" y="3104"/>
                    <a:pt x="7106" y="2137"/>
                  </a:cubicBezTo>
                  <a:cubicBezTo>
                    <a:pt x="7106" y="956"/>
                    <a:pt x="6139" y="1"/>
                    <a:pt x="4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14"/>
            <p:cNvSpPr/>
            <p:nvPr/>
          </p:nvSpPr>
          <p:spPr>
            <a:xfrm>
              <a:off x="4696850" y="2628125"/>
              <a:ext cx="150150" cy="540450"/>
            </a:xfrm>
            <a:custGeom>
              <a:rect b="b" l="l" r="r" t="t"/>
              <a:pathLst>
                <a:path extrusionOk="0" h="21618" w="6006">
                  <a:moveTo>
                    <a:pt x="426" y="1"/>
                  </a:moveTo>
                  <a:cubicBezTo>
                    <a:pt x="407" y="1"/>
                    <a:pt x="387" y="1"/>
                    <a:pt x="368" y="2"/>
                  </a:cubicBezTo>
                  <a:cubicBezTo>
                    <a:pt x="268" y="2"/>
                    <a:pt x="134" y="2"/>
                    <a:pt x="1" y="68"/>
                  </a:cubicBezTo>
                  <a:cubicBezTo>
                    <a:pt x="1002" y="235"/>
                    <a:pt x="1802" y="1103"/>
                    <a:pt x="1835" y="2170"/>
                  </a:cubicBezTo>
                  <a:cubicBezTo>
                    <a:pt x="1835" y="3137"/>
                    <a:pt x="1202" y="3971"/>
                    <a:pt x="334" y="4271"/>
                  </a:cubicBezTo>
                  <a:lnTo>
                    <a:pt x="468" y="17247"/>
                  </a:lnTo>
                  <a:cubicBezTo>
                    <a:pt x="1702" y="17348"/>
                    <a:pt x="2836" y="17948"/>
                    <a:pt x="3670" y="18849"/>
                  </a:cubicBezTo>
                  <a:lnTo>
                    <a:pt x="5138" y="20516"/>
                  </a:lnTo>
                  <a:cubicBezTo>
                    <a:pt x="5205" y="20583"/>
                    <a:pt x="5271" y="20650"/>
                    <a:pt x="5271" y="20683"/>
                  </a:cubicBezTo>
                  <a:lnTo>
                    <a:pt x="5271" y="20750"/>
                  </a:lnTo>
                  <a:cubicBezTo>
                    <a:pt x="5271" y="21184"/>
                    <a:pt x="3103" y="21584"/>
                    <a:pt x="334" y="21617"/>
                  </a:cubicBezTo>
                  <a:lnTo>
                    <a:pt x="701" y="21617"/>
                  </a:lnTo>
                  <a:cubicBezTo>
                    <a:pt x="3670" y="21584"/>
                    <a:pt x="6005" y="21150"/>
                    <a:pt x="6005" y="20650"/>
                  </a:cubicBezTo>
                  <a:cubicBezTo>
                    <a:pt x="6005" y="20583"/>
                    <a:pt x="5938" y="20516"/>
                    <a:pt x="5838" y="20483"/>
                  </a:cubicBezTo>
                  <a:lnTo>
                    <a:pt x="4371" y="18815"/>
                  </a:lnTo>
                  <a:cubicBezTo>
                    <a:pt x="3537" y="17848"/>
                    <a:pt x="2436" y="17281"/>
                    <a:pt x="1168" y="17181"/>
                  </a:cubicBezTo>
                  <a:lnTo>
                    <a:pt x="1035" y="4238"/>
                  </a:lnTo>
                  <a:cubicBezTo>
                    <a:pt x="1936" y="3938"/>
                    <a:pt x="2536" y="3104"/>
                    <a:pt x="2536" y="2137"/>
                  </a:cubicBezTo>
                  <a:cubicBezTo>
                    <a:pt x="2536" y="956"/>
                    <a:pt x="1569" y="1"/>
                    <a:pt x="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14"/>
            <p:cNvSpPr/>
            <p:nvPr/>
          </p:nvSpPr>
          <p:spPr>
            <a:xfrm>
              <a:off x="4645150" y="2650675"/>
              <a:ext cx="35050" cy="63400"/>
            </a:xfrm>
            <a:custGeom>
              <a:rect b="b" l="l" r="r" t="t"/>
              <a:pathLst>
                <a:path extrusionOk="0" h="2536" w="1402">
                  <a:moveTo>
                    <a:pt x="1368" y="0"/>
                  </a:moveTo>
                  <a:lnTo>
                    <a:pt x="1368" y="0"/>
                  </a:lnTo>
                  <a:cubicBezTo>
                    <a:pt x="1368" y="1"/>
                    <a:pt x="1" y="1268"/>
                    <a:pt x="1402" y="2536"/>
                  </a:cubicBezTo>
                  <a:lnTo>
                    <a:pt x="13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14"/>
            <p:cNvSpPr/>
            <p:nvPr/>
          </p:nvSpPr>
          <p:spPr>
            <a:xfrm>
              <a:off x="4661000" y="2650675"/>
              <a:ext cx="19200" cy="64225"/>
            </a:xfrm>
            <a:custGeom>
              <a:rect b="b" l="l" r="r" t="t"/>
              <a:pathLst>
                <a:path extrusionOk="0" h="2569" w="768">
                  <a:moveTo>
                    <a:pt x="734" y="0"/>
                  </a:moveTo>
                  <a:lnTo>
                    <a:pt x="734" y="0"/>
                  </a:lnTo>
                  <a:cubicBezTo>
                    <a:pt x="534" y="167"/>
                    <a:pt x="367" y="334"/>
                    <a:pt x="234" y="567"/>
                  </a:cubicBezTo>
                  <a:cubicBezTo>
                    <a:pt x="101" y="834"/>
                    <a:pt x="0" y="1068"/>
                    <a:pt x="0" y="1335"/>
                  </a:cubicBezTo>
                  <a:cubicBezTo>
                    <a:pt x="0" y="1568"/>
                    <a:pt x="67" y="1868"/>
                    <a:pt x="234" y="2069"/>
                  </a:cubicBezTo>
                  <a:cubicBezTo>
                    <a:pt x="301" y="2202"/>
                    <a:pt x="401" y="2269"/>
                    <a:pt x="467" y="2369"/>
                  </a:cubicBezTo>
                  <a:cubicBezTo>
                    <a:pt x="568" y="2435"/>
                    <a:pt x="701" y="2502"/>
                    <a:pt x="768" y="2569"/>
                  </a:cubicBezTo>
                  <a:cubicBezTo>
                    <a:pt x="601" y="2369"/>
                    <a:pt x="467" y="2169"/>
                    <a:pt x="401" y="1935"/>
                  </a:cubicBezTo>
                  <a:cubicBezTo>
                    <a:pt x="301" y="1735"/>
                    <a:pt x="267" y="1501"/>
                    <a:pt x="267" y="1268"/>
                  </a:cubicBezTo>
                  <a:cubicBezTo>
                    <a:pt x="267" y="834"/>
                    <a:pt x="467" y="401"/>
                    <a:pt x="7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14"/>
            <p:cNvSpPr/>
            <p:nvPr/>
          </p:nvSpPr>
          <p:spPr>
            <a:xfrm>
              <a:off x="4616800" y="3075975"/>
              <a:ext cx="79250" cy="58400"/>
            </a:xfrm>
            <a:custGeom>
              <a:rect b="b" l="l" r="r" t="t"/>
              <a:pathLst>
                <a:path extrusionOk="0" h="2336" w="3170">
                  <a:moveTo>
                    <a:pt x="3169" y="1"/>
                  </a:moveTo>
                  <a:lnTo>
                    <a:pt x="3169" y="1"/>
                  </a:lnTo>
                  <a:cubicBezTo>
                    <a:pt x="1068" y="234"/>
                    <a:pt x="1" y="2336"/>
                    <a:pt x="1" y="2336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14"/>
            <p:cNvSpPr/>
            <p:nvPr/>
          </p:nvSpPr>
          <p:spPr>
            <a:xfrm>
              <a:off x="4616800" y="3075975"/>
              <a:ext cx="80075" cy="58400"/>
            </a:xfrm>
            <a:custGeom>
              <a:rect b="b" l="l" r="r" t="t"/>
              <a:pathLst>
                <a:path extrusionOk="0" h="2336" w="3203">
                  <a:moveTo>
                    <a:pt x="3203" y="1"/>
                  </a:moveTo>
                  <a:cubicBezTo>
                    <a:pt x="2869" y="34"/>
                    <a:pt x="2536" y="67"/>
                    <a:pt x="2202" y="201"/>
                  </a:cubicBezTo>
                  <a:cubicBezTo>
                    <a:pt x="1869" y="334"/>
                    <a:pt x="1568" y="468"/>
                    <a:pt x="1301" y="701"/>
                  </a:cubicBezTo>
                  <a:cubicBezTo>
                    <a:pt x="1001" y="901"/>
                    <a:pt x="734" y="1168"/>
                    <a:pt x="534" y="1435"/>
                  </a:cubicBezTo>
                  <a:cubicBezTo>
                    <a:pt x="301" y="1702"/>
                    <a:pt x="134" y="2002"/>
                    <a:pt x="1" y="2336"/>
                  </a:cubicBezTo>
                  <a:cubicBezTo>
                    <a:pt x="401" y="1769"/>
                    <a:pt x="868" y="1268"/>
                    <a:pt x="1402" y="901"/>
                  </a:cubicBezTo>
                  <a:cubicBezTo>
                    <a:pt x="1668" y="701"/>
                    <a:pt x="1969" y="534"/>
                    <a:pt x="2235" y="368"/>
                  </a:cubicBezTo>
                  <a:cubicBezTo>
                    <a:pt x="2536" y="201"/>
                    <a:pt x="2869" y="101"/>
                    <a:pt x="32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14"/>
            <p:cNvSpPr/>
            <p:nvPr/>
          </p:nvSpPr>
          <p:spPr>
            <a:xfrm>
              <a:off x="4722700" y="2733225"/>
              <a:ext cx="350275" cy="468250"/>
            </a:xfrm>
            <a:custGeom>
              <a:rect b="b" l="l" r="r" t="t"/>
              <a:pathLst>
                <a:path extrusionOk="0" h="18730" w="14011">
                  <a:moveTo>
                    <a:pt x="1" y="1"/>
                  </a:moveTo>
                  <a:lnTo>
                    <a:pt x="1" y="1"/>
                  </a:lnTo>
                  <a:cubicBezTo>
                    <a:pt x="134" y="2169"/>
                    <a:pt x="435" y="4337"/>
                    <a:pt x="935" y="6472"/>
                  </a:cubicBezTo>
                  <a:cubicBezTo>
                    <a:pt x="1435" y="8607"/>
                    <a:pt x="2136" y="10742"/>
                    <a:pt x="3170" y="12677"/>
                  </a:cubicBezTo>
                  <a:cubicBezTo>
                    <a:pt x="3737" y="13644"/>
                    <a:pt x="4337" y="14611"/>
                    <a:pt x="5071" y="15445"/>
                  </a:cubicBezTo>
                  <a:cubicBezTo>
                    <a:pt x="5772" y="16279"/>
                    <a:pt x="6639" y="17046"/>
                    <a:pt x="7606" y="17613"/>
                  </a:cubicBezTo>
                  <a:cubicBezTo>
                    <a:pt x="8787" y="18339"/>
                    <a:pt x="10187" y="18729"/>
                    <a:pt x="11566" y="18729"/>
                  </a:cubicBezTo>
                  <a:cubicBezTo>
                    <a:pt x="12407" y="18729"/>
                    <a:pt x="13240" y="18584"/>
                    <a:pt x="14011" y="18281"/>
                  </a:cubicBezTo>
                  <a:lnTo>
                    <a:pt x="14011" y="18281"/>
                  </a:lnTo>
                  <a:cubicBezTo>
                    <a:pt x="13486" y="18397"/>
                    <a:pt x="12950" y="18454"/>
                    <a:pt x="12416" y="18454"/>
                  </a:cubicBezTo>
                  <a:cubicBezTo>
                    <a:pt x="10813" y="18454"/>
                    <a:pt x="9224" y="17947"/>
                    <a:pt x="7973" y="17046"/>
                  </a:cubicBezTo>
                  <a:cubicBezTo>
                    <a:pt x="7106" y="16446"/>
                    <a:pt x="6339" y="15745"/>
                    <a:pt x="5672" y="14911"/>
                  </a:cubicBezTo>
                  <a:cubicBezTo>
                    <a:pt x="5004" y="14111"/>
                    <a:pt x="4437" y="13244"/>
                    <a:pt x="3937" y="12276"/>
                  </a:cubicBezTo>
                  <a:cubicBezTo>
                    <a:pt x="3437" y="11309"/>
                    <a:pt x="2970" y="10342"/>
                    <a:pt x="2603" y="9341"/>
                  </a:cubicBezTo>
                  <a:lnTo>
                    <a:pt x="2303" y="8607"/>
                  </a:lnTo>
                  <a:lnTo>
                    <a:pt x="2069" y="7840"/>
                  </a:lnTo>
                  <a:cubicBezTo>
                    <a:pt x="1836" y="7339"/>
                    <a:pt x="1735" y="6806"/>
                    <a:pt x="1569" y="6305"/>
                  </a:cubicBezTo>
                  <a:cubicBezTo>
                    <a:pt x="935" y="4271"/>
                    <a:pt x="468" y="2136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14"/>
            <p:cNvSpPr/>
            <p:nvPr/>
          </p:nvSpPr>
          <p:spPr>
            <a:xfrm>
              <a:off x="4882000" y="3036775"/>
              <a:ext cx="396975" cy="808150"/>
            </a:xfrm>
            <a:custGeom>
              <a:rect b="b" l="l" r="r" t="t"/>
              <a:pathLst>
                <a:path extrusionOk="0" h="32326" w="15879">
                  <a:moveTo>
                    <a:pt x="7472" y="1"/>
                  </a:moveTo>
                  <a:cubicBezTo>
                    <a:pt x="5671" y="1"/>
                    <a:pt x="4270" y="1502"/>
                    <a:pt x="4270" y="3270"/>
                  </a:cubicBezTo>
                  <a:cubicBezTo>
                    <a:pt x="4270" y="4771"/>
                    <a:pt x="5304" y="5972"/>
                    <a:pt x="6638" y="6339"/>
                  </a:cubicBezTo>
                  <a:lnTo>
                    <a:pt x="6872" y="25786"/>
                  </a:lnTo>
                  <a:cubicBezTo>
                    <a:pt x="5237" y="26086"/>
                    <a:pt x="3769" y="26853"/>
                    <a:pt x="2635" y="28121"/>
                  </a:cubicBezTo>
                  <a:lnTo>
                    <a:pt x="267" y="30823"/>
                  </a:lnTo>
                  <a:cubicBezTo>
                    <a:pt x="100" y="30923"/>
                    <a:pt x="0" y="30990"/>
                    <a:pt x="0" y="31123"/>
                  </a:cubicBezTo>
                  <a:lnTo>
                    <a:pt x="0" y="31156"/>
                  </a:lnTo>
                  <a:cubicBezTo>
                    <a:pt x="0" y="31835"/>
                    <a:pt x="3348" y="32326"/>
                    <a:pt x="7528" y="32326"/>
                  </a:cubicBezTo>
                  <a:cubicBezTo>
                    <a:pt x="7664" y="32326"/>
                    <a:pt x="7801" y="32325"/>
                    <a:pt x="7939" y="32324"/>
                  </a:cubicBezTo>
                  <a:cubicBezTo>
                    <a:pt x="12309" y="32291"/>
                    <a:pt x="15878" y="31690"/>
                    <a:pt x="15878" y="30956"/>
                  </a:cubicBezTo>
                  <a:cubicBezTo>
                    <a:pt x="15811" y="30856"/>
                    <a:pt x="15778" y="30790"/>
                    <a:pt x="15645" y="30689"/>
                  </a:cubicBezTo>
                  <a:lnTo>
                    <a:pt x="13476" y="28188"/>
                  </a:lnTo>
                  <a:cubicBezTo>
                    <a:pt x="12276" y="26787"/>
                    <a:pt x="10541" y="25919"/>
                    <a:pt x="8706" y="25753"/>
                  </a:cubicBezTo>
                  <a:lnTo>
                    <a:pt x="8473" y="6339"/>
                  </a:lnTo>
                  <a:cubicBezTo>
                    <a:pt x="9807" y="5938"/>
                    <a:pt x="10741" y="4671"/>
                    <a:pt x="10741" y="3236"/>
                  </a:cubicBezTo>
                  <a:cubicBezTo>
                    <a:pt x="10741" y="1435"/>
                    <a:pt x="9240" y="1"/>
                    <a:pt x="74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14"/>
            <p:cNvSpPr/>
            <p:nvPr/>
          </p:nvSpPr>
          <p:spPr>
            <a:xfrm>
              <a:off x="5055450" y="3036775"/>
              <a:ext cx="223525" cy="808100"/>
            </a:xfrm>
            <a:custGeom>
              <a:rect b="b" l="l" r="r" t="t"/>
              <a:pathLst>
                <a:path extrusionOk="0" h="32324" w="8941">
                  <a:moveTo>
                    <a:pt x="534" y="1"/>
                  </a:moveTo>
                  <a:cubicBezTo>
                    <a:pt x="367" y="1"/>
                    <a:pt x="167" y="68"/>
                    <a:pt x="0" y="68"/>
                  </a:cubicBezTo>
                  <a:cubicBezTo>
                    <a:pt x="1535" y="301"/>
                    <a:pt x="2702" y="1602"/>
                    <a:pt x="2702" y="3236"/>
                  </a:cubicBezTo>
                  <a:cubicBezTo>
                    <a:pt x="2702" y="4671"/>
                    <a:pt x="1802" y="5938"/>
                    <a:pt x="467" y="6339"/>
                  </a:cubicBezTo>
                  <a:lnTo>
                    <a:pt x="668" y="25753"/>
                  </a:lnTo>
                  <a:cubicBezTo>
                    <a:pt x="2502" y="25919"/>
                    <a:pt x="4270" y="26787"/>
                    <a:pt x="5471" y="28188"/>
                  </a:cubicBezTo>
                  <a:lnTo>
                    <a:pt x="7639" y="30689"/>
                  </a:lnTo>
                  <a:cubicBezTo>
                    <a:pt x="7773" y="30790"/>
                    <a:pt x="7839" y="30856"/>
                    <a:pt x="7839" y="30956"/>
                  </a:cubicBezTo>
                  <a:lnTo>
                    <a:pt x="7839" y="30990"/>
                  </a:lnTo>
                  <a:cubicBezTo>
                    <a:pt x="7839" y="31657"/>
                    <a:pt x="4570" y="32257"/>
                    <a:pt x="467" y="32324"/>
                  </a:cubicBezTo>
                  <a:lnTo>
                    <a:pt x="1001" y="32324"/>
                  </a:lnTo>
                  <a:cubicBezTo>
                    <a:pt x="5371" y="32291"/>
                    <a:pt x="8940" y="31690"/>
                    <a:pt x="8940" y="30956"/>
                  </a:cubicBezTo>
                  <a:cubicBezTo>
                    <a:pt x="8873" y="30856"/>
                    <a:pt x="8840" y="30790"/>
                    <a:pt x="8707" y="30689"/>
                  </a:cubicBezTo>
                  <a:lnTo>
                    <a:pt x="6538" y="28188"/>
                  </a:lnTo>
                  <a:cubicBezTo>
                    <a:pt x="5338" y="26787"/>
                    <a:pt x="3603" y="25919"/>
                    <a:pt x="1768" y="25753"/>
                  </a:cubicBezTo>
                  <a:lnTo>
                    <a:pt x="1535" y="6339"/>
                  </a:lnTo>
                  <a:cubicBezTo>
                    <a:pt x="2869" y="5938"/>
                    <a:pt x="3803" y="4671"/>
                    <a:pt x="3803" y="3236"/>
                  </a:cubicBezTo>
                  <a:cubicBezTo>
                    <a:pt x="3803" y="1435"/>
                    <a:pt x="2302" y="1"/>
                    <a:pt x="5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14"/>
            <p:cNvSpPr/>
            <p:nvPr/>
          </p:nvSpPr>
          <p:spPr>
            <a:xfrm>
              <a:off x="4976225" y="3072650"/>
              <a:ext cx="52550" cy="95925"/>
            </a:xfrm>
            <a:custGeom>
              <a:rect b="b" l="l" r="r" t="t"/>
              <a:pathLst>
                <a:path extrusionOk="0" h="3837" w="2102">
                  <a:moveTo>
                    <a:pt x="2035" y="0"/>
                  </a:moveTo>
                  <a:lnTo>
                    <a:pt x="2035" y="0"/>
                  </a:lnTo>
                  <a:cubicBezTo>
                    <a:pt x="2035" y="0"/>
                    <a:pt x="1" y="1902"/>
                    <a:pt x="2102" y="3836"/>
                  </a:cubicBezTo>
                  <a:lnTo>
                    <a:pt x="20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14"/>
            <p:cNvSpPr/>
            <p:nvPr/>
          </p:nvSpPr>
          <p:spPr>
            <a:xfrm>
              <a:off x="5000400" y="3072650"/>
              <a:ext cx="28375" cy="95075"/>
            </a:xfrm>
            <a:custGeom>
              <a:rect b="b" l="l" r="r" t="t"/>
              <a:pathLst>
                <a:path extrusionOk="0" h="3803" w="1135">
                  <a:moveTo>
                    <a:pt x="1068" y="0"/>
                  </a:moveTo>
                  <a:lnTo>
                    <a:pt x="1068" y="0"/>
                  </a:lnTo>
                  <a:cubicBezTo>
                    <a:pt x="735" y="200"/>
                    <a:pt x="501" y="501"/>
                    <a:pt x="334" y="801"/>
                  </a:cubicBezTo>
                  <a:cubicBezTo>
                    <a:pt x="134" y="1068"/>
                    <a:pt x="1" y="1501"/>
                    <a:pt x="1" y="1868"/>
                  </a:cubicBezTo>
                  <a:cubicBezTo>
                    <a:pt x="1" y="2302"/>
                    <a:pt x="134" y="2669"/>
                    <a:pt x="334" y="3002"/>
                  </a:cubicBezTo>
                  <a:cubicBezTo>
                    <a:pt x="401" y="3202"/>
                    <a:pt x="535" y="3336"/>
                    <a:pt x="668" y="3469"/>
                  </a:cubicBezTo>
                  <a:cubicBezTo>
                    <a:pt x="835" y="3569"/>
                    <a:pt x="968" y="3703"/>
                    <a:pt x="1135" y="3803"/>
                  </a:cubicBezTo>
                  <a:cubicBezTo>
                    <a:pt x="1035" y="3636"/>
                    <a:pt x="901" y="3503"/>
                    <a:pt x="835" y="3336"/>
                  </a:cubicBezTo>
                  <a:cubicBezTo>
                    <a:pt x="735" y="3169"/>
                    <a:pt x="635" y="3036"/>
                    <a:pt x="568" y="2869"/>
                  </a:cubicBezTo>
                  <a:cubicBezTo>
                    <a:pt x="401" y="2569"/>
                    <a:pt x="368" y="2235"/>
                    <a:pt x="368" y="1902"/>
                  </a:cubicBezTo>
                  <a:cubicBezTo>
                    <a:pt x="368" y="1234"/>
                    <a:pt x="701" y="601"/>
                    <a:pt x="10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14"/>
            <p:cNvSpPr/>
            <p:nvPr/>
          </p:nvSpPr>
          <p:spPr>
            <a:xfrm>
              <a:off x="4934525" y="3707275"/>
              <a:ext cx="119275" cy="87575"/>
            </a:xfrm>
            <a:custGeom>
              <a:rect b="b" l="l" r="r" t="t"/>
              <a:pathLst>
                <a:path extrusionOk="0" h="3503" w="4771">
                  <a:moveTo>
                    <a:pt x="4771" y="0"/>
                  </a:moveTo>
                  <a:lnTo>
                    <a:pt x="4771" y="0"/>
                  </a:lnTo>
                  <a:cubicBezTo>
                    <a:pt x="1635" y="367"/>
                    <a:pt x="1" y="3503"/>
                    <a:pt x="1" y="3503"/>
                  </a:cubicBezTo>
                  <a:lnTo>
                    <a:pt x="47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14"/>
            <p:cNvSpPr/>
            <p:nvPr/>
          </p:nvSpPr>
          <p:spPr>
            <a:xfrm>
              <a:off x="4934525" y="3706425"/>
              <a:ext cx="120125" cy="88425"/>
            </a:xfrm>
            <a:custGeom>
              <a:rect b="b" l="l" r="r" t="t"/>
              <a:pathLst>
                <a:path extrusionOk="0" h="3537" w="4805">
                  <a:moveTo>
                    <a:pt x="4804" y="1"/>
                  </a:moveTo>
                  <a:cubicBezTo>
                    <a:pt x="4270" y="1"/>
                    <a:pt x="3770" y="67"/>
                    <a:pt x="3270" y="301"/>
                  </a:cubicBezTo>
                  <a:cubicBezTo>
                    <a:pt x="2769" y="501"/>
                    <a:pt x="2302" y="735"/>
                    <a:pt x="1869" y="1068"/>
                  </a:cubicBezTo>
                  <a:cubicBezTo>
                    <a:pt x="1502" y="1402"/>
                    <a:pt x="1135" y="1802"/>
                    <a:pt x="801" y="2202"/>
                  </a:cubicBezTo>
                  <a:cubicBezTo>
                    <a:pt x="468" y="2636"/>
                    <a:pt x="167" y="3036"/>
                    <a:pt x="1" y="3537"/>
                  </a:cubicBezTo>
                  <a:cubicBezTo>
                    <a:pt x="634" y="2703"/>
                    <a:pt x="1302" y="1969"/>
                    <a:pt x="2135" y="1335"/>
                  </a:cubicBezTo>
                  <a:cubicBezTo>
                    <a:pt x="2502" y="1035"/>
                    <a:pt x="2936" y="801"/>
                    <a:pt x="3370" y="534"/>
                  </a:cubicBezTo>
                  <a:cubicBezTo>
                    <a:pt x="3837" y="301"/>
                    <a:pt x="4304" y="167"/>
                    <a:pt x="48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14"/>
            <p:cNvSpPr/>
            <p:nvPr/>
          </p:nvSpPr>
          <p:spPr>
            <a:xfrm>
              <a:off x="5074625" y="3188550"/>
              <a:ext cx="472025" cy="729450"/>
            </a:xfrm>
            <a:custGeom>
              <a:rect b="b" l="l" r="r" t="t"/>
              <a:pathLst>
                <a:path extrusionOk="0" h="29178" w="18881">
                  <a:moveTo>
                    <a:pt x="1" y="1"/>
                  </a:moveTo>
                  <a:lnTo>
                    <a:pt x="1" y="1"/>
                  </a:lnTo>
                  <a:cubicBezTo>
                    <a:pt x="368" y="3236"/>
                    <a:pt x="901" y="6505"/>
                    <a:pt x="1668" y="9708"/>
                  </a:cubicBezTo>
                  <a:cubicBezTo>
                    <a:pt x="1835" y="10508"/>
                    <a:pt x="2035" y="11276"/>
                    <a:pt x="2236" y="12076"/>
                  </a:cubicBezTo>
                  <a:cubicBezTo>
                    <a:pt x="2436" y="12877"/>
                    <a:pt x="2669" y="13677"/>
                    <a:pt x="2903" y="14444"/>
                  </a:cubicBezTo>
                  <a:cubicBezTo>
                    <a:pt x="3170" y="15245"/>
                    <a:pt x="3403" y="16012"/>
                    <a:pt x="3703" y="16779"/>
                  </a:cubicBezTo>
                  <a:cubicBezTo>
                    <a:pt x="3937" y="17580"/>
                    <a:pt x="4270" y="18381"/>
                    <a:pt x="4571" y="19115"/>
                  </a:cubicBezTo>
                  <a:cubicBezTo>
                    <a:pt x="4871" y="19915"/>
                    <a:pt x="5238" y="20682"/>
                    <a:pt x="5571" y="21416"/>
                  </a:cubicBezTo>
                  <a:cubicBezTo>
                    <a:pt x="5738" y="21783"/>
                    <a:pt x="5938" y="22183"/>
                    <a:pt x="6172" y="22550"/>
                  </a:cubicBezTo>
                  <a:lnTo>
                    <a:pt x="6439" y="23084"/>
                  </a:lnTo>
                  <a:cubicBezTo>
                    <a:pt x="6572" y="23284"/>
                    <a:pt x="6672" y="23451"/>
                    <a:pt x="6772" y="23618"/>
                  </a:cubicBezTo>
                  <a:cubicBezTo>
                    <a:pt x="7639" y="25052"/>
                    <a:pt x="8673" y="26453"/>
                    <a:pt x="10008" y="27554"/>
                  </a:cubicBezTo>
                  <a:cubicBezTo>
                    <a:pt x="10341" y="27854"/>
                    <a:pt x="10675" y="28088"/>
                    <a:pt x="11042" y="28288"/>
                  </a:cubicBezTo>
                  <a:cubicBezTo>
                    <a:pt x="11375" y="28555"/>
                    <a:pt x="11776" y="28721"/>
                    <a:pt x="12209" y="28888"/>
                  </a:cubicBezTo>
                  <a:cubicBezTo>
                    <a:pt x="12745" y="29081"/>
                    <a:pt x="13295" y="29178"/>
                    <a:pt x="13850" y="29178"/>
                  </a:cubicBezTo>
                  <a:cubicBezTo>
                    <a:pt x="14158" y="29178"/>
                    <a:pt x="14468" y="29148"/>
                    <a:pt x="14778" y="29088"/>
                  </a:cubicBezTo>
                  <a:cubicBezTo>
                    <a:pt x="16512" y="28755"/>
                    <a:pt x="17913" y="27687"/>
                    <a:pt x="18881" y="26353"/>
                  </a:cubicBezTo>
                  <a:lnTo>
                    <a:pt x="18881" y="26353"/>
                  </a:lnTo>
                  <a:cubicBezTo>
                    <a:pt x="17713" y="27521"/>
                    <a:pt x="16246" y="28388"/>
                    <a:pt x="14744" y="28421"/>
                  </a:cubicBezTo>
                  <a:cubicBezTo>
                    <a:pt x="14655" y="28425"/>
                    <a:pt x="14566" y="28427"/>
                    <a:pt x="14476" y="28427"/>
                  </a:cubicBezTo>
                  <a:cubicBezTo>
                    <a:pt x="13825" y="28427"/>
                    <a:pt x="13158" y="28318"/>
                    <a:pt x="12543" y="28054"/>
                  </a:cubicBezTo>
                  <a:cubicBezTo>
                    <a:pt x="11842" y="27721"/>
                    <a:pt x="11209" y="27287"/>
                    <a:pt x="10608" y="26753"/>
                  </a:cubicBezTo>
                  <a:cubicBezTo>
                    <a:pt x="9507" y="25719"/>
                    <a:pt x="8573" y="24385"/>
                    <a:pt x="7773" y="23017"/>
                  </a:cubicBezTo>
                  <a:cubicBezTo>
                    <a:pt x="7573" y="22684"/>
                    <a:pt x="7373" y="22350"/>
                    <a:pt x="7206" y="21950"/>
                  </a:cubicBezTo>
                  <a:cubicBezTo>
                    <a:pt x="7039" y="21583"/>
                    <a:pt x="6839" y="21249"/>
                    <a:pt x="6672" y="20882"/>
                  </a:cubicBezTo>
                  <a:cubicBezTo>
                    <a:pt x="6338" y="20115"/>
                    <a:pt x="6005" y="19415"/>
                    <a:pt x="5705" y="18648"/>
                  </a:cubicBezTo>
                  <a:cubicBezTo>
                    <a:pt x="5404" y="17914"/>
                    <a:pt x="5071" y="17180"/>
                    <a:pt x="4837" y="16413"/>
                  </a:cubicBezTo>
                  <a:lnTo>
                    <a:pt x="4404" y="15278"/>
                  </a:lnTo>
                  <a:lnTo>
                    <a:pt x="4037" y="14111"/>
                  </a:lnTo>
                  <a:cubicBezTo>
                    <a:pt x="3503" y="12576"/>
                    <a:pt x="3036" y="10975"/>
                    <a:pt x="2569" y="9441"/>
                  </a:cubicBezTo>
                  <a:cubicBezTo>
                    <a:pt x="1668" y="6339"/>
                    <a:pt x="868" y="3170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14"/>
            <p:cNvSpPr/>
            <p:nvPr/>
          </p:nvSpPr>
          <p:spPr>
            <a:xfrm>
              <a:off x="5256425" y="3619700"/>
              <a:ext cx="574600" cy="1168575"/>
            </a:xfrm>
            <a:custGeom>
              <a:rect b="b" l="l" r="r" t="t"/>
              <a:pathLst>
                <a:path extrusionOk="0" h="46743" w="22984">
                  <a:moveTo>
                    <a:pt x="11371" y="0"/>
                  </a:moveTo>
                  <a:cubicBezTo>
                    <a:pt x="11350" y="0"/>
                    <a:pt x="11329" y="0"/>
                    <a:pt x="11309" y="0"/>
                  </a:cubicBezTo>
                  <a:cubicBezTo>
                    <a:pt x="8740" y="0"/>
                    <a:pt x="6639" y="2135"/>
                    <a:pt x="6672" y="4704"/>
                  </a:cubicBezTo>
                  <a:cubicBezTo>
                    <a:pt x="6672" y="6805"/>
                    <a:pt x="8106" y="8540"/>
                    <a:pt x="10008" y="9140"/>
                  </a:cubicBezTo>
                  <a:lnTo>
                    <a:pt x="10308" y="37194"/>
                  </a:lnTo>
                  <a:cubicBezTo>
                    <a:pt x="7639" y="37494"/>
                    <a:pt x="5171" y="38828"/>
                    <a:pt x="3436" y="40896"/>
                  </a:cubicBezTo>
                  <a:lnTo>
                    <a:pt x="401" y="44566"/>
                  </a:lnTo>
                  <a:cubicBezTo>
                    <a:pt x="167" y="44699"/>
                    <a:pt x="101" y="44833"/>
                    <a:pt x="67" y="44966"/>
                  </a:cubicBezTo>
                  <a:cubicBezTo>
                    <a:pt x="67" y="44966"/>
                    <a:pt x="67" y="44999"/>
                    <a:pt x="0" y="45033"/>
                  </a:cubicBezTo>
                  <a:cubicBezTo>
                    <a:pt x="63" y="46006"/>
                    <a:pt x="4587" y="46743"/>
                    <a:pt x="10403" y="46743"/>
                  </a:cubicBezTo>
                  <a:cubicBezTo>
                    <a:pt x="10766" y="46743"/>
                    <a:pt x="11135" y="46740"/>
                    <a:pt x="11509" y="46734"/>
                  </a:cubicBezTo>
                  <a:cubicBezTo>
                    <a:pt x="17847" y="46667"/>
                    <a:pt x="22984" y="45767"/>
                    <a:pt x="22984" y="44766"/>
                  </a:cubicBezTo>
                  <a:lnTo>
                    <a:pt x="22984" y="44733"/>
                  </a:lnTo>
                  <a:cubicBezTo>
                    <a:pt x="22950" y="44566"/>
                    <a:pt x="22817" y="44432"/>
                    <a:pt x="22617" y="44332"/>
                  </a:cubicBezTo>
                  <a:lnTo>
                    <a:pt x="19081" y="40496"/>
                  </a:lnTo>
                  <a:cubicBezTo>
                    <a:pt x="17446" y="38728"/>
                    <a:pt x="15278" y="37627"/>
                    <a:pt x="12943" y="37261"/>
                  </a:cubicBezTo>
                  <a:lnTo>
                    <a:pt x="12643" y="9174"/>
                  </a:lnTo>
                  <a:cubicBezTo>
                    <a:pt x="14611" y="8607"/>
                    <a:pt x="16079" y="6772"/>
                    <a:pt x="16012" y="4637"/>
                  </a:cubicBezTo>
                  <a:cubicBezTo>
                    <a:pt x="16012" y="2056"/>
                    <a:pt x="13944" y="0"/>
                    <a:pt x="113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14"/>
            <p:cNvSpPr/>
            <p:nvPr/>
          </p:nvSpPr>
          <p:spPr>
            <a:xfrm>
              <a:off x="5258100" y="3619700"/>
              <a:ext cx="308575" cy="1167750"/>
            </a:xfrm>
            <a:custGeom>
              <a:rect b="b" l="l" r="r" t="t"/>
              <a:pathLst>
                <a:path extrusionOk="0" h="46710" w="12343">
                  <a:moveTo>
                    <a:pt x="11242" y="0"/>
                  </a:moveTo>
                  <a:cubicBezTo>
                    <a:pt x="8673" y="0"/>
                    <a:pt x="6572" y="2135"/>
                    <a:pt x="6605" y="4704"/>
                  </a:cubicBezTo>
                  <a:cubicBezTo>
                    <a:pt x="6605" y="6805"/>
                    <a:pt x="8039" y="8540"/>
                    <a:pt x="9941" y="9140"/>
                  </a:cubicBezTo>
                  <a:lnTo>
                    <a:pt x="10241" y="37194"/>
                  </a:lnTo>
                  <a:cubicBezTo>
                    <a:pt x="7572" y="37494"/>
                    <a:pt x="5104" y="38828"/>
                    <a:pt x="3369" y="40896"/>
                  </a:cubicBezTo>
                  <a:lnTo>
                    <a:pt x="334" y="44566"/>
                  </a:lnTo>
                  <a:cubicBezTo>
                    <a:pt x="100" y="44699"/>
                    <a:pt x="34" y="44833"/>
                    <a:pt x="0" y="44966"/>
                  </a:cubicBezTo>
                  <a:cubicBezTo>
                    <a:pt x="0" y="44966"/>
                    <a:pt x="0" y="44999"/>
                    <a:pt x="34" y="44999"/>
                  </a:cubicBezTo>
                  <a:cubicBezTo>
                    <a:pt x="65" y="45973"/>
                    <a:pt x="4617" y="46709"/>
                    <a:pt x="10435" y="46709"/>
                  </a:cubicBezTo>
                  <a:cubicBezTo>
                    <a:pt x="10799" y="46709"/>
                    <a:pt x="11169" y="46706"/>
                    <a:pt x="11542" y="46701"/>
                  </a:cubicBezTo>
                  <a:lnTo>
                    <a:pt x="12342" y="46701"/>
                  </a:lnTo>
                  <a:cubicBezTo>
                    <a:pt x="6371" y="46701"/>
                    <a:pt x="1601" y="45967"/>
                    <a:pt x="1601" y="44999"/>
                  </a:cubicBezTo>
                  <a:lnTo>
                    <a:pt x="1601" y="44966"/>
                  </a:lnTo>
                  <a:cubicBezTo>
                    <a:pt x="1601" y="44833"/>
                    <a:pt x="1735" y="44699"/>
                    <a:pt x="1902" y="44566"/>
                  </a:cubicBezTo>
                  <a:lnTo>
                    <a:pt x="4937" y="40896"/>
                  </a:lnTo>
                  <a:cubicBezTo>
                    <a:pt x="6705" y="38828"/>
                    <a:pt x="9173" y="37494"/>
                    <a:pt x="11842" y="37194"/>
                  </a:cubicBezTo>
                  <a:lnTo>
                    <a:pt x="11542" y="9140"/>
                  </a:lnTo>
                  <a:cubicBezTo>
                    <a:pt x="9607" y="8607"/>
                    <a:pt x="8239" y="6805"/>
                    <a:pt x="8206" y="4704"/>
                  </a:cubicBezTo>
                  <a:cubicBezTo>
                    <a:pt x="8173" y="2436"/>
                    <a:pt x="9841" y="501"/>
                    <a:pt x="12042" y="67"/>
                  </a:cubicBezTo>
                  <a:cubicBezTo>
                    <a:pt x="11775" y="34"/>
                    <a:pt x="11508" y="0"/>
                    <a:pt x="11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14"/>
            <p:cNvSpPr/>
            <p:nvPr/>
          </p:nvSpPr>
          <p:spPr>
            <a:xfrm>
              <a:off x="5598325" y="3668075"/>
              <a:ext cx="75075" cy="138450"/>
            </a:xfrm>
            <a:custGeom>
              <a:rect b="b" l="l" r="r" t="t"/>
              <a:pathLst>
                <a:path extrusionOk="0" h="5538" w="3003">
                  <a:moveTo>
                    <a:pt x="1" y="0"/>
                  </a:moveTo>
                  <a:lnTo>
                    <a:pt x="68" y="5538"/>
                  </a:lnTo>
                  <a:cubicBezTo>
                    <a:pt x="3003" y="27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14"/>
            <p:cNvSpPr/>
            <p:nvPr/>
          </p:nvSpPr>
          <p:spPr>
            <a:xfrm>
              <a:off x="5598325" y="3668075"/>
              <a:ext cx="40900" cy="138450"/>
            </a:xfrm>
            <a:custGeom>
              <a:rect b="b" l="l" r="r" t="t"/>
              <a:pathLst>
                <a:path extrusionOk="0" h="5538" w="1636">
                  <a:moveTo>
                    <a:pt x="1" y="0"/>
                  </a:moveTo>
                  <a:cubicBezTo>
                    <a:pt x="301" y="401"/>
                    <a:pt x="568" y="868"/>
                    <a:pt x="768" y="1368"/>
                  </a:cubicBezTo>
                  <a:cubicBezTo>
                    <a:pt x="968" y="1835"/>
                    <a:pt x="1102" y="2335"/>
                    <a:pt x="1102" y="2769"/>
                  </a:cubicBezTo>
                  <a:cubicBezTo>
                    <a:pt x="1135" y="3269"/>
                    <a:pt x="1068" y="3736"/>
                    <a:pt x="835" y="4203"/>
                  </a:cubicBezTo>
                  <a:cubicBezTo>
                    <a:pt x="768" y="4403"/>
                    <a:pt x="635" y="4604"/>
                    <a:pt x="501" y="4870"/>
                  </a:cubicBezTo>
                  <a:cubicBezTo>
                    <a:pt x="368" y="5071"/>
                    <a:pt x="234" y="5271"/>
                    <a:pt x="101" y="5538"/>
                  </a:cubicBezTo>
                  <a:cubicBezTo>
                    <a:pt x="301" y="5371"/>
                    <a:pt x="501" y="5237"/>
                    <a:pt x="735" y="5037"/>
                  </a:cubicBezTo>
                  <a:cubicBezTo>
                    <a:pt x="868" y="4837"/>
                    <a:pt x="1102" y="4604"/>
                    <a:pt x="1202" y="4370"/>
                  </a:cubicBezTo>
                  <a:cubicBezTo>
                    <a:pt x="1502" y="3903"/>
                    <a:pt x="1635" y="3336"/>
                    <a:pt x="1635" y="2736"/>
                  </a:cubicBezTo>
                  <a:cubicBezTo>
                    <a:pt x="1602" y="2168"/>
                    <a:pt x="1435" y="1601"/>
                    <a:pt x="1135" y="1168"/>
                  </a:cubicBezTo>
                  <a:cubicBezTo>
                    <a:pt x="835" y="701"/>
                    <a:pt x="468" y="26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14"/>
            <p:cNvSpPr/>
            <p:nvPr/>
          </p:nvSpPr>
          <p:spPr>
            <a:xfrm>
              <a:off x="5580825" y="4586225"/>
              <a:ext cx="175150" cy="122625"/>
            </a:xfrm>
            <a:custGeom>
              <a:rect b="b" l="l" r="r" t="t"/>
              <a:pathLst>
                <a:path extrusionOk="0" h="4905" w="7006">
                  <a:moveTo>
                    <a:pt x="0" y="1"/>
                  </a:moveTo>
                  <a:lnTo>
                    <a:pt x="7005" y="4904"/>
                  </a:lnTo>
                  <a:cubicBezTo>
                    <a:pt x="7005" y="4904"/>
                    <a:pt x="4504" y="468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14"/>
            <p:cNvSpPr/>
            <p:nvPr/>
          </p:nvSpPr>
          <p:spPr>
            <a:xfrm>
              <a:off x="5580825" y="4586225"/>
              <a:ext cx="175150" cy="122625"/>
            </a:xfrm>
            <a:custGeom>
              <a:rect b="b" l="l" r="r" t="t"/>
              <a:pathLst>
                <a:path extrusionOk="0" h="4905" w="7006">
                  <a:moveTo>
                    <a:pt x="0" y="1"/>
                  </a:moveTo>
                  <a:cubicBezTo>
                    <a:pt x="701" y="201"/>
                    <a:pt x="1435" y="401"/>
                    <a:pt x="2035" y="734"/>
                  </a:cubicBezTo>
                  <a:cubicBezTo>
                    <a:pt x="2669" y="1068"/>
                    <a:pt x="3303" y="1402"/>
                    <a:pt x="3870" y="1869"/>
                  </a:cubicBezTo>
                  <a:cubicBezTo>
                    <a:pt x="5037" y="2702"/>
                    <a:pt x="6038" y="3737"/>
                    <a:pt x="7005" y="4904"/>
                  </a:cubicBezTo>
                  <a:cubicBezTo>
                    <a:pt x="6705" y="4204"/>
                    <a:pt x="6305" y="3570"/>
                    <a:pt x="5838" y="3036"/>
                  </a:cubicBezTo>
                  <a:cubicBezTo>
                    <a:pt x="5371" y="2436"/>
                    <a:pt x="4804" y="1902"/>
                    <a:pt x="4203" y="1468"/>
                  </a:cubicBezTo>
                  <a:cubicBezTo>
                    <a:pt x="3603" y="1001"/>
                    <a:pt x="2936" y="634"/>
                    <a:pt x="2202" y="367"/>
                  </a:cubicBezTo>
                  <a:cubicBezTo>
                    <a:pt x="1501" y="67"/>
                    <a:pt x="768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0" name="Google Shape;2010;p14"/>
          <p:cNvGrpSpPr/>
          <p:nvPr/>
        </p:nvGrpSpPr>
        <p:grpSpPr>
          <a:xfrm flipH="1">
            <a:off x="8319293" y="-132175"/>
            <a:ext cx="832143" cy="5305618"/>
            <a:chOff x="1440600" y="197825"/>
            <a:chExt cx="990175" cy="3797050"/>
          </a:xfrm>
        </p:grpSpPr>
        <p:sp>
          <p:nvSpPr>
            <p:cNvPr id="2011" name="Google Shape;2011;p14"/>
            <p:cNvSpPr/>
            <p:nvPr/>
          </p:nvSpPr>
          <p:spPr>
            <a:xfrm>
              <a:off x="1440600" y="197825"/>
              <a:ext cx="990175" cy="1889850"/>
            </a:xfrm>
            <a:custGeom>
              <a:rect b="b" l="l" r="r" t="t"/>
              <a:pathLst>
                <a:path extrusionOk="0" h="75594" w="39607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14"/>
            <p:cNvSpPr/>
            <p:nvPr/>
          </p:nvSpPr>
          <p:spPr>
            <a:xfrm>
              <a:off x="1440600" y="2105050"/>
              <a:ext cx="590825" cy="1889825"/>
            </a:xfrm>
            <a:custGeom>
              <a:rect b="b" l="l" r="r" t="t"/>
              <a:pathLst>
                <a:path extrusionOk="0" h="75593" w="23633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14"/>
            <p:cNvSpPr/>
            <p:nvPr/>
          </p:nvSpPr>
          <p:spPr>
            <a:xfrm>
              <a:off x="1440600" y="197825"/>
              <a:ext cx="858875" cy="1889850"/>
            </a:xfrm>
            <a:custGeom>
              <a:rect b="b" l="l" r="r" t="t"/>
              <a:pathLst>
                <a:path extrusionOk="0" h="75594" w="34355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14"/>
            <p:cNvSpPr/>
            <p:nvPr/>
          </p:nvSpPr>
          <p:spPr>
            <a:xfrm>
              <a:off x="1440600" y="197825"/>
              <a:ext cx="644550" cy="1889850"/>
            </a:xfrm>
            <a:custGeom>
              <a:rect b="b" l="l" r="r" t="t"/>
              <a:pathLst>
                <a:path extrusionOk="0" h="75594" w="25782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14"/>
            <p:cNvSpPr/>
            <p:nvPr/>
          </p:nvSpPr>
          <p:spPr>
            <a:xfrm>
              <a:off x="1526125" y="471350"/>
              <a:ext cx="341675" cy="1616325"/>
            </a:xfrm>
            <a:custGeom>
              <a:rect b="b" l="l" r="r" t="t"/>
              <a:pathLst>
                <a:path extrusionOk="0" h="64653" w="13667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14"/>
            <p:cNvSpPr/>
            <p:nvPr/>
          </p:nvSpPr>
          <p:spPr>
            <a:xfrm>
              <a:off x="1440600" y="2105050"/>
              <a:ext cx="512750" cy="1889825"/>
            </a:xfrm>
            <a:custGeom>
              <a:rect b="b" l="l" r="r" t="t"/>
              <a:pathLst>
                <a:path extrusionOk="0" h="75593" w="2051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14"/>
            <p:cNvSpPr/>
            <p:nvPr/>
          </p:nvSpPr>
          <p:spPr>
            <a:xfrm>
              <a:off x="1440600" y="2105050"/>
              <a:ext cx="384450" cy="1889825"/>
            </a:xfrm>
            <a:custGeom>
              <a:rect b="b" l="l" r="r" t="t"/>
              <a:pathLst>
                <a:path extrusionOk="0" h="75593" w="15378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14"/>
            <p:cNvSpPr/>
            <p:nvPr/>
          </p:nvSpPr>
          <p:spPr>
            <a:xfrm>
              <a:off x="1440600" y="2197550"/>
              <a:ext cx="214850" cy="1797325"/>
            </a:xfrm>
            <a:custGeom>
              <a:rect b="b" l="l" r="r" t="t"/>
              <a:pathLst>
                <a:path extrusionOk="0" h="71893" w="8594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14"/>
            <p:cNvSpPr/>
            <p:nvPr/>
          </p:nvSpPr>
          <p:spPr>
            <a:xfrm>
              <a:off x="1440600" y="2035925"/>
              <a:ext cx="214850" cy="206400"/>
            </a:xfrm>
            <a:custGeom>
              <a:rect b="b" l="l" r="r" t="t"/>
              <a:pathLst>
                <a:path extrusionOk="0" h="8256" w="8594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0" name="Google Shape;2020;p14"/>
          <p:cNvGrpSpPr/>
          <p:nvPr/>
        </p:nvGrpSpPr>
        <p:grpSpPr>
          <a:xfrm>
            <a:off x="50" y="-132175"/>
            <a:ext cx="832143" cy="5305618"/>
            <a:chOff x="1440600" y="197825"/>
            <a:chExt cx="990175" cy="3797050"/>
          </a:xfrm>
        </p:grpSpPr>
        <p:sp>
          <p:nvSpPr>
            <p:cNvPr id="2021" name="Google Shape;2021;p14"/>
            <p:cNvSpPr/>
            <p:nvPr/>
          </p:nvSpPr>
          <p:spPr>
            <a:xfrm>
              <a:off x="1440600" y="197825"/>
              <a:ext cx="990175" cy="1889850"/>
            </a:xfrm>
            <a:custGeom>
              <a:rect b="b" l="l" r="r" t="t"/>
              <a:pathLst>
                <a:path extrusionOk="0" h="75594" w="39607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14"/>
            <p:cNvSpPr/>
            <p:nvPr/>
          </p:nvSpPr>
          <p:spPr>
            <a:xfrm>
              <a:off x="1440600" y="2105050"/>
              <a:ext cx="590825" cy="1889825"/>
            </a:xfrm>
            <a:custGeom>
              <a:rect b="b" l="l" r="r" t="t"/>
              <a:pathLst>
                <a:path extrusionOk="0" h="75593" w="23633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14"/>
            <p:cNvSpPr/>
            <p:nvPr/>
          </p:nvSpPr>
          <p:spPr>
            <a:xfrm>
              <a:off x="1440600" y="197825"/>
              <a:ext cx="858875" cy="1889850"/>
            </a:xfrm>
            <a:custGeom>
              <a:rect b="b" l="l" r="r" t="t"/>
              <a:pathLst>
                <a:path extrusionOk="0" h="75594" w="34355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14"/>
            <p:cNvSpPr/>
            <p:nvPr/>
          </p:nvSpPr>
          <p:spPr>
            <a:xfrm>
              <a:off x="1440600" y="197825"/>
              <a:ext cx="644550" cy="1889850"/>
            </a:xfrm>
            <a:custGeom>
              <a:rect b="b" l="l" r="r" t="t"/>
              <a:pathLst>
                <a:path extrusionOk="0" h="75594" w="25782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14"/>
            <p:cNvSpPr/>
            <p:nvPr/>
          </p:nvSpPr>
          <p:spPr>
            <a:xfrm>
              <a:off x="1526125" y="471350"/>
              <a:ext cx="341675" cy="1616325"/>
            </a:xfrm>
            <a:custGeom>
              <a:rect b="b" l="l" r="r" t="t"/>
              <a:pathLst>
                <a:path extrusionOk="0" h="64653" w="13667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14"/>
            <p:cNvSpPr/>
            <p:nvPr/>
          </p:nvSpPr>
          <p:spPr>
            <a:xfrm>
              <a:off x="1440600" y="2105050"/>
              <a:ext cx="512750" cy="1889825"/>
            </a:xfrm>
            <a:custGeom>
              <a:rect b="b" l="l" r="r" t="t"/>
              <a:pathLst>
                <a:path extrusionOk="0" h="75593" w="2051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14"/>
            <p:cNvSpPr/>
            <p:nvPr/>
          </p:nvSpPr>
          <p:spPr>
            <a:xfrm>
              <a:off x="1440600" y="2105050"/>
              <a:ext cx="384450" cy="1889825"/>
            </a:xfrm>
            <a:custGeom>
              <a:rect b="b" l="l" r="r" t="t"/>
              <a:pathLst>
                <a:path extrusionOk="0" h="75593" w="15378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14"/>
            <p:cNvSpPr/>
            <p:nvPr/>
          </p:nvSpPr>
          <p:spPr>
            <a:xfrm>
              <a:off x="1440600" y="2197550"/>
              <a:ext cx="214850" cy="1797325"/>
            </a:xfrm>
            <a:custGeom>
              <a:rect b="b" l="l" r="r" t="t"/>
              <a:pathLst>
                <a:path extrusionOk="0" h="71893" w="8594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14"/>
            <p:cNvSpPr/>
            <p:nvPr/>
          </p:nvSpPr>
          <p:spPr>
            <a:xfrm>
              <a:off x="1440600" y="2035925"/>
              <a:ext cx="214850" cy="206400"/>
            </a:xfrm>
            <a:custGeom>
              <a:rect b="b" l="l" r="r" t="t"/>
              <a:pathLst>
                <a:path extrusionOk="0" h="8256" w="8594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0" name="Google Shape;2030;p14"/>
          <p:cNvGrpSpPr/>
          <p:nvPr/>
        </p:nvGrpSpPr>
        <p:grpSpPr>
          <a:xfrm>
            <a:off x="-417858" y="-823150"/>
            <a:ext cx="9978772" cy="1382075"/>
            <a:chOff x="193475" y="-693375"/>
            <a:chExt cx="7221575" cy="1382075"/>
          </a:xfrm>
        </p:grpSpPr>
        <p:sp>
          <p:nvSpPr>
            <p:cNvPr id="2031" name="Google Shape;2031;p14"/>
            <p:cNvSpPr/>
            <p:nvPr/>
          </p:nvSpPr>
          <p:spPr>
            <a:xfrm>
              <a:off x="363575" y="384325"/>
              <a:ext cx="6883875" cy="304375"/>
            </a:xfrm>
            <a:custGeom>
              <a:rect b="b" l="l" r="r" t="t"/>
              <a:pathLst>
                <a:path extrusionOk="0" h="12175" w="275355">
                  <a:moveTo>
                    <a:pt x="0" y="0"/>
                  </a:moveTo>
                  <a:lnTo>
                    <a:pt x="0" y="9390"/>
                  </a:lnTo>
                  <a:lnTo>
                    <a:pt x="0" y="10782"/>
                  </a:lnTo>
                  <a:lnTo>
                    <a:pt x="14522" y="10782"/>
                  </a:lnTo>
                  <a:lnTo>
                    <a:pt x="14522" y="9370"/>
                  </a:lnTo>
                  <a:lnTo>
                    <a:pt x="16869" y="9370"/>
                  </a:lnTo>
                  <a:lnTo>
                    <a:pt x="16869" y="12175"/>
                  </a:lnTo>
                  <a:lnTo>
                    <a:pt x="30913" y="12175"/>
                  </a:lnTo>
                  <a:lnTo>
                    <a:pt x="30913" y="9370"/>
                  </a:lnTo>
                  <a:lnTo>
                    <a:pt x="33261" y="9370"/>
                  </a:lnTo>
                  <a:lnTo>
                    <a:pt x="33261" y="10782"/>
                  </a:lnTo>
                  <a:lnTo>
                    <a:pt x="47782" y="10782"/>
                  </a:lnTo>
                  <a:lnTo>
                    <a:pt x="47782" y="9370"/>
                  </a:lnTo>
                  <a:lnTo>
                    <a:pt x="50110" y="9370"/>
                  </a:lnTo>
                  <a:lnTo>
                    <a:pt x="50110" y="12175"/>
                  </a:lnTo>
                  <a:lnTo>
                    <a:pt x="64632" y="12175"/>
                  </a:lnTo>
                  <a:lnTo>
                    <a:pt x="64632" y="9370"/>
                  </a:lnTo>
                  <a:lnTo>
                    <a:pt x="66979" y="9370"/>
                  </a:lnTo>
                  <a:lnTo>
                    <a:pt x="66979" y="10782"/>
                  </a:lnTo>
                  <a:lnTo>
                    <a:pt x="81023" y="10782"/>
                  </a:lnTo>
                  <a:lnTo>
                    <a:pt x="81023" y="9370"/>
                  </a:lnTo>
                  <a:lnTo>
                    <a:pt x="83370" y="9370"/>
                  </a:lnTo>
                  <a:lnTo>
                    <a:pt x="83370" y="12175"/>
                  </a:lnTo>
                  <a:lnTo>
                    <a:pt x="97892" y="12175"/>
                  </a:lnTo>
                  <a:lnTo>
                    <a:pt x="97892" y="9370"/>
                  </a:lnTo>
                  <a:lnTo>
                    <a:pt x="101174" y="9370"/>
                  </a:lnTo>
                  <a:lnTo>
                    <a:pt x="101174" y="10782"/>
                  </a:lnTo>
                  <a:lnTo>
                    <a:pt x="115656" y="10782"/>
                  </a:lnTo>
                  <a:lnTo>
                    <a:pt x="115656" y="9370"/>
                  </a:lnTo>
                  <a:lnTo>
                    <a:pt x="118481" y="9370"/>
                  </a:lnTo>
                  <a:lnTo>
                    <a:pt x="118481" y="12175"/>
                  </a:lnTo>
                  <a:lnTo>
                    <a:pt x="133460" y="12175"/>
                  </a:lnTo>
                  <a:lnTo>
                    <a:pt x="133460" y="9370"/>
                  </a:lnTo>
                  <a:lnTo>
                    <a:pt x="136285" y="9370"/>
                  </a:lnTo>
                  <a:lnTo>
                    <a:pt x="136285" y="10782"/>
                  </a:lnTo>
                  <a:lnTo>
                    <a:pt x="151722" y="10782"/>
                  </a:lnTo>
                  <a:lnTo>
                    <a:pt x="151722" y="9370"/>
                  </a:lnTo>
                  <a:lnTo>
                    <a:pt x="154527" y="9370"/>
                  </a:lnTo>
                  <a:lnTo>
                    <a:pt x="154527" y="12175"/>
                  </a:lnTo>
                  <a:lnTo>
                    <a:pt x="169048" y="12175"/>
                  </a:lnTo>
                  <a:lnTo>
                    <a:pt x="169048" y="9370"/>
                  </a:lnTo>
                  <a:lnTo>
                    <a:pt x="172331" y="9370"/>
                  </a:lnTo>
                  <a:lnTo>
                    <a:pt x="172331" y="10782"/>
                  </a:lnTo>
                  <a:lnTo>
                    <a:pt x="186852" y="10782"/>
                  </a:lnTo>
                  <a:lnTo>
                    <a:pt x="186852" y="9370"/>
                  </a:lnTo>
                  <a:lnTo>
                    <a:pt x="190115" y="9370"/>
                  </a:lnTo>
                  <a:lnTo>
                    <a:pt x="190115" y="12175"/>
                  </a:lnTo>
                  <a:lnTo>
                    <a:pt x="204636" y="12175"/>
                  </a:lnTo>
                  <a:lnTo>
                    <a:pt x="204636" y="9370"/>
                  </a:lnTo>
                  <a:lnTo>
                    <a:pt x="207441" y="9370"/>
                  </a:lnTo>
                  <a:lnTo>
                    <a:pt x="207441" y="12175"/>
                  </a:lnTo>
                  <a:lnTo>
                    <a:pt x="222440" y="12175"/>
                  </a:lnTo>
                  <a:lnTo>
                    <a:pt x="222440" y="9370"/>
                  </a:lnTo>
                  <a:lnTo>
                    <a:pt x="225722" y="9370"/>
                  </a:lnTo>
                  <a:lnTo>
                    <a:pt x="225722" y="10782"/>
                  </a:lnTo>
                  <a:lnTo>
                    <a:pt x="240224" y="10782"/>
                  </a:lnTo>
                  <a:lnTo>
                    <a:pt x="240224" y="9370"/>
                  </a:lnTo>
                  <a:lnTo>
                    <a:pt x="243507" y="9370"/>
                  </a:lnTo>
                  <a:lnTo>
                    <a:pt x="243507" y="12175"/>
                  </a:lnTo>
                  <a:lnTo>
                    <a:pt x="257551" y="12175"/>
                  </a:lnTo>
                  <a:lnTo>
                    <a:pt x="257551" y="9370"/>
                  </a:lnTo>
                  <a:lnTo>
                    <a:pt x="260833" y="9370"/>
                  </a:lnTo>
                  <a:lnTo>
                    <a:pt x="260833" y="10782"/>
                  </a:lnTo>
                  <a:lnTo>
                    <a:pt x="275355" y="10782"/>
                  </a:lnTo>
                  <a:lnTo>
                    <a:pt x="275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14"/>
            <p:cNvSpPr/>
            <p:nvPr/>
          </p:nvSpPr>
          <p:spPr>
            <a:xfrm>
              <a:off x="363575" y="-634175"/>
              <a:ext cx="6695900" cy="1158775"/>
            </a:xfrm>
            <a:custGeom>
              <a:rect b="b" l="l" r="r" t="t"/>
              <a:pathLst>
                <a:path extrusionOk="0" h="46351" w="267836">
                  <a:moveTo>
                    <a:pt x="0" y="0"/>
                  </a:moveTo>
                  <a:lnTo>
                    <a:pt x="0" y="46350"/>
                  </a:lnTo>
                  <a:lnTo>
                    <a:pt x="267835" y="46350"/>
                  </a:lnTo>
                  <a:lnTo>
                    <a:pt x="26783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14"/>
            <p:cNvSpPr/>
            <p:nvPr/>
          </p:nvSpPr>
          <p:spPr>
            <a:xfrm>
              <a:off x="363575" y="-634175"/>
              <a:ext cx="363050" cy="1194575"/>
            </a:xfrm>
            <a:custGeom>
              <a:rect b="b" l="l" r="r" t="t"/>
              <a:pathLst>
                <a:path extrusionOk="0" h="47783" w="14522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14"/>
            <p:cNvSpPr/>
            <p:nvPr/>
          </p:nvSpPr>
          <p:spPr>
            <a:xfrm>
              <a:off x="434175" y="-634175"/>
              <a:ext cx="210900" cy="1194575"/>
            </a:xfrm>
            <a:custGeom>
              <a:rect b="b" l="l" r="r" t="t"/>
              <a:pathLst>
                <a:path extrusionOk="0" h="47783" w="8436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14"/>
            <p:cNvSpPr/>
            <p:nvPr/>
          </p:nvSpPr>
          <p:spPr>
            <a:xfrm>
              <a:off x="785300" y="-634175"/>
              <a:ext cx="351125" cy="1228900"/>
            </a:xfrm>
            <a:custGeom>
              <a:rect b="b" l="l" r="r" t="t"/>
              <a:pathLst>
                <a:path extrusionOk="0" h="49156" w="14045">
                  <a:moveTo>
                    <a:pt x="0" y="0"/>
                  </a:moveTo>
                  <a:lnTo>
                    <a:pt x="0" y="49155"/>
                  </a:lnTo>
                  <a:lnTo>
                    <a:pt x="14044" y="49155"/>
                  </a:lnTo>
                  <a:lnTo>
                    <a:pt x="14044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14"/>
            <p:cNvSpPr/>
            <p:nvPr/>
          </p:nvSpPr>
          <p:spPr>
            <a:xfrm>
              <a:off x="867350" y="-634175"/>
              <a:ext cx="187025" cy="1228900"/>
            </a:xfrm>
            <a:custGeom>
              <a:rect b="b" l="l" r="r" t="t"/>
              <a:pathLst>
                <a:path extrusionOk="0" h="49156" w="7481">
                  <a:moveTo>
                    <a:pt x="0" y="0"/>
                  </a:moveTo>
                  <a:lnTo>
                    <a:pt x="0" y="49155"/>
                  </a:lnTo>
                  <a:lnTo>
                    <a:pt x="7480" y="49155"/>
                  </a:lnTo>
                  <a:lnTo>
                    <a:pt x="7480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14"/>
            <p:cNvSpPr/>
            <p:nvPr/>
          </p:nvSpPr>
          <p:spPr>
            <a:xfrm>
              <a:off x="119507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14"/>
            <p:cNvSpPr/>
            <p:nvPr/>
          </p:nvSpPr>
          <p:spPr>
            <a:xfrm>
              <a:off x="1277150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0" y="0"/>
                  </a:moveTo>
                  <a:lnTo>
                    <a:pt x="0" y="47782"/>
                  </a:lnTo>
                  <a:lnTo>
                    <a:pt x="7957" y="47782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14"/>
            <p:cNvSpPr/>
            <p:nvPr/>
          </p:nvSpPr>
          <p:spPr>
            <a:xfrm>
              <a:off x="1616300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3" y="49155"/>
                  </a:lnTo>
                  <a:lnTo>
                    <a:pt x="14523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14"/>
            <p:cNvSpPr/>
            <p:nvPr/>
          </p:nvSpPr>
          <p:spPr>
            <a:xfrm>
              <a:off x="1698375" y="-634175"/>
              <a:ext cx="210875" cy="1228900"/>
            </a:xfrm>
            <a:custGeom>
              <a:rect b="b" l="l" r="r" t="t"/>
              <a:pathLst>
                <a:path extrusionOk="0" h="49156" w="8435">
                  <a:moveTo>
                    <a:pt x="0" y="0"/>
                  </a:moveTo>
                  <a:lnTo>
                    <a:pt x="0" y="49155"/>
                  </a:lnTo>
                  <a:lnTo>
                    <a:pt x="8435" y="49155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14"/>
            <p:cNvSpPr/>
            <p:nvPr/>
          </p:nvSpPr>
          <p:spPr>
            <a:xfrm>
              <a:off x="2038025" y="-634175"/>
              <a:ext cx="351150" cy="1194575"/>
            </a:xfrm>
            <a:custGeom>
              <a:rect b="b" l="l" r="r" t="t"/>
              <a:pathLst>
                <a:path extrusionOk="0" h="47783" w="14046">
                  <a:moveTo>
                    <a:pt x="1" y="0"/>
                  </a:moveTo>
                  <a:lnTo>
                    <a:pt x="1" y="47782"/>
                  </a:lnTo>
                  <a:lnTo>
                    <a:pt x="14045" y="47782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14"/>
            <p:cNvSpPr/>
            <p:nvPr/>
          </p:nvSpPr>
          <p:spPr>
            <a:xfrm>
              <a:off x="2108150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14"/>
            <p:cNvSpPr/>
            <p:nvPr/>
          </p:nvSpPr>
          <p:spPr>
            <a:xfrm>
              <a:off x="24478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0" y="0"/>
                  </a:moveTo>
                  <a:lnTo>
                    <a:pt x="0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14"/>
            <p:cNvSpPr/>
            <p:nvPr/>
          </p:nvSpPr>
          <p:spPr>
            <a:xfrm>
              <a:off x="2529375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14"/>
            <p:cNvSpPr/>
            <p:nvPr/>
          </p:nvSpPr>
          <p:spPr>
            <a:xfrm>
              <a:off x="28929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14"/>
            <p:cNvSpPr/>
            <p:nvPr/>
          </p:nvSpPr>
          <p:spPr>
            <a:xfrm>
              <a:off x="2973975" y="-634175"/>
              <a:ext cx="210900" cy="1194575"/>
            </a:xfrm>
            <a:custGeom>
              <a:rect b="b" l="l" r="r" t="t"/>
              <a:pathLst>
                <a:path extrusionOk="0" h="47783" w="8436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14"/>
            <p:cNvSpPr/>
            <p:nvPr/>
          </p:nvSpPr>
          <p:spPr>
            <a:xfrm>
              <a:off x="3325600" y="-634175"/>
              <a:ext cx="374500" cy="1228900"/>
            </a:xfrm>
            <a:custGeom>
              <a:rect b="b" l="l" r="r" t="t"/>
              <a:pathLst>
                <a:path extrusionOk="0" h="49156" w="14980">
                  <a:moveTo>
                    <a:pt x="0" y="0"/>
                  </a:moveTo>
                  <a:lnTo>
                    <a:pt x="0" y="49155"/>
                  </a:lnTo>
                  <a:lnTo>
                    <a:pt x="14979" y="49155"/>
                  </a:lnTo>
                  <a:lnTo>
                    <a:pt x="1497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14"/>
            <p:cNvSpPr/>
            <p:nvPr/>
          </p:nvSpPr>
          <p:spPr>
            <a:xfrm>
              <a:off x="3407650" y="-634175"/>
              <a:ext cx="210375" cy="1228900"/>
            </a:xfrm>
            <a:custGeom>
              <a:rect b="b" l="l" r="r" t="t"/>
              <a:pathLst>
                <a:path extrusionOk="0" h="49156" w="8415">
                  <a:moveTo>
                    <a:pt x="0" y="0"/>
                  </a:moveTo>
                  <a:lnTo>
                    <a:pt x="0" y="49155"/>
                  </a:lnTo>
                  <a:lnTo>
                    <a:pt x="8415" y="49155"/>
                  </a:lnTo>
                  <a:lnTo>
                    <a:pt x="841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14"/>
            <p:cNvSpPr/>
            <p:nvPr/>
          </p:nvSpPr>
          <p:spPr>
            <a:xfrm>
              <a:off x="3770675" y="-634175"/>
              <a:ext cx="385950" cy="1194575"/>
            </a:xfrm>
            <a:custGeom>
              <a:rect b="b" l="l" r="r" t="t"/>
              <a:pathLst>
                <a:path extrusionOk="0" h="47783" w="15438">
                  <a:moveTo>
                    <a:pt x="1" y="0"/>
                  </a:moveTo>
                  <a:lnTo>
                    <a:pt x="1" y="47782"/>
                  </a:lnTo>
                  <a:lnTo>
                    <a:pt x="15438" y="47782"/>
                  </a:lnTo>
                  <a:lnTo>
                    <a:pt x="15438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14"/>
            <p:cNvSpPr/>
            <p:nvPr/>
          </p:nvSpPr>
          <p:spPr>
            <a:xfrm>
              <a:off x="3864175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14"/>
            <p:cNvSpPr/>
            <p:nvPr/>
          </p:nvSpPr>
          <p:spPr>
            <a:xfrm>
              <a:off x="42267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14"/>
            <p:cNvSpPr/>
            <p:nvPr/>
          </p:nvSpPr>
          <p:spPr>
            <a:xfrm>
              <a:off x="4308775" y="-634175"/>
              <a:ext cx="187025" cy="1228900"/>
            </a:xfrm>
            <a:custGeom>
              <a:rect b="b" l="l" r="r" t="t"/>
              <a:pathLst>
                <a:path extrusionOk="0" h="49156" w="7481">
                  <a:moveTo>
                    <a:pt x="1" y="0"/>
                  </a:moveTo>
                  <a:lnTo>
                    <a:pt x="1" y="49155"/>
                  </a:lnTo>
                  <a:lnTo>
                    <a:pt x="7481" y="49155"/>
                  </a:lnTo>
                  <a:lnTo>
                    <a:pt x="748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14"/>
            <p:cNvSpPr/>
            <p:nvPr/>
          </p:nvSpPr>
          <p:spPr>
            <a:xfrm>
              <a:off x="46718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14"/>
            <p:cNvSpPr/>
            <p:nvPr/>
          </p:nvSpPr>
          <p:spPr>
            <a:xfrm>
              <a:off x="4741950" y="-634175"/>
              <a:ext cx="210875" cy="1194575"/>
            </a:xfrm>
            <a:custGeom>
              <a:rect b="b" l="l" r="r" t="t"/>
              <a:pathLst>
                <a:path extrusionOk="0" h="47783" w="8435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14"/>
            <p:cNvSpPr/>
            <p:nvPr/>
          </p:nvSpPr>
          <p:spPr>
            <a:xfrm>
              <a:off x="51164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14"/>
            <p:cNvSpPr/>
            <p:nvPr/>
          </p:nvSpPr>
          <p:spPr>
            <a:xfrm>
              <a:off x="5198475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14"/>
            <p:cNvSpPr/>
            <p:nvPr/>
          </p:nvSpPr>
          <p:spPr>
            <a:xfrm>
              <a:off x="5549600" y="-634175"/>
              <a:ext cx="375000" cy="1228900"/>
            </a:xfrm>
            <a:custGeom>
              <a:rect b="b" l="l" r="r" t="t"/>
              <a:pathLst>
                <a:path extrusionOk="0" h="49156" w="15000">
                  <a:moveTo>
                    <a:pt x="0" y="0"/>
                  </a:moveTo>
                  <a:lnTo>
                    <a:pt x="0" y="49155"/>
                  </a:lnTo>
                  <a:lnTo>
                    <a:pt x="14999" y="49155"/>
                  </a:lnTo>
                  <a:lnTo>
                    <a:pt x="1499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14"/>
            <p:cNvSpPr/>
            <p:nvPr/>
          </p:nvSpPr>
          <p:spPr>
            <a:xfrm>
              <a:off x="5631650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0" y="0"/>
                  </a:moveTo>
                  <a:lnTo>
                    <a:pt x="0" y="49155"/>
                  </a:lnTo>
                  <a:lnTo>
                    <a:pt x="7957" y="49155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14"/>
            <p:cNvSpPr/>
            <p:nvPr/>
          </p:nvSpPr>
          <p:spPr>
            <a:xfrm>
              <a:off x="60066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14"/>
            <p:cNvSpPr/>
            <p:nvPr/>
          </p:nvSpPr>
          <p:spPr>
            <a:xfrm>
              <a:off x="6076750" y="-634175"/>
              <a:ext cx="210875" cy="1194575"/>
            </a:xfrm>
            <a:custGeom>
              <a:rect b="b" l="l" r="r" t="t"/>
              <a:pathLst>
                <a:path extrusionOk="0" h="47783" w="8435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14"/>
            <p:cNvSpPr/>
            <p:nvPr/>
          </p:nvSpPr>
          <p:spPr>
            <a:xfrm>
              <a:off x="6451225" y="-634175"/>
              <a:ext cx="351125" cy="1228900"/>
            </a:xfrm>
            <a:custGeom>
              <a:rect b="b" l="l" r="r" t="t"/>
              <a:pathLst>
                <a:path extrusionOk="0" h="49156" w="14045">
                  <a:moveTo>
                    <a:pt x="1" y="0"/>
                  </a:moveTo>
                  <a:lnTo>
                    <a:pt x="1" y="49155"/>
                  </a:lnTo>
                  <a:lnTo>
                    <a:pt x="14045" y="49155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14"/>
            <p:cNvSpPr/>
            <p:nvPr/>
          </p:nvSpPr>
          <p:spPr>
            <a:xfrm>
              <a:off x="6532775" y="-634175"/>
              <a:ext cx="187525" cy="1228900"/>
            </a:xfrm>
            <a:custGeom>
              <a:rect b="b" l="l" r="r" t="t"/>
              <a:pathLst>
                <a:path extrusionOk="0" h="49156" w="7501">
                  <a:moveTo>
                    <a:pt x="1" y="0"/>
                  </a:moveTo>
                  <a:lnTo>
                    <a:pt x="1" y="49155"/>
                  </a:lnTo>
                  <a:lnTo>
                    <a:pt x="7501" y="49155"/>
                  </a:lnTo>
                  <a:lnTo>
                    <a:pt x="750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14"/>
            <p:cNvSpPr/>
            <p:nvPr/>
          </p:nvSpPr>
          <p:spPr>
            <a:xfrm>
              <a:off x="6884400" y="-634175"/>
              <a:ext cx="363050" cy="1194575"/>
            </a:xfrm>
            <a:custGeom>
              <a:rect b="b" l="l" r="r" t="t"/>
              <a:pathLst>
                <a:path extrusionOk="0" h="47783" w="14522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14"/>
            <p:cNvSpPr/>
            <p:nvPr/>
          </p:nvSpPr>
          <p:spPr>
            <a:xfrm>
              <a:off x="6978375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14"/>
            <p:cNvSpPr/>
            <p:nvPr/>
          </p:nvSpPr>
          <p:spPr>
            <a:xfrm>
              <a:off x="211400" y="-634175"/>
              <a:ext cx="7094250" cy="25"/>
            </a:xfrm>
            <a:custGeom>
              <a:rect b="b" l="l" r="r" t="t"/>
              <a:pathLst>
                <a:path extrusionOk="0" fill="none" h="1" w="283770">
                  <a:moveTo>
                    <a:pt x="0" y="0"/>
                  </a:moveTo>
                  <a:lnTo>
                    <a:pt x="283769" y="0"/>
                  </a:lnTo>
                </a:path>
              </a:pathLst>
            </a:custGeom>
            <a:noFill/>
            <a:ln cap="flat" cmpd="sng" w="46750">
              <a:solidFill>
                <a:srgbClr val="FFB726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14"/>
            <p:cNvSpPr/>
            <p:nvPr/>
          </p:nvSpPr>
          <p:spPr>
            <a:xfrm>
              <a:off x="7287225" y="-693375"/>
              <a:ext cx="127825" cy="128350"/>
            </a:xfrm>
            <a:custGeom>
              <a:rect b="b" l="l" r="r" t="t"/>
              <a:pathLst>
                <a:path extrusionOk="0" h="5134" w="5113">
                  <a:moveTo>
                    <a:pt x="2566" y="1"/>
                  </a:moveTo>
                  <a:cubicBezTo>
                    <a:pt x="1134" y="1"/>
                    <a:pt x="0" y="1155"/>
                    <a:pt x="0" y="2567"/>
                  </a:cubicBezTo>
                  <a:cubicBezTo>
                    <a:pt x="0" y="3979"/>
                    <a:pt x="1134" y="5133"/>
                    <a:pt x="2566" y="5133"/>
                  </a:cubicBezTo>
                  <a:cubicBezTo>
                    <a:pt x="3979" y="5133"/>
                    <a:pt x="5113" y="3979"/>
                    <a:pt x="5113" y="2567"/>
                  </a:cubicBezTo>
                  <a:cubicBezTo>
                    <a:pt x="5113" y="1155"/>
                    <a:pt x="3979" y="1"/>
                    <a:pt x="2566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14"/>
            <p:cNvSpPr/>
            <p:nvPr/>
          </p:nvSpPr>
          <p:spPr>
            <a:xfrm>
              <a:off x="193475" y="-693375"/>
              <a:ext cx="128350" cy="128350"/>
            </a:xfrm>
            <a:custGeom>
              <a:rect b="b" l="l" r="r" t="t"/>
              <a:pathLst>
                <a:path extrusionOk="0" h="5134" w="5134">
                  <a:moveTo>
                    <a:pt x="2567" y="1"/>
                  </a:moveTo>
                  <a:cubicBezTo>
                    <a:pt x="1155" y="1"/>
                    <a:pt x="1" y="1155"/>
                    <a:pt x="1" y="2567"/>
                  </a:cubicBezTo>
                  <a:cubicBezTo>
                    <a:pt x="1" y="3979"/>
                    <a:pt x="1155" y="5133"/>
                    <a:pt x="2567" y="5133"/>
                  </a:cubicBezTo>
                  <a:cubicBezTo>
                    <a:pt x="3979" y="5133"/>
                    <a:pt x="5133" y="3979"/>
                    <a:pt x="5133" y="2567"/>
                  </a:cubicBezTo>
                  <a:cubicBezTo>
                    <a:pt x="5133" y="1155"/>
                    <a:pt x="3979" y="1"/>
                    <a:pt x="2567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8" name="Google Shape;2068;p14"/>
          <p:cNvGrpSpPr/>
          <p:nvPr/>
        </p:nvGrpSpPr>
        <p:grpSpPr>
          <a:xfrm>
            <a:off x="5264106" y="3248431"/>
            <a:ext cx="1035040" cy="1823388"/>
            <a:chOff x="1873175" y="2548925"/>
            <a:chExt cx="1231750" cy="2169925"/>
          </a:xfrm>
        </p:grpSpPr>
        <p:sp>
          <p:nvSpPr>
            <p:cNvPr id="2069" name="Google Shape;2069;p14"/>
            <p:cNvSpPr/>
            <p:nvPr/>
          </p:nvSpPr>
          <p:spPr>
            <a:xfrm>
              <a:off x="2838875" y="2548925"/>
              <a:ext cx="266050" cy="540425"/>
            </a:xfrm>
            <a:custGeom>
              <a:rect b="b" l="l" r="r" t="t"/>
              <a:pathLst>
                <a:path extrusionOk="0" h="21617" w="10642">
                  <a:moveTo>
                    <a:pt x="5437" y="1"/>
                  </a:moveTo>
                  <a:cubicBezTo>
                    <a:pt x="4236" y="1"/>
                    <a:pt x="3269" y="968"/>
                    <a:pt x="3269" y="2169"/>
                  </a:cubicBezTo>
                  <a:cubicBezTo>
                    <a:pt x="3269" y="3170"/>
                    <a:pt x="3936" y="3970"/>
                    <a:pt x="4804" y="4271"/>
                  </a:cubicBezTo>
                  <a:lnTo>
                    <a:pt x="4804" y="17247"/>
                  </a:lnTo>
                  <a:cubicBezTo>
                    <a:pt x="3569" y="17347"/>
                    <a:pt x="2402" y="17947"/>
                    <a:pt x="1601" y="18914"/>
                  </a:cubicBezTo>
                  <a:lnTo>
                    <a:pt x="200" y="20582"/>
                  </a:lnTo>
                  <a:cubicBezTo>
                    <a:pt x="100" y="20616"/>
                    <a:pt x="0" y="20649"/>
                    <a:pt x="0" y="20716"/>
                  </a:cubicBezTo>
                  <a:cubicBezTo>
                    <a:pt x="0" y="21249"/>
                    <a:pt x="2402" y="21616"/>
                    <a:pt x="5371" y="21616"/>
                  </a:cubicBezTo>
                  <a:cubicBezTo>
                    <a:pt x="8273" y="21616"/>
                    <a:pt x="10641" y="21249"/>
                    <a:pt x="10641" y="20782"/>
                  </a:cubicBezTo>
                  <a:lnTo>
                    <a:pt x="10641" y="20716"/>
                  </a:lnTo>
                  <a:cubicBezTo>
                    <a:pt x="10641" y="20682"/>
                    <a:pt x="10574" y="20616"/>
                    <a:pt x="10474" y="20582"/>
                  </a:cubicBezTo>
                  <a:lnTo>
                    <a:pt x="8840" y="18781"/>
                  </a:lnTo>
                  <a:cubicBezTo>
                    <a:pt x="8106" y="17947"/>
                    <a:pt x="7105" y="17380"/>
                    <a:pt x="6004" y="17247"/>
                  </a:cubicBezTo>
                  <a:lnTo>
                    <a:pt x="6004" y="4271"/>
                  </a:lnTo>
                  <a:cubicBezTo>
                    <a:pt x="6938" y="4004"/>
                    <a:pt x="7606" y="3170"/>
                    <a:pt x="7606" y="2169"/>
                  </a:cubicBezTo>
                  <a:cubicBezTo>
                    <a:pt x="7606" y="968"/>
                    <a:pt x="6638" y="1"/>
                    <a:pt x="54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14"/>
            <p:cNvSpPr/>
            <p:nvPr/>
          </p:nvSpPr>
          <p:spPr>
            <a:xfrm>
              <a:off x="2838875" y="2548925"/>
              <a:ext cx="145125" cy="540425"/>
            </a:xfrm>
            <a:custGeom>
              <a:rect b="b" l="l" r="r" t="t"/>
              <a:pathLst>
                <a:path extrusionOk="0" h="21617" w="5805">
                  <a:moveTo>
                    <a:pt x="5437" y="1"/>
                  </a:moveTo>
                  <a:cubicBezTo>
                    <a:pt x="4236" y="1"/>
                    <a:pt x="3269" y="968"/>
                    <a:pt x="3269" y="2169"/>
                  </a:cubicBezTo>
                  <a:cubicBezTo>
                    <a:pt x="3269" y="3170"/>
                    <a:pt x="3936" y="3970"/>
                    <a:pt x="4804" y="4271"/>
                  </a:cubicBezTo>
                  <a:lnTo>
                    <a:pt x="4804" y="17247"/>
                  </a:lnTo>
                  <a:cubicBezTo>
                    <a:pt x="3569" y="17347"/>
                    <a:pt x="2402" y="17947"/>
                    <a:pt x="1601" y="18914"/>
                  </a:cubicBezTo>
                  <a:lnTo>
                    <a:pt x="200" y="20582"/>
                  </a:lnTo>
                  <a:cubicBezTo>
                    <a:pt x="100" y="20616"/>
                    <a:pt x="0" y="20649"/>
                    <a:pt x="0" y="20716"/>
                  </a:cubicBezTo>
                  <a:cubicBezTo>
                    <a:pt x="0" y="21249"/>
                    <a:pt x="2402" y="21616"/>
                    <a:pt x="5337" y="21616"/>
                  </a:cubicBezTo>
                  <a:lnTo>
                    <a:pt x="5738" y="21616"/>
                  </a:lnTo>
                  <a:cubicBezTo>
                    <a:pt x="2969" y="21550"/>
                    <a:pt x="801" y="21249"/>
                    <a:pt x="801" y="20782"/>
                  </a:cubicBezTo>
                  <a:lnTo>
                    <a:pt x="801" y="20716"/>
                  </a:lnTo>
                  <a:cubicBezTo>
                    <a:pt x="801" y="20682"/>
                    <a:pt x="834" y="20616"/>
                    <a:pt x="934" y="20582"/>
                  </a:cubicBezTo>
                  <a:lnTo>
                    <a:pt x="2335" y="18914"/>
                  </a:lnTo>
                  <a:cubicBezTo>
                    <a:pt x="3202" y="17947"/>
                    <a:pt x="4303" y="17347"/>
                    <a:pt x="5571" y="17247"/>
                  </a:cubicBezTo>
                  <a:lnTo>
                    <a:pt x="5571" y="4271"/>
                  </a:lnTo>
                  <a:cubicBezTo>
                    <a:pt x="4637" y="3970"/>
                    <a:pt x="4036" y="3136"/>
                    <a:pt x="4036" y="2169"/>
                  </a:cubicBezTo>
                  <a:cubicBezTo>
                    <a:pt x="4036" y="1102"/>
                    <a:pt x="4804" y="234"/>
                    <a:pt x="5804" y="68"/>
                  </a:cubicBezTo>
                  <a:cubicBezTo>
                    <a:pt x="5704" y="1"/>
                    <a:pt x="5571" y="1"/>
                    <a:pt x="54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14"/>
            <p:cNvSpPr/>
            <p:nvPr/>
          </p:nvSpPr>
          <p:spPr>
            <a:xfrm>
              <a:off x="3002325" y="2571450"/>
              <a:ext cx="34200" cy="63400"/>
            </a:xfrm>
            <a:custGeom>
              <a:rect b="b" l="l" r="r" t="t"/>
              <a:pathLst>
                <a:path extrusionOk="0" h="2536" w="1368">
                  <a:moveTo>
                    <a:pt x="0" y="0"/>
                  </a:moveTo>
                  <a:lnTo>
                    <a:pt x="0" y="2536"/>
                  </a:lnTo>
                  <a:cubicBezTo>
                    <a:pt x="1368" y="126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14"/>
            <p:cNvSpPr/>
            <p:nvPr/>
          </p:nvSpPr>
          <p:spPr>
            <a:xfrm>
              <a:off x="3000650" y="2571450"/>
              <a:ext cx="19200" cy="64225"/>
            </a:xfrm>
            <a:custGeom>
              <a:rect b="b" l="l" r="r" t="t"/>
              <a:pathLst>
                <a:path extrusionOk="0" h="2569" w="768">
                  <a:moveTo>
                    <a:pt x="67" y="0"/>
                  </a:moveTo>
                  <a:lnTo>
                    <a:pt x="67" y="0"/>
                  </a:lnTo>
                  <a:cubicBezTo>
                    <a:pt x="334" y="401"/>
                    <a:pt x="567" y="868"/>
                    <a:pt x="501" y="1268"/>
                  </a:cubicBezTo>
                  <a:cubicBezTo>
                    <a:pt x="501" y="1535"/>
                    <a:pt x="467" y="1735"/>
                    <a:pt x="401" y="1935"/>
                  </a:cubicBezTo>
                  <a:cubicBezTo>
                    <a:pt x="301" y="2169"/>
                    <a:pt x="134" y="2369"/>
                    <a:pt x="0" y="2569"/>
                  </a:cubicBezTo>
                  <a:cubicBezTo>
                    <a:pt x="100" y="2502"/>
                    <a:pt x="234" y="2402"/>
                    <a:pt x="301" y="2335"/>
                  </a:cubicBezTo>
                  <a:cubicBezTo>
                    <a:pt x="401" y="2235"/>
                    <a:pt x="501" y="2169"/>
                    <a:pt x="567" y="2035"/>
                  </a:cubicBezTo>
                  <a:cubicBezTo>
                    <a:pt x="734" y="1835"/>
                    <a:pt x="768" y="1535"/>
                    <a:pt x="768" y="1268"/>
                  </a:cubicBezTo>
                  <a:cubicBezTo>
                    <a:pt x="768" y="1001"/>
                    <a:pt x="668" y="734"/>
                    <a:pt x="567" y="534"/>
                  </a:cubicBezTo>
                  <a:cubicBezTo>
                    <a:pt x="434" y="334"/>
                    <a:pt x="267" y="101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14"/>
            <p:cNvSpPr/>
            <p:nvPr/>
          </p:nvSpPr>
          <p:spPr>
            <a:xfrm>
              <a:off x="2989800" y="2996750"/>
              <a:ext cx="80100" cy="56725"/>
            </a:xfrm>
            <a:custGeom>
              <a:rect b="b" l="l" r="r" t="t"/>
              <a:pathLst>
                <a:path extrusionOk="0" h="2269" w="3204">
                  <a:moveTo>
                    <a:pt x="1" y="1"/>
                  </a:moveTo>
                  <a:lnTo>
                    <a:pt x="3203" y="2269"/>
                  </a:lnTo>
                  <a:cubicBezTo>
                    <a:pt x="3203" y="2269"/>
                    <a:pt x="2069" y="20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14"/>
            <p:cNvSpPr/>
            <p:nvPr/>
          </p:nvSpPr>
          <p:spPr>
            <a:xfrm>
              <a:off x="2989800" y="2995075"/>
              <a:ext cx="80100" cy="58400"/>
            </a:xfrm>
            <a:custGeom>
              <a:rect b="b" l="l" r="r" t="t"/>
              <a:pathLst>
                <a:path extrusionOk="0" h="2336" w="3204">
                  <a:moveTo>
                    <a:pt x="1" y="1"/>
                  </a:moveTo>
                  <a:cubicBezTo>
                    <a:pt x="334" y="134"/>
                    <a:pt x="668" y="234"/>
                    <a:pt x="935" y="401"/>
                  </a:cubicBezTo>
                  <a:cubicBezTo>
                    <a:pt x="1235" y="568"/>
                    <a:pt x="1535" y="735"/>
                    <a:pt x="1769" y="935"/>
                  </a:cubicBezTo>
                  <a:cubicBezTo>
                    <a:pt x="2336" y="1302"/>
                    <a:pt x="2769" y="1802"/>
                    <a:pt x="3203" y="2336"/>
                  </a:cubicBezTo>
                  <a:cubicBezTo>
                    <a:pt x="3070" y="2036"/>
                    <a:pt x="2903" y="1769"/>
                    <a:pt x="2703" y="1435"/>
                  </a:cubicBezTo>
                  <a:cubicBezTo>
                    <a:pt x="2503" y="1135"/>
                    <a:pt x="2236" y="902"/>
                    <a:pt x="1935" y="668"/>
                  </a:cubicBezTo>
                  <a:cubicBezTo>
                    <a:pt x="1669" y="468"/>
                    <a:pt x="1368" y="301"/>
                    <a:pt x="1035" y="168"/>
                  </a:cubicBezTo>
                  <a:cubicBezTo>
                    <a:pt x="701" y="68"/>
                    <a:pt x="334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14"/>
            <p:cNvSpPr/>
            <p:nvPr/>
          </p:nvSpPr>
          <p:spPr>
            <a:xfrm>
              <a:off x="2614550" y="2654850"/>
              <a:ext cx="344425" cy="471300"/>
            </a:xfrm>
            <a:custGeom>
              <a:rect b="b" l="l" r="r" t="t"/>
              <a:pathLst>
                <a:path extrusionOk="0" h="18852" w="13777">
                  <a:moveTo>
                    <a:pt x="13777" y="0"/>
                  </a:moveTo>
                  <a:lnTo>
                    <a:pt x="13777" y="0"/>
                  </a:lnTo>
                  <a:cubicBezTo>
                    <a:pt x="13376" y="2102"/>
                    <a:pt x="12909" y="4237"/>
                    <a:pt x="12309" y="6338"/>
                  </a:cubicBezTo>
                  <a:cubicBezTo>
                    <a:pt x="12209" y="6838"/>
                    <a:pt x="12042" y="7372"/>
                    <a:pt x="11875" y="7873"/>
                  </a:cubicBezTo>
                  <a:lnTo>
                    <a:pt x="11608" y="8606"/>
                  </a:lnTo>
                  <a:lnTo>
                    <a:pt x="11308" y="9374"/>
                  </a:lnTo>
                  <a:cubicBezTo>
                    <a:pt x="10941" y="10374"/>
                    <a:pt x="10541" y="11342"/>
                    <a:pt x="10041" y="12276"/>
                  </a:cubicBezTo>
                  <a:cubicBezTo>
                    <a:pt x="9574" y="13243"/>
                    <a:pt x="8973" y="14110"/>
                    <a:pt x="8339" y="14944"/>
                  </a:cubicBezTo>
                  <a:cubicBezTo>
                    <a:pt x="7672" y="15778"/>
                    <a:pt x="6905" y="16545"/>
                    <a:pt x="6038" y="17112"/>
                  </a:cubicBezTo>
                  <a:cubicBezTo>
                    <a:pt x="4742" y="18053"/>
                    <a:pt x="3136" y="18567"/>
                    <a:pt x="1516" y="18567"/>
                  </a:cubicBezTo>
                  <a:cubicBezTo>
                    <a:pt x="1009" y="18567"/>
                    <a:pt x="501" y="18517"/>
                    <a:pt x="0" y="18413"/>
                  </a:cubicBezTo>
                  <a:lnTo>
                    <a:pt x="0" y="18413"/>
                  </a:lnTo>
                  <a:cubicBezTo>
                    <a:pt x="755" y="18711"/>
                    <a:pt x="1570" y="18851"/>
                    <a:pt x="2394" y="18851"/>
                  </a:cubicBezTo>
                  <a:cubicBezTo>
                    <a:pt x="3789" y="18851"/>
                    <a:pt x="5209" y="18447"/>
                    <a:pt x="6405" y="17713"/>
                  </a:cubicBezTo>
                  <a:cubicBezTo>
                    <a:pt x="7372" y="17112"/>
                    <a:pt x="8239" y="16345"/>
                    <a:pt x="8940" y="15511"/>
                  </a:cubicBezTo>
                  <a:cubicBezTo>
                    <a:pt x="9640" y="14611"/>
                    <a:pt x="10274" y="13710"/>
                    <a:pt x="10774" y="12709"/>
                  </a:cubicBezTo>
                  <a:cubicBezTo>
                    <a:pt x="11808" y="10741"/>
                    <a:pt x="12476" y="8606"/>
                    <a:pt x="12943" y="6505"/>
                  </a:cubicBezTo>
                  <a:cubicBezTo>
                    <a:pt x="13410" y="4337"/>
                    <a:pt x="13710" y="2168"/>
                    <a:pt x="13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14"/>
            <p:cNvSpPr/>
            <p:nvPr/>
          </p:nvSpPr>
          <p:spPr>
            <a:xfrm>
              <a:off x="2415225" y="2965075"/>
              <a:ext cx="393650" cy="808100"/>
            </a:xfrm>
            <a:custGeom>
              <a:rect b="b" l="l" r="r" t="t"/>
              <a:pathLst>
                <a:path extrusionOk="0" h="32324" w="15746">
                  <a:moveTo>
                    <a:pt x="8040" y="0"/>
                  </a:moveTo>
                  <a:cubicBezTo>
                    <a:pt x="6305" y="0"/>
                    <a:pt x="4837" y="1434"/>
                    <a:pt x="4837" y="3202"/>
                  </a:cubicBezTo>
                  <a:cubicBezTo>
                    <a:pt x="4837" y="4670"/>
                    <a:pt x="5805" y="5871"/>
                    <a:pt x="7139" y="6305"/>
                  </a:cubicBezTo>
                  <a:lnTo>
                    <a:pt x="7139" y="25685"/>
                  </a:lnTo>
                  <a:cubicBezTo>
                    <a:pt x="5238" y="25852"/>
                    <a:pt x="3537" y="26786"/>
                    <a:pt x="2336" y="28187"/>
                  </a:cubicBezTo>
                  <a:lnTo>
                    <a:pt x="201" y="30689"/>
                  </a:lnTo>
                  <a:cubicBezTo>
                    <a:pt x="67" y="30789"/>
                    <a:pt x="34" y="30856"/>
                    <a:pt x="1" y="30956"/>
                  </a:cubicBezTo>
                  <a:cubicBezTo>
                    <a:pt x="1" y="31656"/>
                    <a:pt x="3570" y="32190"/>
                    <a:pt x="7840" y="32323"/>
                  </a:cubicBezTo>
                  <a:cubicBezTo>
                    <a:pt x="12209" y="32323"/>
                    <a:pt x="15745" y="31790"/>
                    <a:pt x="15745" y="31056"/>
                  </a:cubicBezTo>
                  <a:lnTo>
                    <a:pt x="15745" y="31022"/>
                  </a:lnTo>
                  <a:cubicBezTo>
                    <a:pt x="15745" y="30889"/>
                    <a:pt x="15679" y="30822"/>
                    <a:pt x="15512" y="30722"/>
                  </a:cubicBezTo>
                  <a:lnTo>
                    <a:pt x="13077" y="28054"/>
                  </a:lnTo>
                  <a:cubicBezTo>
                    <a:pt x="12009" y="26819"/>
                    <a:pt x="10508" y="26019"/>
                    <a:pt x="8874" y="25785"/>
                  </a:cubicBezTo>
                  <a:lnTo>
                    <a:pt x="8874" y="6338"/>
                  </a:lnTo>
                  <a:cubicBezTo>
                    <a:pt x="10241" y="5938"/>
                    <a:pt x="11242" y="4703"/>
                    <a:pt x="11242" y="3202"/>
                  </a:cubicBezTo>
                  <a:cubicBezTo>
                    <a:pt x="11242" y="1468"/>
                    <a:pt x="9841" y="0"/>
                    <a:pt x="80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14"/>
            <p:cNvSpPr/>
            <p:nvPr/>
          </p:nvSpPr>
          <p:spPr>
            <a:xfrm>
              <a:off x="2415225" y="2965075"/>
              <a:ext cx="214350" cy="805600"/>
            </a:xfrm>
            <a:custGeom>
              <a:rect b="b" l="l" r="r" t="t"/>
              <a:pathLst>
                <a:path extrusionOk="0" h="32224" w="8574">
                  <a:moveTo>
                    <a:pt x="8040" y="0"/>
                  </a:moveTo>
                  <a:cubicBezTo>
                    <a:pt x="6305" y="0"/>
                    <a:pt x="4837" y="1434"/>
                    <a:pt x="4837" y="3202"/>
                  </a:cubicBezTo>
                  <a:cubicBezTo>
                    <a:pt x="4837" y="4670"/>
                    <a:pt x="5805" y="5871"/>
                    <a:pt x="7139" y="6305"/>
                  </a:cubicBezTo>
                  <a:lnTo>
                    <a:pt x="7139" y="25685"/>
                  </a:lnTo>
                  <a:cubicBezTo>
                    <a:pt x="5238" y="25852"/>
                    <a:pt x="3537" y="26786"/>
                    <a:pt x="2336" y="28187"/>
                  </a:cubicBezTo>
                  <a:lnTo>
                    <a:pt x="201" y="30689"/>
                  </a:lnTo>
                  <a:cubicBezTo>
                    <a:pt x="67" y="30789"/>
                    <a:pt x="34" y="30856"/>
                    <a:pt x="1" y="30956"/>
                  </a:cubicBezTo>
                  <a:cubicBezTo>
                    <a:pt x="1" y="31656"/>
                    <a:pt x="3570" y="32190"/>
                    <a:pt x="7906" y="32223"/>
                  </a:cubicBezTo>
                  <a:lnTo>
                    <a:pt x="8440" y="32223"/>
                  </a:lnTo>
                  <a:cubicBezTo>
                    <a:pt x="4337" y="32190"/>
                    <a:pt x="1068" y="31656"/>
                    <a:pt x="1068" y="30989"/>
                  </a:cubicBezTo>
                  <a:lnTo>
                    <a:pt x="1068" y="30956"/>
                  </a:lnTo>
                  <a:cubicBezTo>
                    <a:pt x="1068" y="30856"/>
                    <a:pt x="1168" y="30789"/>
                    <a:pt x="1302" y="30689"/>
                  </a:cubicBezTo>
                  <a:lnTo>
                    <a:pt x="3403" y="28187"/>
                  </a:lnTo>
                  <a:cubicBezTo>
                    <a:pt x="4637" y="26786"/>
                    <a:pt x="6372" y="25852"/>
                    <a:pt x="8207" y="25685"/>
                  </a:cubicBezTo>
                  <a:lnTo>
                    <a:pt x="8207" y="6305"/>
                  </a:lnTo>
                  <a:cubicBezTo>
                    <a:pt x="6872" y="5871"/>
                    <a:pt x="5905" y="4670"/>
                    <a:pt x="5905" y="3202"/>
                  </a:cubicBezTo>
                  <a:cubicBezTo>
                    <a:pt x="5905" y="1635"/>
                    <a:pt x="7039" y="300"/>
                    <a:pt x="8573" y="33"/>
                  </a:cubicBezTo>
                  <a:cubicBezTo>
                    <a:pt x="8407" y="0"/>
                    <a:pt x="8207" y="0"/>
                    <a:pt x="80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14"/>
            <p:cNvSpPr/>
            <p:nvPr/>
          </p:nvSpPr>
          <p:spPr>
            <a:xfrm>
              <a:off x="2658725" y="2997600"/>
              <a:ext cx="51750" cy="95925"/>
            </a:xfrm>
            <a:custGeom>
              <a:rect b="b" l="l" r="r" t="t"/>
              <a:pathLst>
                <a:path extrusionOk="0" h="3837" w="2070">
                  <a:moveTo>
                    <a:pt x="1" y="0"/>
                  </a:moveTo>
                  <a:lnTo>
                    <a:pt x="1" y="3836"/>
                  </a:lnTo>
                  <a:cubicBezTo>
                    <a:pt x="2069" y="1901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14"/>
            <p:cNvSpPr/>
            <p:nvPr/>
          </p:nvSpPr>
          <p:spPr>
            <a:xfrm>
              <a:off x="2658725" y="2997600"/>
              <a:ext cx="27550" cy="95925"/>
            </a:xfrm>
            <a:custGeom>
              <a:rect b="b" l="l" r="r" t="t"/>
              <a:pathLst>
                <a:path extrusionOk="0" h="3837" w="1102">
                  <a:moveTo>
                    <a:pt x="1" y="0"/>
                  </a:moveTo>
                  <a:lnTo>
                    <a:pt x="1" y="0"/>
                  </a:lnTo>
                  <a:cubicBezTo>
                    <a:pt x="401" y="567"/>
                    <a:pt x="735" y="1234"/>
                    <a:pt x="768" y="1935"/>
                  </a:cubicBezTo>
                  <a:cubicBezTo>
                    <a:pt x="768" y="2302"/>
                    <a:pt x="668" y="2635"/>
                    <a:pt x="568" y="2902"/>
                  </a:cubicBezTo>
                  <a:cubicBezTo>
                    <a:pt x="468" y="3069"/>
                    <a:pt x="401" y="3202"/>
                    <a:pt x="301" y="3369"/>
                  </a:cubicBezTo>
                  <a:cubicBezTo>
                    <a:pt x="234" y="3536"/>
                    <a:pt x="101" y="3669"/>
                    <a:pt x="1" y="3836"/>
                  </a:cubicBezTo>
                  <a:cubicBezTo>
                    <a:pt x="168" y="3736"/>
                    <a:pt x="335" y="3636"/>
                    <a:pt x="468" y="3503"/>
                  </a:cubicBezTo>
                  <a:cubicBezTo>
                    <a:pt x="568" y="3336"/>
                    <a:pt x="735" y="3202"/>
                    <a:pt x="802" y="3036"/>
                  </a:cubicBezTo>
                  <a:cubicBezTo>
                    <a:pt x="1002" y="2702"/>
                    <a:pt x="1102" y="2302"/>
                    <a:pt x="1102" y="1901"/>
                  </a:cubicBezTo>
                  <a:cubicBezTo>
                    <a:pt x="1102" y="1534"/>
                    <a:pt x="968" y="1168"/>
                    <a:pt x="768" y="834"/>
                  </a:cubicBezTo>
                  <a:cubicBezTo>
                    <a:pt x="601" y="500"/>
                    <a:pt x="301" y="20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14"/>
            <p:cNvSpPr/>
            <p:nvPr/>
          </p:nvSpPr>
          <p:spPr>
            <a:xfrm>
              <a:off x="2640400" y="3631375"/>
              <a:ext cx="120100" cy="86750"/>
            </a:xfrm>
            <a:custGeom>
              <a:rect b="b" l="l" r="r" t="t"/>
              <a:pathLst>
                <a:path extrusionOk="0" h="3470" w="4804">
                  <a:moveTo>
                    <a:pt x="0" y="0"/>
                  </a:moveTo>
                  <a:lnTo>
                    <a:pt x="4804" y="3470"/>
                  </a:lnTo>
                  <a:cubicBezTo>
                    <a:pt x="4804" y="3470"/>
                    <a:pt x="3136" y="367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14"/>
            <p:cNvSpPr/>
            <p:nvPr/>
          </p:nvSpPr>
          <p:spPr>
            <a:xfrm>
              <a:off x="2640400" y="3631375"/>
              <a:ext cx="120100" cy="86750"/>
            </a:xfrm>
            <a:custGeom>
              <a:rect b="b" l="l" r="r" t="t"/>
              <a:pathLst>
                <a:path extrusionOk="0" h="3470" w="4804">
                  <a:moveTo>
                    <a:pt x="0" y="0"/>
                  </a:moveTo>
                  <a:cubicBezTo>
                    <a:pt x="500" y="167"/>
                    <a:pt x="967" y="301"/>
                    <a:pt x="1401" y="534"/>
                  </a:cubicBezTo>
                  <a:cubicBezTo>
                    <a:pt x="1835" y="768"/>
                    <a:pt x="2302" y="1035"/>
                    <a:pt x="2669" y="1335"/>
                  </a:cubicBezTo>
                  <a:cubicBezTo>
                    <a:pt x="3469" y="1902"/>
                    <a:pt x="4170" y="2669"/>
                    <a:pt x="4804" y="3470"/>
                  </a:cubicBezTo>
                  <a:cubicBezTo>
                    <a:pt x="4570" y="3003"/>
                    <a:pt x="4303" y="2536"/>
                    <a:pt x="4036" y="2135"/>
                  </a:cubicBezTo>
                  <a:cubicBezTo>
                    <a:pt x="3703" y="1702"/>
                    <a:pt x="3336" y="1368"/>
                    <a:pt x="2902" y="1035"/>
                  </a:cubicBezTo>
                  <a:cubicBezTo>
                    <a:pt x="2502" y="734"/>
                    <a:pt x="2035" y="434"/>
                    <a:pt x="1535" y="301"/>
                  </a:cubicBezTo>
                  <a:cubicBezTo>
                    <a:pt x="1034" y="67"/>
                    <a:pt x="50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14"/>
            <p:cNvSpPr/>
            <p:nvPr/>
          </p:nvSpPr>
          <p:spPr>
            <a:xfrm>
              <a:off x="2148375" y="3115175"/>
              <a:ext cx="464525" cy="733300"/>
            </a:xfrm>
            <a:custGeom>
              <a:rect b="b" l="l" r="r" t="t"/>
              <a:pathLst>
                <a:path extrusionOk="0" h="29332" w="18581">
                  <a:moveTo>
                    <a:pt x="18580" y="0"/>
                  </a:moveTo>
                  <a:cubicBezTo>
                    <a:pt x="17713" y="3203"/>
                    <a:pt x="16979" y="6372"/>
                    <a:pt x="16079" y="9507"/>
                  </a:cubicBezTo>
                  <a:cubicBezTo>
                    <a:pt x="15645" y="11042"/>
                    <a:pt x="15211" y="12643"/>
                    <a:pt x="14678" y="14177"/>
                  </a:cubicBezTo>
                  <a:lnTo>
                    <a:pt x="14311" y="15345"/>
                  </a:lnTo>
                  <a:lnTo>
                    <a:pt x="13877" y="16512"/>
                  </a:lnTo>
                  <a:cubicBezTo>
                    <a:pt x="13643" y="17246"/>
                    <a:pt x="13343" y="18013"/>
                    <a:pt x="13043" y="18747"/>
                  </a:cubicBezTo>
                  <a:cubicBezTo>
                    <a:pt x="12810" y="19514"/>
                    <a:pt x="12476" y="20215"/>
                    <a:pt x="12142" y="20982"/>
                  </a:cubicBezTo>
                  <a:cubicBezTo>
                    <a:pt x="11976" y="21349"/>
                    <a:pt x="11742" y="21683"/>
                    <a:pt x="11575" y="22050"/>
                  </a:cubicBezTo>
                  <a:cubicBezTo>
                    <a:pt x="11409" y="22383"/>
                    <a:pt x="11242" y="22783"/>
                    <a:pt x="11042" y="23117"/>
                  </a:cubicBezTo>
                  <a:cubicBezTo>
                    <a:pt x="10308" y="24485"/>
                    <a:pt x="9374" y="25819"/>
                    <a:pt x="8240" y="26886"/>
                  </a:cubicBezTo>
                  <a:cubicBezTo>
                    <a:pt x="7706" y="27453"/>
                    <a:pt x="7039" y="27854"/>
                    <a:pt x="6372" y="28187"/>
                  </a:cubicBezTo>
                  <a:cubicBezTo>
                    <a:pt x="5771" y="28488"/>
                    <a:pt x="5061" y="28626"/>
                    <a:pt x="4390" y="28626"/>
                  </a:cubicBezTo>
                  <a:cubicBezTo>
                    <a:pt x="4316" y="28626"/>
                    <a:pt x="4243" y="28624"/>
                    <a:pt x="4170" y="28621"/>
                  </a:cubicBezTo>
                  <a:cubicBezTo>
                    <a:pt x="2636" y="28521"/>
                    <a:pt x="1168" y="27654"/>
                    <a:pt x="0" y="26519"/>
                  </a:cubicBezTo>
                  <a:lnTo>
                    <a:pt x="0" y="26519"/>
                  </a:lnTo>
                  <a:cubicBezTo>
                    <a:pt x="1001" y="27820"/>
                    <a:pt x="2402" y="28888"/>
                    <a:pt x="4037" y="29288"/>
                  </a:cubicBezTo>
                  <a:cubicBezTo>
                    <a:pt x="4273" y="29316"/>
                    <a:pt x="4518" y="29331"/>
                    <a:pt x="4766" y="29331"/>
                  </a:cubicBezTo>
                  <a:cubicBezTo>
                    <a:pt x="5393" y="29331"/>
                    <a:pt x="6041" y="29236"/>
                    <a:pt x="6638" y="29021"/>
                  </a:cubicBezTo>
                  <a:cubicBezTo>
                    <a:pt x="7005" y="28854"/>
                    <a:pt x="7406" y="28688"/>
                    <a:pt x="7806" y="28454"/>
                  </a:cubicBezTo>
                  <a:cubicBezTo>
                    <a:pt x="8173" y="28221"/>
                    <a:pt x="8506" y="27954"/>
                    <a:pt x="8840" y="27687"/>
                  </a:cubicBezTo>
                  <a:cubicBezTo>
                    <a:pt x="10174" y="26553"/>
                    <a:pt x="11142" y="25152"/>
                    <a:pt x="12009" y="23717"/>
                  </a:cubicBezTo>
                  <a:cubicBezTo>
                    <a:pt x="12109" y="23551"/>
                    <a:pt x="12242" y="23350"/>
                    <a:pt x="12343" y="23184"/>
                  </a:cubicBezTo>
                  <a:lnTo>
                    <a:pt x="12609" y="22650"/>
                  </a:lnTo>
                  <a:cubicBezTo>
                    <a:pt x="12843" y="22283"/>
                    <a:pt x="13043" y="21883"/>
                    <a:pt x="13210" y="21516"/>
                  </a:cubicBezTo>
                  <a:cubicBezTo>
                    <a:pt x="13543" y="20749"/>
                    <a:pt x="13910" y="20015"/>
                    <a:pt x="14211" y="19214"/>
                  </a:cubicBezTo>
                  <a:cubicBezTo>
                    <a:pt x="14511" y="18414"/>
                    <a:pt x="14811" y="17680"/>
                    <a:pt x="15044" y="16879"/>
                  </a:cubicBezTo>
                  <a:cubicBezTo>
                    <a:pt x="15311" y="16079"/>
                    <a:pt x="15578" y="15311"/>
                    <a:pt x="15812" y="14511"/>
                  </a:cubicBezTo>
                  <a:cubicBezTo>
                    <a:pt x="16045" y="13710"/>
                    <a:pt x="16245" y="12910"/>
                    <a:pt x="16479" y="12142"/>
                  </a:cubicBezTo>
                  <a:cubicBezTo>
                    <a:pt x="16679" y="11308"/>
                    <a:pt x="16879" y="10508"/>
                    <a:pt x="17046" y="9707"/>
                  </a:cubicBezTo>
                  <a:cubicBezTo>
                    <a:pt x="17746" y="6505"/>
                    <a:pt x="18247" y="3236"/>
                    <a:pt x="18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14"/>
            <p:cNvSpPr/>
            <p:nvPr/>
          </p:nvSpPr>
          <p:spPr>
            <a:xfrm>
              <a:off x="1873175" y="3549650"/>
              <a:ext cx="572925" cy="1169200"/>
            </a:xfrm>
            <a:custGeom>
              <a:rect b="b" l="l" r="r" t="t"/>
              <a:pathLst>
                <a:path extrusionOk="0" h="46768" w="22917">
                  <a:moveTo>
                    <a:pt x="11209" y="0"/>
                  </a:moveTo>
                  <a:cubicBezTo>
                    <a:pt x="8607" y="0"/>
                    <a:pt x="6539" y="2102"/>
                    <a:pt x="6539" y="4671"/>
                  </a:cubicBezTo>
                  <a:cubicBezTo>
                    <a:pt x="6539" y="6805"/>
                    <a:pt x="8006" y="8640"/>
                    <a:pt x="9974" y="9174"/>
                  </a:cubicBezTo>
                  <a:lnTo>
                    <a:pt x="9974" y="37294"/>
                  </a:lnTo>
                  <a:cubicBezTo>
                    <a:pt x="7639" y="37661"/>
                    <a:pt x="5438" y="38795"/>
                    <a:pt x="3870" y="40596"/>
                  </a:cubicBezTo>
                  <a:lnTo>
                    <a:pt x="367" y="44466"/>
                  </a:lnTo>
                  <a:cubicBezTo>
                    <a:pt x="167" y="44599"/>
                    <a:pt x="34" y="44699"/>
                    <a:pt x="1" y="44866"/>
                  </a:cubicBezTo>
                  <a:lnTo>
                    <a:pt x="1" y="44933"/>
                  </a:lnTo>
                  <a:cubicBezTo>
                    <a:pt x="1" y="45933"/>
                    <a:pt x="5104" y="46767"/>
                    <a:pt x="11442" y="46767"/>
                  </a:cubicBezTo>
                  <a:cubicBezTo>
                    <a:pt x="17780" y="46767"/>
                    <a:pt x="22917" y="45967"/>
                    <a:pt x="22917" y="44933"/>
                  </a:cubicBezTo>
                  <a:lnTo>
                    <a:pt x="22917" y="44833"/>
                  </a:lnTo>
                  <a:cubicBezTo>
                    <a:pt x="22884" y="44699"/>
                    <a:pt x="22817" y="44599"/>
                    <a:pt x="22583" y="44466"/>
                  </a:cubicBezTo>
                  <a:lnTo>
                    <a:pt x="19514" y="40830"/>
                  </a:lnTo>
                  <a:cubicBezTo>
                    <a:pt x="17747" y="38762"/>
                    <a:pt x="15245" y="37461"/>
                    <a:pt x="12576" y="37194"/>
                  </a:cubicBezTo>
                  <a:lnTo>
                    <a:pt x="12576" y="9140"/>
                  </a:lnTo>
                  <a:cubicBezTo>
                    <a:pt x="14511" y="8573"/>
                    <a:pt x="15879" y="6772"/>
                    <a:pt x="15879" y="4671"/>
                  </a:cubicBezTo>
                  <a:cubicBezTo>
                    <a:pt x="15879" y="2102"/>
                    <a:pt x="13810" y="0"/>
                    <a:pt x="112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14"/>
            <p:cNvSpPr/>
            <p:nvPr/>
          </p:nvSpPr>
          <p:spPr>
            <a:xfrm>
              <a:off x="2133350" y="3549650"/>
              <a:ext cx="312750" cy="1166700"/>
            </a:xfrm>
            <a:custGeom>
              <a:rect b="b" l="l" r="r" t="t"/>
              <a:pathLst>
                <a:path extrusionOk="0" h="46668" w="12510">
                  <a:moveTo>
                    <a:pt x="802" y="0"/>
                  </a:moveTo>
                  <a:cubicBezTo>
                    <a:pt x="568" y="0"/>
                    <a:pt x="268" y="67"/>
                    <a:pt x="1" y="101"/>
                  </a:cubicBezTo>
                  <a:cubicBezTo>
                    <a:pt x="2203" y="467"/>
                    <a:pt x="3870" y="2402"/>
                    <a:pt x="3870" y="4671"/>
                  </a:cubicBezTo>
                  <a:cubicBezTo>
                    <a:pt x="3870" y="6772"/>
                    <a:pt x="2503" y="8573"/>
                    <a:pt x="601" y="9140"/>
                  </a:cubicBezTo>
                  <a:lnTo>
                    <a:pt x="601" y="37194"/>
                  </a:lnTo>
                  <a:cubicBezTo>
                    <a:pt x="3270" y="37461"/>
                    <a:pt x="5772" y="38762"/>
                    <a:pt x="7506" y="40830"/>
                  </a:cubicBezTo>
                  <a:lnTo>
                    <a:pt x="10609" y="44466"/>
                  </a:lnTo>
                  <a:cubicBezTo>
                    <a:pt x="10775" y="44599"/>
                    <a:pt x="10875" y="44699"/>
                    <a:pt x="10875" y="44833"/>
                  </a:cubicBezTo>
                  <a:lnTo>
                    <a:pt x="10875" y="44866"/>
                  </a:lnTo>
                  <a:cubicBezTo>
                    <a:pt x="10875" y="45833"/>
                    <a:pt x="6172" y="46634"/>
                    <a:pt x="201" y="46667"/>
                  </a:cubicBezTo>
                  <a:lnTo>
                    <a:pt x="1002" y="46667"/>
                  </a:lnTo>
                  <a:cubicBezTo>
                    <a:pt x="7340" y="46667"/>
                    <a:pt x="12477" y="45867"/>
                    <a:pt x="12477" y="44833"/>
                  </a:cubicBezTo>
                  <a:cubicBezTo>
                    <a:pt x="12493" y="44849"/>
                    <a:pt x="12502" y="44858"/>
                    <a:pt x="12506" y="44858"/>
                  </a:cubicBezTo>
                  <a:cubicBezTo>
                    <a:pt x="12510" y="44858"/>
                    <a:pt x="12510" y="44849"/>
                    <a:pt x="12510" y="44833"/>
                  </a:cubicBezTo>
                  <a:cubicBezTo>
                    <a:pt x="12477" y="44699"/>
                    <a:pt x="12410" y="44599"/>
                    <a:pt x="12176" y="44466"/>
                  </a:cubicBezTo>
                  <a:lnTo>
                    <a:pt x="9107" y="40830"/>
                  </a:lnTo>
                  <a:cubicBezTo>
                    <a:pt x="7340" y="38762"/>
                    <a:pt x="4838" y="37461"/>
                    <a:pt x="2169" y="37194"/>
                  </a:cubicBezTo>
                  <a:lnTo>
                    <a:pt x="2169" y="9140"/>
                  </a:lnTo>
                  <a:cubicBezTo>
                    <a:pt x="4104" y="8573"/>
                    <a:pt x="5472" y="6772"/>
                    <a:pt x="5472" y="4671"/>
                  </a:cubicBezTo>
                  <a:cubicBezTo>
                    <a:pt x="5472" y="2102"/>
                    <a:pt x="3403" y="0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14"/>
            <p:cNvSpPr/>
            <p:nvPr/>
          </p:nvSpPr>
          <p:spPr>
            <a:xfrm>
              <a:off x="2019950" y="3598850"/>
              <a:ext cx="74250" cy="138450"/>
            </a:xfrm>
            <a:custGeom>
              <a:rect b="b" l="l" r="r" t="t"/>
              <a:pathLst>
                <a:path extrusionOk="0" h="5538" w="2970">
                  <a:moveTo>
                    <a:pt x="2969" y="1"/>
                  </a:moveTo>
                  <a:cubicBezTo>
                    <a:pt x="2969" y="1"/>
                    <a:pt x="0" y="2769"/>
                    <a:pt x="2969" y="5538"/>
                  </a:cubicBezTo>
                  <a:lnTo>
                    <a:pt x="29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14"/>
            <p:cNvSpPr/>
            <p:nvPr/>
          </p:nvSpPr>
          <p:spPr>
            <a:xfrm>
              <a:off x="2053300" y="3598850"/>
              <a:ext cx="40900" cy="138450"/>
            </a:xfrm>
            <a:custGeom>
              <a:rect b="b" l="l" r="r" t="t"/>
              <a:pathLst>
                <a:path extrusionOk="0" h="5538" w="1636">
                  <a:moveTo>
                    <a:pt x="1635" y="1"/>
                  </a:moveTo>
                  <a:lnTo>
                    <a:pt x="1635" y="1"/>
                  </a:lnTo>
                  <a:cubicBezTo>
                    <a:pt x="1202" y="301"/>
                    <a:pt x="835" y="701"/>
                    <a:pt x="501" y="1168"/>
                  </a:cubicBezTo>
                  <a:cubicBezTo>
                    <a:pt x="268" y="1635"/>
                    <a:pt x="34" y="2169"/>
                    <a:pt x="34" y="2769"/>
                  </a:cubicBezTo>
                  <a:cubicBezTo>
                    <a:pt x="1" y="3336"/>
                    <a:pt x="167" y="3903"/>
                    <a:pt x="468" y="4370"/>
                  </a:cubicBezTo>
                  <a:cubicBezTo>
                    <a:pt x="601" y="4671"/>
                    <a:pt x="801" y="4837"/>
                    <a:pt x="968" y="5038"/>
                  </a:cubicBezTo>
                  <a:cubicBezTo>
                    <a:pt x="1168" y="5271"/>
                    <a:pt x="1368" y="5371"/>
                    <a:pt x="1602" y="5538"/>
                  </a:cubicBezTo>
                  <a:cubicBezTo>
                    <a:pt x="1468" y="5304"/>
                    <a:pt x="1302" y="5104"/>
                    <a:pt x="1168" y="4871"/>
                  </a:cubicBezTo>
                  <a:cubicBezTo>
                    <a:pt x="1035" y="4671"/>
                    <a:pt x="935" y="4470"/>
                    <a:pt x="835" y="4204"/>
                  </a:cubicBezTo>
                  <a:cubicBezTo>
                    <a:pt x="634" y="3770"/>
                    <a:pt x="534" y="3270"/>
                    <a:pt x="534" y="2803"/>
                  </a:cubicBezTo>
                  <a:cubicBezTo>
                    <a:pt x="601" y="2336"/>
                    <a:pt x="701" y="1835"/>
                    <a:pt x="868" y="1368"/>
                  </a:cubicBezTo>
                  <a:cubicBezTo>
                    <a:pt x="1101" y="901"/>
                    <a:pt x="1335" y="468"/>
                    <a:pt x="16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14"/>
            <p:cNvSpPr/>
            <p:nvPr/>
          </p:nvSpPr>
          <p:spPr>
            <a:xfrm>
              <a:off x="1948225" y="4516175"/>
              <a:ext cx="174325" cy="125125"/>
            </a:xfrm>
            <a:custGeom>
              <a:rect b="b" l="l" r="r" t="t"/>
              <a:pathLst>
                <a:path extrusionOk="0" h="5005" w="6973">
                  <a:moveTo>
                    <a:pt x="6972" y="1"/>
                  </a:moveTo>
                  <a:lnTo>
                    <a:pt x="6972" y="1"/>
                  </a:lnTo>
                  <a:cubicBezTo>
                    <a:pt x="2402" y="534"/>
                    <a:pt x="1" y="5004"/>
                    <a:pt x="1" y="5004"/>
                  </a:cubicBezTo>
                  <a:lnTo>
                    <a:pt x="69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14"/>
            <p:cNvSpPr/>
            <p:nvPr/>
          </p:nvSpPr>
          <p:spPr>
            <a:xfrm>
              <a:off x="1948225" y="4517000"/>
              <a:ext cx="175150" cy="124300"/>
            </a:xfrm>
            <a:custGeom>
              <a:rect b="b" l="l" r="r" t="t"/>
              <a:pathLst>
                <a:path extrusionOk="0" h="4972" w="7006">
                  <a:moveTo>
                    <a:pt x="7006" y="1"/>
                  </a:moveTo>
                  <a:cubicBezTo>
                    <a:pt x="6238" y="1"/>
                    <a:pt x="5505" y="101"/>
                    <a:pt x="4804" y="368"/>
                  </a:cubicBezTo>
                  <a:cubicBezTo>
                    <a:pt x="4070" y="635"/>
                    <a:pt x="3370" y="1002"/>
                    <a:pt x="2803" y="1469"/>
                  </a:cubicBezTo>
                  <a:cubicBezTo>
                    <a:pt x="2169" y="1936"/>
                    <a:pt x="1602" y="2469"/>
                    <a:pt x="1168" y="3036"/>
                  </a:cubicBezTo>
                  <a:cubicBezTo>
                    <a:pt x="668" y="3637"/>
                    <a:pt x="301" y="4271"/>
                    <a:pt x="1" y="4971"/>
                  </a:cubicBezTo>
                  <a:cubicBezTo>
                    <a:pt x="901" y="3837"/>
                    <a:pt x="1902" y="2770"/>
                    <a:pt x="3103" y="1869"/>
                  </a:cubicBezTo>
                  <a:cubicBezTo>
                    <a:pt x="3703" y="1469"/>
                    <a:pt x="4337" y="1102"/>
                    <a:pt x="4971" y="768"/>
                  </a:cubicBezTo>
                  <a:cubicBezTo>
                    <a:pt x="5571" y="435"/>
                    <a:pt x="6305" y="201"/>
                    <a:pt x="70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2089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0" name="Google Shape;2090;p15"/>
          <p:cNvGrpSpPr/>
          <p:nvPr/>
        </p:nvGrpSpPr>
        <p:grpSpPr>
          <a:xfrm flipH="1">
            <a:off x="1066800" y="347143"/>
            <a:ext cx="8524350" cy="4373107"/>
            <a:chOff x="219690" y="347143"/>
            <a:chExt cx="8524350" cy="4373107"/>
          </a:xfrm>
        </p:grpSpPr>
        <p:sp>
          <p:nvSpPr>
            <p:cNvPr id="2091" name="Google Shape;2091;p15"/>
            <p:cNvSpPr/>
            <p:nvPr/>
          </p:nvSpPr>
          <p:spPr>
            <a:xfrm>
              <a:off x="219690" y="683150"/>
              <a:ext cx="8254275" cy="4037100"/>
            </a:xfrm>
            <a:custGeom>
              <a:rect b="b" l="l" r="r" t="t"/>
              <a:pathLst>
                <a:path extrusionOk="0" h="161484" w="330171">
                  <a:moveTo>
                    <a:pt x="317123" y="0"/>
                  </a:moveTo>
                  <a:lnTo>
                    <a:pt x="0" y="161484"/>
                  </a:lnTo>
                  <a:lnTo>
                    <a:pt x="308269" y="161082"/>
                  </a:lnTo>
                  <a:lnTo>
                    <a:pt x="330171" y="10525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2092" name="Google Shape;2092;p15"/>
            <p:cNvGrpSpPr/>
            <p:nvPr/>
          </p:nvGrpSpPr>
          <p:grpSpPr>
            <a:xfrm>
              <a:off x="8076260" y="347143"/>
              <a:ext cx="667780" cy="667824"/>
              <a:chOff x="8304860" y="-186257"/>
              <a:chExt cx="667780" cy="667824"/>
            </a:xfrm>
          </p:grpSpPr>
          <p:sp>
            <p:nvSpPr>
              <p:cNvPr id="2093" name="Google Shape;2093;p15"/>
              <p:cNvSpPr/>
              <p:nvPr/>
            </p:nvSpPr>
            <p:spPr>
              <a:xfrm rot="2373635">
                <a:off x="8691939" y="-98328"/>
                <a:ext cx="154012" cy="122309"/>
              </a:xfrm>
              <a:custGeom>
                <a:rect b="b" l="l" r="r" t="t"/>
                <a:pathLst>
                  <a:path extrusionOk="0" h="1929" w="2429">
                    <a:moveTo>
                      <a:pt x="250" y="1929"/>
                    </a:moveTo>
                    <a:lnTo>
                      <a:pt x="0" y="464"/>
                    </a:lnTo>
                    <a:cubicBezTo>
                      <a:pt x="0" y="464"/>
                      <a:pt x="1215" y="0"/>
                      <a:pt x="2429" y="464"/>
                    </a:cubicBezTo>
                    <a:lnTo>
                      <a:pt x="2179" y="192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4" name="Google Shape;2094;p15"/>
              <p:cNvSpPr/>
              <p:nvPr/>
            </p:nvSpPr>
            <p:spPr>
              <a:xfrm rot="2373635">
                <a:off x="8393925" y="-72211"/>
                <a:ext cx="505848" cy="410740"/>
              </a:xfrm>
              <a:custGeom>
                <a:rect b="b" l="l" r="r" t="t"/>
                <a:pathLst>
                  <a:path extrusionOk="0" h="6478" w="7978">
                    <a:moveTo>
                      <a:pt x="0" y="834"/>
                    </a:moveTo>
                    <a:lnTo>
                      <a:pt x="476" y="6478"/>
                    </a:lnTo>
                    <a:cubicBezTo>
                      <a:pt x="2703" y="5787"/>
                      <a:pt x="4977" y="5811"/>
                      <a:pt x="7513" y="6478"/>
                    </a:cubicBezTo>
                    <a:lnTo>
                      <a:pt x="7977" y="834"/>
                    </a:lnTo>
                    <a:cubicBezTo>
                      <a:pt x="5703" y="1"/>
                      <a:pt x="2429" y="1"/>
                      <a:pt x="0" y="8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5" name="Google Shape;2095;p15"/>
              <p:cNvSpPr/>
              <p:nvPr/>
            </p:nvSpPr>
            <p:spPr>
              <a:xfrm rot="2373635">
                <a:off x="8289601" y="239826"/>
                <a:ext cx="446184" cy="112545"/>
              </a:xfrm>
              <a:custGeom>
                <a:rect b="b" l="l" r="r" t="t"/>
                <a:pathLst>
                  <a:path extrusionOk="0" h="1775" w="7037">
                    <a:moveTo>
                      <a:pt x="0" y="798"/>
                    </a:moveTo>
                    <a:lnTo>
                      <a:pt x="1048" y="1655"/>
                    </a:lnTo>
                    <a:lnTo>
                      <a:pt x="5692" y="1774"/>
                    </a:lnTo>
                    <a:lnTo>
                      <a:pt x="7037" y="798"/>
                    </a:lnTo>
                    <a:cubicBezTo>
                      <a:pt x="4656" y="84"/>
                      <a:pt x="2513" y="0"/>
                      <a:pt x="0" y="7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6" name="Google Shape;2096;p15"/>
              <p:cNvSpPr/>
              <p:nvPr/>
            </p:nvSpPr>
            <p:spPr>
              <a:xfrm rot="2373635">
                <a:off x="8345212" y="270738"/>
                <a:ext cx="319373" cy="67210"/>
              </a:xfrm>
              <a:custGeom>
                <a:rect b="b" l="l" r="r" t="t"/>
                <a:pathLst>
                  <a:path extrusionOk="0" h="1060" w="5037">
                    <a:moveTo>
                      <a:pt x="5037" y="524"/>
                    </a:moveTo>
                    <a:cubicBezTo>
                      <a:pt x="5037" y="822"/>
                      <a:pt x="3906" y="1060"/>
                      <a:pt x="2525" y="1060"/>
                    </a:cubicBezTo>
                    <a:cubicBezTo>
                      <a:pt x="1132" y="1060"/>
                      <a:pt x="1" y="822"/>
                      <a:pt x="1" y="524"/>
                    </a:cubicBezTo>
                    <a:cubicBezTo>
                      <a:pt x="1" y="238"/>
                      <a:pt x="1132" y="0"/>
                      <a:pt x="2525" y="0"/>
                    </a:cubicBezTo>
                    <a:cubicBezTo>
                      <a:pt x="3906" y="0"/>
                      <a:pt x="5037" y="238"/>
                      <a:pt x="5037" y="5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97" name="Google Shape;2097;p15"/>
          <p:cNvSpPr/>
          <p:nvPr/>
        </p:nvSpPr>
        <p:spPr>
          <a:xfrm>
            <a:off x="-7175" y="3791350"/>
            <a:ext cx="9158700" cy="89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98" name="Google Shape;2098;p15"/>
          <p:cNvGrpSpPr/>
          <p:nvPr/>
        </p:nvGrpSpPr>
        <p:grpSpPr>
          <a:xfrm>
            <a:off x="33" y="-132178"/>
            <a:ext cx="1291188" cy="4951353"/>
            <a:chOff x="1440600" y="197825"/>
            <a:chExt cx="990175" cy="3797050"/>
          </a:xfrm>
        </p:grpSpPr>
        <p:sp>
          <p:nvSpPr>
            <p:cNvPr id="2099" name="Google Shape;2099;p15"/>
            <p:cNvSpPr/>
            <p:nvPr/>
          </p:nvSpPr>
          <p:spPr>
            <a:xfrm>
              <a:off x="1440600" y="197825"/>
              <a:ext cx="990175" cy="1889850"/>
            </a:xfrm>
            <a:custGeom>
              <a:rect b="b" l="l" r="r" t="t"/>
              <a:pathLst>
                <a:path extrusionOk="0" h="75594" w="39607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15"/>
            <p:cNvSpPr/>
            <p:nvPr/>
          </p:nvSpPr>
          <p:spPr>
            <a:xfrm>
              <a:off x="1440600" y="2105050"/>
              <a:ext cx="590825" cy="1889825"/>
            </a:xfrm>
            <a:custGeom>
              <a:rect b="b" l="l" r="r" t="t"/>
              <a:pathLst>
                <a:path extrusionOk="0" h="75593" w="23633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15"/>
            <p:cNvSpPr/>
            <p:nvPr/>
          </p:nvSpPr>
          <p:spPr>
            <a:xfrm>
              <a:off x="1440600" y="197825"/>
              <a:ext cx="858875" cy="1889850"/>
            </a:xfrm>
            <a:custGeom>
              <a:rect b="b" l="l" r="r" t="t"/>
              <a:pathLst>
                <a:path extrusionOk="0" h="75594" w="34355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15"/>
            <p:cNvSpPr/>
            <p:nvPr/>
          </p:nvSpPr>
          <p:spPr>
            <a:xfrm>
              <a:off x="1440600" y="197825"/>
              <a:ext cx="644550" cy="1889850"/>
            </a:xfrm>
            <a:custGeom>
              <a:rect b="b" l="l" r="r" t="t"/>
              <a:pathLst>
                <a:path extrusionOk="0" h="75594" w="25782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15"/>
            <p:cNvSpPr/>
            <p:nvPr/>
          </p:nvSpPr>
          <p:spPr>
            <a:xfrm>
              <a:off x="1526125" y="471350"/>
              <a:ext cx="341675" cy="1616325"/>
            </a:xfrm>
            <a:custGeom>
              <a:rect b="b" l="l" r="r" t="t"/>
              <a:pathLst>
                <a:path extrusionOk="0" h="64653" w="13667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15"/>
            <p:cNvSpPr/>
            <p:nvPr/>
          </p:nvSpPr>
          <p:spPr>
            <a:xfrm>
              <a:off x="1440600" y="2105050"/>
              <a:ext cx="512750" cy="1889825"/>
            </a:xfrm>
            <a:custGeom>
              <a:rect b="b" l="l" r="r" t="t"/>
              <a:pathLst>
                <a:path extrusionOk="0" h="75593" w="2051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15"/>
            <p:cNvSpPr/>
            <p:nvPr/>
          </p:nvSpPr>
          <p:spPr>
            <a:xfrm>
              <a:off x="1440600" y="2105050"/>
              <a:ext cx="384450" cy="1889825"/>
            </a:xfrm>
            <a:custGeom>
              <a:rect b="b" l="l" r="r" t="t"/>
              <a:pathLst>
                <a:path extrusionOk="0" h="75593" w="15378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15"/>
            <p:cNvSpPr/>
            <p:nvPr/>
          </p:nvSpPr>
          <p:spPr>
            <a:xfrm>
              <a:off x="1440600" y="2197550"/>
              <a:ext cx="214850" cy="1797325"/>
            </a:xfrm>
            <a:custGeom>
              <a:rect b="b" l="l" r="r" t="t"/>
              <a:pathLst>
                <a:path extrusionOk="0" h="71893" w="8594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15"/>
            <p:cNvSpPr/>
            <p:nvPr/>
          </p:nvSpPr>
          <p:spPr>
            <a:xfrm>
              <a:off x="1440600" y="2035925"/>
              <a:ext cx="214850" cy="206400"/>
            </a:xfrm>
            <a:custGeom>
              <a:rect b="b" l="l" r="r" t="t"/>
              <a:pathLst>
                <a:path extrusionOk="0" h="8256" w="8594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8" name="Google Shape;2108;p15"/>
          <p:cNvGrpSpPr/>
          <p:nvPr/>
        </p:nvGrpSpPr>
        <p:grpSpPr>
          <a:xfrm flipH="1">
            <a:off x="7860233" y="-132178"/>
            <a:ext cx="1291188" cy="4951353"/>
            <a:chOff x="1440600" y="197825"/>
            <a:chExt cx="990175" cy="3797050"/>
          </a:xfrm>
        </p:grpSpPr>
        <p:sp>
          <p:nvSpPr>
            <p:cNvPr id="2109" name="Google Shape;2109;p15"/>
            <p:cNvSpPr/>
            <p:nvPr/>
          </p:nvSpPr>
          <p:spPr>
            <a:xfrm>
              <a:off x="1440600" y="197825"/>
              <a:ext cx="990175" cy="1889850"/>
            </a:xfrm>
            <a:custGeom>
              <a:rect b="b" l="l" r="r" t="t"/>
              <a:pathLst>
                <a:path extrusionOk="0" h="75594" w="39607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15"/>
            <p:cNvSpPr/>
            <p:nvPr/>
          </p:nvSpPr>
          <p:spPr>
            <a:xfrm>
              <a:off x="1440600" y="2105050"/>
              <a:ext cx="590825" cy="1889825"/>
            </a:xfrm>
            <a:custGeom>
              <a:rect b="b" l="l" r="r" t="t"/>
              <a:pathLst>
                <a:path extrusionOk="0" h="75593" w="23633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15"/>
            <p:cNvSpPr/>
            <p:nvPr/>
          </p:nvSpPr>
          <p:spPr>
            <a:xfrm>
              <a:off x="1440600" y="197825"/>
              <a:ext cx="858875" cy="1889850"/>
            </a:xfrm>
            <a:custGeom>
              <a:rect b="b" l="l" r="r" t="t"/>
              <a:pathLst>
                <a:path extrusionOk="0" h="75594" w="34355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15"/>
            <p:cNvSpPr/>
            <p:nvPr/>
          </p:nvSpPr>
          <p:spPr>
            <a:xfrm>
              <a:off x="1440600" y="197825"/>
              <a:ext cx="644550" cy="1889850"/>
            </a:xfrm>
            <a:custGeom>
              <a:rect b="b" l="l" r="r" t="t"/>
              <a:pathLst>
                <a:path extrusionOk="0" h="75594" w="25782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15"/>
            <p:cNvSpPr/>
            <p:nvPr/>
          </p:nvSpPr>
          <p:spPr>
            <a:xfrm>
              <a:off x="1526125" y="471350"/>
              <a:ext cx="341675" cy="1616325"/>
            </a:xfrm>
            <a:custGeom>
              <a:rect b="b" l="l" r="r" t="t"/>
              <a:pathLst>
                <a:path extrusionOk="0" h="64653" w="13667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15"/>
            <p:cNvSpPr/>
            <p:nvPr/>
          </p:nvSpPr>
          <p:spPr>
            <a:xfrm>
              <a:off x="1440600" y="2105050"/>
              <a:ext cx="512750" cy="1889825"/>
            </a:xfrm>
            <a:custGeom>
              <a:rect b="b" l="l" r="r" t="t"/>
              <a:pathLst>
                <a:path extrusionOk="0" h="75593" w="2051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15"/>
            <p:cNvSpPr/>
            <p:nvPr/>
          </p:nvSpPr>
          <p:spPr>
            <a:xfrm>
              <a:off x="1440600" y="2105050"/>
              <a:ext cx="384450" cy="1889825"/>
            </a:xfrm>
            <a:custGeom>
              <a:rect b="b" l="l" r="r" t="t"/>
              <a:pathLst>
                <a:path extrusionOk="0" h="75593" w="15378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15"/>
            <p:cNvSpPr/>
            <p:nvPr/>
          </p:nvSpPr>
          <p:spPr>
            <a:xfrm>
              <a:off x="1440600" y="2197550"/>
              <a:ext cx="214850" cy="1797325"/>
            </a:xfrm>
            <a:custGeom>
              <a:rect b="b" l="l" r="r" t="t"/>
              <a:pathLst>
                <a:path extrusionOk="0" h="71893" w="8594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15"/>
            <p:cNvSpPr/>
            <p:nvPr/>
          </p:nvSpPr>
          <p:spPr>
            <a:xfrm>
              <a:off x="1440600" y="2035925"/>
              <a:ext cx="214850" cy="206400"/>
            </a:xfrm>
            <a:custGeom>
              <a:rect b="b" l="l" r="r" t="t"/>
              <a:pathLst>
                <a:path extrusionOk="0" h="8256" w="8594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8" name="Google Shape;2118;p15"/>
          <p:cNvGrpSpPr/>
          <p:nvPr/>
        </p:nvGrpSpPr>
        <p:grpSpPr>
          <a:xfrm>
            <a:off x="-417858" y="-823150"/>
            <a:ext cx="9978772" cy="1382075"/>
            <a:chOff x="193475" y="-693375"/>
            <a:chExt cx="7221575" cy="1382075"/>
          </a:xfrm>
        </p:grpSpPr>
        <p:sp>
          <p:nvSpPr>
            <p:cNvPr id="2119" name="Google Shape;2119;p15"/>
            <p:cNvSpPr/>
            <p:nvPr/>
          </p:nvSpPr>
          <p:spPr>
            <a:xfrm>
              <a:off x="363575" y="384325"/>
              <a:ext cx="6883875" cy="304375"/>
            </a:xfrm>
            <a:custGeom>
              <a:rect b="b" l="l" r="r" t="t"/>
              <a:pathLst>
                <a:path extrusionOk="0" h="12175" w="275355">
                  <a:moveTo>
                    <a:pt x="0" y="0"/>
                  </a:moveTo>
                  <a:lnTo>
                    <a:pt x="0" y="9390"/>
                  </a:lnTo>
                  <a:lnTo>
                    <a:pt x="0" y="10782"/>
                  </a:lnTo>
                  <a:lnTo>
                    <a:pt x="14522" y="10782"/>
                  </a:lnTo>
                  <a:lnTo>
                    <a:pt x="14522" y="9370"/>
                  </a:lnTo>
                  <a:lnTo>
                    <a:pt x="16869" y="9370"/>
                  </a:lnTo>
                  <a:lnTo>
                    <a:pt x="16869" y="12175"/>
                  </a:lnTo>
                  <a:lnTo>
                    <a:pt x="30913" y="12175"/>
                  </a:lnTo>
                  <a:lnTo>
                    <a:pt x="30913" y="9370"/>
                  </a:lnTo>
                  <a:lnTo>
                    <a:pt x="33261" y="9370"/>
                  </a:lnTo>
                  <a:lnTo>
                    <a:pt x="33261" y="10782"/>
                  </a:lnTo>
                  <a:lnTo>
                    <a:pt x="47782" y="10782"/>
                  </a:lnTo>
                  <a:lnTo>
                    <a:pt x="47782" y="9370"/>
                  </a:lnTo>
                  <a:lnTo>
                    <a:pt x="50110" y="9370"/>
                  </a:lnTo>
                  <a:lnTo>
                    <a:pt x="50110" y="12175"/>
                  </a:lnTo>
                  <a:lnTo>
                    <a:pt x="64632" y="12175"/>
                  </a:lnTo>
                  <a:lnTo>
                    <a:pt x="64632" y="9370"/>
                  </a:lnTo>
                  <a:lnTo>
                    <a:pt x="66979" y="9370"/>
                  </a:lnTo>
                  <a:lnTo>
                    <a:pt x="66979" y="10782"/>
                  </a:lnTo>
                  <a:lnTo>
                    <a:pt x="81023" y="10782"/>
                  </a:lnTo>
                  <a:lnTo>
                    <a:pt x="81023" y="9370"/>
                  </a:lnTo>
                  <a:lnTo>
                    <a:pt x="83370" y="9370"/>
                  </a:lnTo>
                  <a:lnTo>
                    <a:pt x="83370" y="12175"/>
                  </a:lnTo>
                  <a:lnTo>
                    <a:pt x="97892" y="12175"/>
                  </a:lnTo>
                  <a:lnTo>
                    <a:pt x="97892" y="9370"/>
                  </a:lnTo>
                  <a:lnTo>
                    <a:pt x="101174" y="9370"/>
                  </a:lnTo>
                  <a:lnTo>
                    <a:pt x="101174" y="10782"/>
                  </a:lnTo>
                  <a:lnTo>
                    <a:pt x="115656" y="10782"/>
                  </a:lnTo>
                  <a:lnTo>
                    <a:pt x="115656" y="9370"/>
                  </a:lnTo>
                  <a:lnTo>
                    <a:pt x="118481" y="9370"/>
                  </a:lnTo>
                  <a:lnTo>
                    <a:pt x="118481" y="12175"/>
                  </a:lnTo>
                  <a:lnTo>
                    <a:pt x="133460" y="12175"/>
                  </a:lnTo>
                  <a:lnTo>
                    <a:pt x="133460" y="9370"/>
                  </a:lnTo>
                  <a:lnTo>
                    <a:pt x="136285" y="9370"/>
                  </a:lnTo>
                  <a:lnTo>
                    <a:pt x="136285" y="10782"/>
                  </a:lnTo>
                  <a:lnTo>
                    <a:pt x="151722" y="10782"/>
                  </a:lnTo>
                  <a:lnTo>
                    <a:pt x="151722" y="9370"/>
                  </a:lnTo>
                  <a:lnTo>
                    <a:pt x="154527" y="9370"/>
                  </a:lnTo>
                  <a:lnTo>
                    <a:pt x="154527" y="12175"/>
                  </a:lnTo>
                  <a:lnTo>
                    <a:pt x="169048" y="12175"/>
                  </a:lnTo>
                  <a:lnTo>
                    <a:pt x="169048" y="9370"/>
                  </a:lnTo>
                  <a:lnTo>
                    <a:pt x="172331" y="9370"/>
                  </a:lnTo>
                  <a:lnTo>
                    <a:pt x="172331" y="10782"/>
                  </a:lnTo>
                  <a:lnTo>
                    <a:pt x="186852" y="10782"/>
                  </a:lnTo>
                  <a:lnTo>
                    <a:pt x="186852" y="9370"/>
                  </a:lnTo>
                  <a:lnTo>
                    <a:pt x="190115" y="9370"/>
                  </a:lnTo>
                  <a:lnTo>
                    <a:pt x="190115" y="12175"/>
                  </a:lnTo>
                  <a:lnTo>
                    <a:pt x="204636" y="12175"/>
                  </a:lnTo>
                  <a:lnTo>
                    <a:pt x="204636" y="9370"/>
                  </a:lnTo>
                  <a:lnTo>
                    <a:pt x="207441" y="9370"/>
                  </a:lnTo>
                  <a:lnTo>
                    <a:pt x="207441" y="12175"/>
                  </a:lnTo>
                  <a:lnTo>
                    <a:pt x="222440" y="12175"/>
                  </a:lnTo>
                  <a:lnTo>
                    <a:pt x="222440" y="9370"/>
                  </a:lnTo>
                  <a:lnTo>
                    <a:pt x="225722" y="9370"/>
                  </a:lnTo>
                  <a:lnTo>
                    <a:pt x="225722" y="10782"/>
                  </a:lnTo>
                  <a:lnTo>
                    <a:pt x="240224" y="10782"/>
                  </a:lnTo>
                  <a:lnTo>
                    <a:pt x="240224" y="9370"/>
                  </a:lnTo>
                  <a:lnTo>
                    <a:pt x="243507" y="9370"/>
                  </a:lnTo>
                  <a:lnTo>
                    <a:pt x="243507" y="12175"/>
                  </a:lnTo>
                  <a:lnTo>
                    <a:pt x="257551" y="12175"/>
                  </a:lnTo>
                  <a:lnTo>
                    <a:pt x="257551" y="9370"/>
                  </a:lnTo>
                  <a:lnTo>
                    <a:pt x="260833" y="9370"/>
                  </a:lnTo>
                  <a:lnTo>
                    <a:pt x="260833" y="10782"/>
                  </a:lnTo>
                  <a:lnTo>
                    <a:pt x="275355" y="10782"/>
                  </a:lnTo>
                  <a:lnTo>
                    <a:pt x="275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15"/>
            <p:cNvSpPr/>
            <p:nvPr/>
          </p:nvSpPr>
          <p:spPr>
            <a:xfrm>
              <a:off x="363575" y="-634175"/>
              <a:ext cx="6695900" cy="1158775"/>
            </a:xfrm>
            <a:custGeom>
              <a:rect b="b" l="l" r="r" t="t"/>
              <a:pathLst>
                <a:path extrusionOk="0" h="46351" w="267836">
                  <a:moveTo>
                    <a:pt x="0" y="0"/>
                  </a:moveTo>
                  <a:lnTo>
                    <a:pt x="0" y="46350"/>
                  </a:lnTo>
                  <a:lnTo>
                    <a:pt x="267835" y="46350"/>
                  </a:lnTo>
                  <a:lnTo>
                    <a:pt x="26783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15"/>
            <p:cNvSpPr/>
            <p:nvPr/>
          </p:nvSpPr>
          <p:spPr>
            <a:xfrm>
              <a:off x="363575" y="-634175"/>
              <a:ext cx="363050" cy="1194575"/>
            </a:xfrm>
            <a:custGeom>
              <a:rect b="b" l="l" r="r" t="t"/>
              <a:pathLst>
                <a:path extrusionOk="0" h="47783" w="14522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15"/>
            <p:cNvSpPr/>
            <p:nvPr/>
          </p:nvSpPr>
          <p:spPr>
            <a:xfrm>
              <a:off x="434175" y="-634175"/>
              <a:ext cx="210900" cy="1194575"/>
            </a:xfrm>
            <a:custGeom>
              <a:rect b="b" l="l" r="r" t="t"/>
              <a:pathLst>
                <a:path extrusionOk="0" h="47783" w="8436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15"/>
            <p:cNvSpPr/>
            <p:nvPr/>
          </p:nvSpPr>
          <p:spPr>
            <a:xfrm>
              <a:off x="785300" y="-634175"/>
              <a:ext cx="351125" cy="1228900"/>
            </a:xfrm>
            <a:custGeom>
              <a:rect b="b" l="l" r="r" t="t"/>
              <a:pathLst>
                <a:path extrusionOk="0" h="49156" w="14045">
                  <a:moveTo>
                    <a:pt x="0" y="0"/>
                  </a:moveTo>
                  <a:lnTo>
                    <a:pt x="0" y="49155"/>
                  </a:lnTo>
                  <a:lnTo>
                    <a:pt x="14044" y="49155"/>
                  </a:lnTo>
                  <a:lnTo>
                    <a:pt x="14044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15"/>
            <p:cNvSpPr/>
            <p:nvPr/>
          </p:nvSpPr>
          <p:spPr>
            <a:xfrm>
              <a:off x="867350" y="-634175"/>
              <a:ext cx="187025" cy="1228900"/>
            </a:xfrm>
            <a:custGeom>
              <a:rect b="b" l="l" r="r" t="t"/>
              <a:pathLst>
                <a:path extrusionOk="0" h="49156" w="7481">
                  <a:moveTo>
                    <a:pt x="0" y="0"/>
                  </a:moveTo>
                  <a:lnTo>
                    <a:pt x="0" y="49155"/>
                  </a:lnTo>
                  <a:lnTo>
                    <a:pt x="7480" y="49155"/>
                  </a:lnTo>
                  <a:lnTo>
                    <a:pt x="7480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15"/>
            <p:cNvSpPr/>
            <p:nvPr/>
          </p:nvSpPr>
          <p:spPr>
            <a:xfrm>
              <a:off x="119507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15"/>
            <p:cNvSpPr/>
            <p:nvPr/>
          </p:nvSpPr>
          <p:spPr>
            <a:xfrm>
              <a:off x="1277150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0" y="0"/>
                  </a:moveTo>
                  <a:lnTo>
                    <a:pt x="0" y="47782"/>
                  </a:lnTo>
                  <a:lnTo>
                    <a:pt x="7957" y="47782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15"/>
            <p:cNvSpPr/>
            <p:nvPr/>
          </p:nvSpPr>
          <p:spPr>
            <a:xfrm>
              <a:off x="1616300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3" y="49155"/>
                  </a:lnTo>
                  <a:lnTo>
                    <a:pt x="14523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15"/>
            <p:cNvSpPr/>
            <p:nvPr/>
          </p:nvSpPr>
          <p:spPr>
            <a:xfrm>
              <a:off x="1698375" y="-634175"/>
              <a:ext cx="210875" cy="1228900"/>
            </a:xfrm>
            <a:custGeom>
              <a:rect b="b" l="l" r="r" t="t"/>
              <a:pathLst>
                <a:path extrusionOk="0" h="49156" w="8435">
                  <a:moveTo>
                    <a:pt x="0" y="0"/>
                  </a:moveTo>
                  <a:lnTo>
                    <a:pt x="0" y="49155"/>
                  </a:lnTo>
                  <a:lnTo>
                    <a:pt x="8435" y="49155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15"/>
            <p:cNvSpPr/>
            <p:nvPr/>
          </p:nvSpPr>
          <p:spPr>
            <a:xfrm>
              <a:off x="2038025" y="-634175"/>
              <a:ext cx="351150" cy="1194575"/>
            </a:xfrm>
            <a:custGeom>
              <a:rect b="b" l="l" r="r" t="t"/>
              <a:pathLst>
                <a:path extrusionOk="0" h="47783" w="14046">
                  <a:moveTo>
                    <a:pt x="1" y="0"/>
                  </a:moveTo>
                  <a:lnTo>
                    <a:pt x="1" y="47782"/>
                  </a:lnTo>
                  <a:lnTo>
                    <a:pt x="14045" y="47782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15"/>
            <p:cNvSpPr/>
            <p:nvPr/>
          </p:nvSpPr>
          <p:spPr>
            <a:xfrm>
              <a:off x="2108150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15"/>
            <p:cNvSpPr/>
            <p:nvPr/>
          </p:nvSpPr>
          <p:spPr>
            <a:xfrm>
              <a:off x="24478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0" y="0"/>
                  </a:moveTo>
                  <a:lnTo>
                    <a:pt x="0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15"/>
            <p:cNvSpPr/>
            <p:nvPr/>
          </p:nvSpPr>
          <p:spPr>
            <a:xfrm>
              <a:off x="2529375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15"/>
            <p:cNvSpPr/>
            <p:nvPr/>
          </p:nvSpPr>
          <p:spPr>
            <a:xfrm>
              <a:off x="28929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15"/>
            <p:cNvSpPr/>
            <p:nvPr/>
          </p:nvSpPr>
          <p:spPr>
            <a:xfrm>
              <a:off x="2973975" y="-634175"/>
              <a:ext cx="210900" cy="1194575"/>
            </a:xfrm>
            <a:custGeom>
              <a:rect b="b" l="l" r="r" t="t"/>
              <a:pathLst>
                <a:path extrusionOk="0" h="47783" w="8436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15"/>
            <p:cNvSpPr/>
            <p:nvPr/>
          </p:nvSpPr>
          <p:spPr>
            <a:xfrm>
              <a:off x="3325600" y="-634175"/>
              <a:ext cx="374500" cy="1228900"/>
            </a:xfrm>
            <a:custGeom>
              <a:rect b="b" l="l" r="r" t="t"/>
              <a:pathLst>
                <a:path extrusionOk="0" h="49156" w="14980">
                  <a:moveTo>
                    <a:pt x="0" y="0"/>
                  </a:moveTo>
                  <a:lnTo>
                    <a:pt x="0" y="49155"/>
                  </a:lnTo>
                  <a:lnTo>
                    <a:pt x="14979" y="49155"/>
                  </a:lnTo>
                  <a:lnTo>
                    <a:pt x="1497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15"/>
            <p:cNvSpPr/>
            <p:nvPr/>
          </p:nvSpPr>
          <p:spPr>
            <a:xfrm>
              <a:off x="3407650" y="-634175"/>
              <a:ext cx="210375" cy="1228900"/>
            </a:xfrm>
            <a:custGeom>
              <a:rect b="b" l="l" r="r" t="t"/>
              <a:pathLst>
                <a:path extrusionOk="0" h="49156" w="8415">
                  <a:moveTo>
                    <a:pt x="0" y="0"/>
                  </a:moveTo>
                  <a:lnTo>
                    <a:pt x="0" y="49155"/>
                  </a:lnTo>
                  <a:lnTo>
                    <a:pt x="8415" y="49155"/>
                  </a:lnTo>
                  <a:lnTo>
                    <a:pt x="841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15"/>
            <p:cNvSpPr/>
            <p:nvPr/>
          </p:nvSpPr>
          <p:spPr>
            <a:xfrm>
              <a:off x="3770675" y="-634175"/>
              <a:ext cx="385950" cy="1194575"/>
            </a:xfrm>
            <a:custGeom>
              <a:rect b="b" l="l" r="r" t="t"/>
              <a:pathLst>
                <a:path extrusionOk="0" h="47783" w="15438">
                  <a:moveTo>
                    <a:pt x="1" y="0"/>
                  </a:moveTo>
                  <a:lnTo>
                    <a:pt x="1" y="47782"/>
                  </a:lnTo>
                  <a:lnTo>
                    <a:pt x="15438" y="47782"/>
                  </a:lnTo>
                  <a:lnTo>
                    <a:pt x="15438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15"/>
            <p:cNvSpPr/>
            <p:nvPr/>
          </p:nvSpPr>
          <p:spPr>
            <a:xfrm>
              <a:off x="3864175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15"/>
            <p:cNvSpPr/>
            <p:nvPr/>
          </p:nvSpPr>
          <p:spPr>
            <a:xfrm>
              <a:off x="42267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15"/>
            <p:cNvSpPr/>
            <p:nvPr/>
          </p:nvSpPr>
          <p:spPr>
            <a:xfrm>
              <a:off x="4308775" y="-634175"/>
              <a:ext cx="187025" cy="1228900"/>
            </a:xfrm>
            <a:custGeom>
              <a:rect b="b" l="l" r="r" t="t"/>
              <a:pathLst>
                <a:path extrusionOk="0" h="49156" w="7481">
                  <a:moveTo>
                    <a:pt x="1" y="0"/>
                  </a:moveTo>
                  <a:lnTo>
                    <a:pt x="1" y="49155"/>
                  </a:lnTo>
                  <a:lnTo>
                    <a:pt x="7481" y="49155"/>
                  </a:lnTo>
                  <a:lnTo>
                    <a:pt x="748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15"/>
            <p:cNvSpPr/>
            <p:nvPr/>
          </p:nvSpPr>
          <p:spPr>
            <a:xfrm>
              <a:off x="46718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15"/>
            <p:cNvSpPr/>
            <p:nvPr/>
          </p:nvSpPr>
          <p:spPr>
            <a:xfrm>
              <a:off x="4741950" y="-634175"/>
              <a:ext cx="210875" cy="1194575"/>
            </a:xfrm>
            <a:custGeom>
              <a:rect b="b" l="l" r="r" t="t"/>
              <a:pathLst>
                <a:path extrusionOk="0" h="47783" w="8435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15"/>
            <p:cNvSpPr/>
            <p:nvPr/>
          </p:nvSpPr>
          <p:spPr>
            <a:xfrm>
              <a:off x="51164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15"/>
            <p:cNvSpPr/>
            <p:nvPr/>
          </p:nvSpPr>
          <p:spPr>
            <a:xfrm>
              <a:off x="5198475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15"/>
            <p:cNvSpPr/>
            <p:nvPr/>
          </p:nvSpPr>
          <p:spPr>
            <a:xfrm>
              <a:off x="5549600" y="-634175"/>
              <a:ext cx="375000" cy="1228900"/>
            </a:xfrm>
            <a:custGeom>
              <a:rect b="b" l="l" r="r" t="t"/>
              <a:pathLst>
                <a:path extrusionOk="0" h="49156" w="15000">
                  <a:moveTo>
                    <a:pt x="0" y="0"/>
                  </a:moveTo>
                  <a:lnTo>
                    <a:pt x="0" y="49155"/>
                  </a:lnTo>
                  <a:lnTo>
                    <a:pt x="14999" y="49155"/>
                  </a:lnTo>
                  <a:lnTo>
                    <a:pt x="1499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15"/>
            <p:cNvSpPr/>
            <p:nvPr/>
          </p:nvSpPr>
          <p:spPr>
            <a:xfrm>
              <a:off x="5631650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0" y="0"/>
                  </a:moveTo>
                  <a:lnTo>
                    <a:pt x="0" y="49155"/>
                  </a:lnTo>
                  <a:lnTo>
                    <a:pt x="7957" y="49155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15"/>
            <p:cNvSpPr/>
            <p:nvPr/>
          </p:nvSpPr>
          <p:spPr>
            <a:xfrm>
              <a:off x="60066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15"/>
            <p:cNvSpPr/>
            <p:nvPr/>
          </p:nvSpPr>
          <p:spPr>
            <a:xfrm>
              <a:off x="6076750" y="-634175"/>
              <a:ext cx="210875" cy="1194575"/>
            </a:xfrm>
            <a:custGeom>
              <a:rect b="b" l="l" r="r" t="t"/>
              <a:pathLst>
                <a:path extrusionOk="0" h="47783" w="8435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15"/>
            <p:cNvSpPr/>
            <p:nvPr/>
          </p:nvSpPr>
          <p:spPr>
            <a:xfrm>
              <a:off x="6451225" y="-634175"/>
              <a:ext cx="351125" cy="1228900"/>
            </a:xfrm>
            <a:custGeom>
              <a:rect b="b" l="l" r="r" t="t"/>
              <a:pathLst>
                <a:path extrusionOk="0" h="49156" w="14045">
                  <a:moveTo>
                    <a:pt x="1" y="0"/>
                  </a:moveTo>
                  <a:lnTo>
                    <a:pt x="1" y="49155"/>
                  </a:lnTo>
                  <a:lnTo>
                    <a:pt x="14045" y="49155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15"/>
            <p:cNvSpPr/>
            <p:nvPr/>
          </p:nvSpPr>
          <p:spPr>
            <a:xfrm>
              <a:off x="6532775" y="-634175"/>
              <a:ext cx="187525" cy="1228900"/>
            </a:xfrm>
            <a:custGeom>
              <a:rect b="b" l="l" r="r" t="t"/>
              <a:pathLst>
                <a:path extrusionOk="0" h="49156" w="7501">
                  <a:moveTo>
                    <a:pt x="1" y="0"/>
                  </a:moveTo>
                  <a:lnTo>
                    <a:pt x="1" y="49155"/>
                  </a:lnTo>
                  <a:lnTo>
                    <a:pt x="7501" y="49155"/>
                  </a:lnTo>
                  <a:lnTo>
                    <a:pt x="750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15"/>
            <p:cNvSpPr/>
            <p:nvPr/>
          </p:nvSpPr>
          <p:spPr>
            <a:xfrm>
              <a:off x="6884400" y="-634175"/>
              <a:ext cx="363050" cy="1194575"/>
            </a:xfrm>
            <a:custGeom>
              <a:rect b="b" l="l" r="r" t="t"/>
              <a:pathLst>
                <a:path extrusionOk="0" h="47783" w="14522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15"/>
            <p:cNvSpPr/>
            <p:nvPr/>
          </p:nvSpPr>
          <p:spPr>
            <a:xfrm>
              <a:off x="6978375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15"/>
            <p:cNvSpPr/>
            <p:nvPr/>
          </p:nvSpPr>
          <p:spPr>
            <a:xfrm>
              <a:off x="211400" y="-634175"/>
              <a:ext cx="7094250" cy="25"/>
            </a:xfrm>
            <a:custGeom>
              <a:rect b="b" l="l" r="r" t="t"/>
              <a:pathLst>
                <a:path extrusionOk="0" fill="none" h="1" w="283770">
                  <a:moveTo>
                    <a:pt x="0" y="0"/>
                  </a:moveTo>
                  <a:lnTo>
                    <a:pt x="283769" y="0"/>
                  </a:lnTo>
                </a:path>
              </a:pathLst>
            </a:custGeom>
            <a:noFill/>
            <a:ln cap="flat" cmpd="sng" w="46750">
              <a:solidFill>
                <a:srgbClr val="FFB726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15"/>
            <p:cNvSpPr/>
            <p:nvPr/>
          </p:nvSpPr>
          <p:spPr>
            <a:xfrm>
              <a:off x="7287225" y="-693375"/>
              <a:ext cx="127825" cy="128350"/>
            </a:xfrm>
            <a:custGeom>
              <a:rect b="b" l="l" r="r" t="t"/>
              <a:pathLst>
                <a:path extrusionOk="0" h="5134" w="5113">
                  <a:moveTo>
                    <a:pt x="2566" y="1"/>
                  </a:moveTo>
                  <a:cubicBezTo>
                    <a:pt x="1134" y="1"/>
                    <a:pt x="0" y="1155"/>
                    <a:pt x="0" y="2567"/>
                  </a:cubicBezTo>
                  <a:cubicBezTo>
                    <a:pt x="0" y="3979"/>
                    <a:pt x="1134" y="5133"/>
                    <a:pt x="2566" y="5133"/>
                  </a:cubicBezTo>
                  <a:cubicBezTo>
                    <a:pt x="3979" y="5133"/>
                    <a:pt x="5113" y="3979"/>
                    <a:pt x="5113" y="2567"/>
                  </a:cubicBezTo>
                  <a:cubicBezTo>
                    <a:pt x="5113" y="1155"/>
                    <a:pt x="3979" y="1"/>
                    <a:pt x="2566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15"/>
            <p:cNvSpPr/>
            <p:nvPr/>
          </p:nvSpPr>
          <p:spPr>
            <a:xfrm>
              <a:off x="193475" y="-693375"/>
              <a:ext cx="128350" cy="128350"/>
            </a:xfrm>
            <a:custGeom>
              <a:rect b="b" l="l" r="r" t="t"/>
              <a:pathLst>
                <a:path extrusionOk="0" h="5134" w="5134">
                  <a:moveTo>
                    <a:pt x="2567" y="1"/>
                  </a:moveTo>
                  <a:cubicBezTo>
                    <a:pt x="1155" y="1"/>
                    <a:pt x="1" y="1155"/>
                    <a:pt x="1" y="2567"/>
                  </a:cubicBezTo>
                  <a:cubicBezTo>
                    <a:pt x="1" y="3979"/>
                    <a:pt x="1155" y="5133"/>
                    <a:pt x="2567" y="5133"/>
                  </a:cubicBezTo>
                  <a:cubicBezTo>
                    <a:pt x="3979" y="5133"/>
                    <a:pt x="5133" y="3979"/>
                    <a:pt x="5133" y="2567"/>
                  </a:cubicBezTo>
                  <a:cubicBezTo>
                    <a:pt x="5133" y="1155"/>
                    <a:pt x="3979" y="1"/>
                    <a:pt x="2567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6" name="Google Shape;2156;p15"/>
          <p:cNvGrpSpPr/>
          <p:nvPr/>
        </p:nvGrpSpPr>
        <p:grpSpPr>
          <a:xfrm>
            <a:off x="-20" y="4308471"/>
            <a:ext cx="9143683" cy="1629094"/>
            <a:chOff x="429225" y="4417075"/>
            <a:chExt cx="6749600" cy="1202550"/>
          </a:xfrm>
        </p:grpSpPr>
        <p:sp>
          <p:nvSpPr>
            <p:cNvPr id="2157" name="Google Shape;2157;p15"/>
            <p:cNvSpPr/>
            <p:nvPr/>
          </p:nvSpPr>
          <p:spPr>
            <a:xfrm>
              <a:off x="1901275" y="5022325"/>
              <a:ext cx="3806000" cy="502300"/>
            </a:xfrm>
            <a:custGeom>
              <a:rect b="b" l="l" r="r" t="t"/>
              <a:pathLst>
                <a:path extrusionOk="0" h="20092" w="152240">
                  <a:moveTo>
                    <a:pt x="0" y="0"/>
                  </a:moveTo>
                  <a:lnTo>
                    <a:pt x="0" y="20092"/>
                  </a:lnTo>
                  <a:lnTo>
                    <a:pt x="152239" y="20092"/>
                  </a:lnTo>
                  <a:lnTo>
                    <a:pt x="152239" y="0"/>
                  </a:lnTo>
                  <a:close/>
                </a:path>
              </a:pathLst>
            </a:custGeom>
            <a:solidFill>
              <a:srgbClr val="C3C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15"/>
            <p:cNvSpPr/>
            <p:nvPr/>
          </p:nvSpPr>
          <p:spPr>
            <a:xfrm>
              <a:off x="429225" y="4417075"/>
              <a:ext cx="650000" cy="553050"/>
            </a:xfrm>
            <a:custGeom>
              <a:rect b="b" l="l" r="r" t="t"/>
              <a:pathLst>
                <a:path extrusionOk="0" h="22122" w="2600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15"/>
            <p:cNvSpPr/>
            <p:nvPr/>
          </p:nvSpPr>
          <p:spPr>
            <a:xfrm>
              <a:off x="42970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2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15"/>
            <p:cNvSpPr/>
            <p:nvPr/>
          </p:nvSpPr>
          <p:spPr>
            <a:xfrm>
              <a:off x="9449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15"/>
            <p:cNvSpPr/>
            <p:nvPr/>
          </p:nvSpPr>
          <p:spPr>
            <a:xfrm>
              <a:off x="42970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3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15"/>
            <p:cNvSpPr/>
            <p:nvPr/>
          </p:nvSpPr>
          <p:spPr>
            <a:xfrm>
              <a:off x="430200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9" y="20828"/>
                  </a:lnTo>
                  <a:lnTo>
                    <a:pt x="24489" y="6088"/>
                  </a:lnTo>
                  <a:cubicBezTo>
                    <a:pt x="2446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15"/>
            <p:cNvSpPr/>
            <p:nvPr/>
          </p:nvSpPr>
          <p:spPr>
            <a:xfrm>
              <a:off x="1191600" y="4417075"/>
              <a:ext cx="650525" cy="553050"/>
            </a:xfrm>
            <a:custGeom>
              <a:rect b="b" l="l" r="r" t="t"/>
              <a:pathLst>
                <a:path extrusionOk="0" h="22122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15"/>
            <p:cNvSpPr/>
            <p:nvPr/>
          </p:nvSpPr>
          <p:spPr>
            <a:xfrm>
              <a:off x="119260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7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15"/>
            <p:cNvSpPr/>
            <p:nvPr/>
          </p:nvSpPr>
          <p:spPr>
            <a:xfrm>
              <a:off x="17078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15"/>
            <p:cNvSpPr/>
            <p:nvPr/>
          </p:nvSpPr>
          <p:spPr>
            <a:xfrm>
              <a:off x="119260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09" y="0"/>
                  </a:moveTo>
                  <a:cubicBezTo>
                    <a:pt x="75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5" y="4158"/>
                  </a:cubicBezTo>
                  <a:cubicBezTo>
                    <a:pt x="7221" y="3263"/>
                    <a:pt x="4476" y="1850"/>
                    <a:pt x="200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15"/>
            <p:cNvSpPr/>
            <p:nvPr/>
          </p:nvSpPr>
          <p:spPr>
            <a:xfrm>
              <a:off x="1192600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08" y="160"/>
                  </a:cubicBezTo>
                  <a:lnTo>
                    <a:pt x="1824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88" y="2726"/>
                    <a:pt x="2174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15"/>
            <p:cNvSpPr/>
            <p:nvPr/>
          </p:nvSpPr>
          <p:spPr>
            <a:xfrm>
              <a:off x="1954475" y="4417075"/>
              <a:ext cx="650525" cy="553050"/>
            </a:xfrm>
            <a:custGeom>
              <a:rect b="b" l="l" r="r" t="t"/>
              <a:pathLst>
                <a:path extrusionOk="0" h="22122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1" y="22121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15"/>
            <p:cNvSpPr/>
            <p:nvPr/>
          </p:nvSpPr>
          <p:spPr>
            <a:xfrm>
              <a:off x="1954475" y="4449400"/>
              <a:ext cx="613225" cy="520725"/>
            </a:xfrm>
            <a:custGeom>
              <a:rect b="b" l="l" r="r" t="t"/>
              <a:pathLst>
                <a:path extrusionOk="0" h="20829" w="24529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15"/>
            <p:cNvSpPr/>
            <p:nvPr/>
          </p:nvSpPr>
          <p:spPr>
            <a:xfrm>
              <a:off x="247020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0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15"/>
            <p:cNvSpPr/>
            <p:nvPr/>
          </p:nvSpPr>
          <p:spPr>
            <a:xfrm>
              <a:off x="1954475" y="4488200"/>
              <a:ext cx="612725" cy="481925"/>
            </a:xfrm>
            <a:custGeom>
              <a:rect b="b" l="l" r="r" t="t"/>
              <a:pathLst>
                <a:path extrusionOk="0" h="19277" w="24509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15"/>
            <p:cNvSpPr/>
            <p:nvPr/>
          </p:nvSpPr>
          <p:spPr>
            <a:xfrm>
              <a:off x="195447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15"/>
            <p:cNvSpPr/>
            <p:nvPr/>
          </p:nvSpPr>
          <p:spPr>
            <a:xfrm>
              <a:off x="2716875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15"/>
            <p:cNvSpPr/>
            <p:nvPr/>
          </p:nvSpPr>
          <p:spPr>
            <a:xfrm>
              <a:off x="271687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15"/>
            <p:cNvSpPr/>
            <p:nvPr/>
          </p:nvSpPr>
          <p:spPr>
            <a:xfrm>
              <a:off x="323260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15"/>
            <p:cNvSpPr/>
            <p:nvPr/>
          </p:nvSpPr>
          <p:spPr>
            <a:xfrm>
              <a:off x="2716875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0"/>
                  </a:moveTo>
                  <a:cubicBezTo>
                    <a:pt x="77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6" y="4158"/>
                  </a:cubicBezTo>
                  <a:cubicBezTo>
                    <a:pt x="7221" y="3263"/>
                    <a:pt x="4476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15"/>
            <p:cNvSpPr/>
            <p:nvPr/>
          </p:nvSpPr>
          <p:spPr>
            <a:xfrm>
              <a:off x="2717375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68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15"/>
            <p:cNvSpPr/>
            <p:nvPr/>
          </p:nvSpPr>
          <p:spPr>
            <a:xfrm>
              <a:off x="3479750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15"/>
            <p:cNvSpPr/>
            <p:nvPr/>
          </p:nvSpPr>
          <p:spPr>
            <a:xfrm>
              <a:off x="3479250" y="4449400"/>
              <a:ext cx="613225" cy="520725"/>
            </a:xfrm>
            <a:custGeom>
              <a:rect b="b" l="l" r="r" t="t"/>
              <a:pathLst>
                <a:path extrusionOk="0" h="20829" w="24529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80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15"/>
            <p:cNvSpPr/>
            <p:nvPr/>
          </p:nvSpPr>
          <p:spPr>
            <a:xfrm>
              <a:off x="399497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15"/>
            <p:cNvSpPr/>
            <p:nvPr/>
          </p:nvSpPr>
          <p:spPr>
            <a:xfrm>
              <a:off x="3479250" y="4488200"/>
              <a:ext cx="612725" cy="481925"/>
            </a:xfrm>
            <a:custGeom>
              <a:rect b="b" l="l" r="r" t="t"/>
              <a:pathLst>
                <a:path extrusionOk="0" h="19277" w="24509">
                  <a:moveTo>
                    <a:pt x="203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86" y="4158"/>
                  </a:cubicBezTo>
                  <a:cubicBezTo>
                    <a:pt x="7242" y="3263"/>
                    <a:pt x="4477" y="1850"/>
                    <a:pt x="203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15"/>
            <p:cNvSpPr/>
            <p:nvPr/>
          </p:nvSpPr>
          <p:spPr>
            <a:xfrm>
              <a:off x="347925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15"/>
            <p:cNvSpPr/>
            <p:nvPr/>
          </p:nvSpPr>
          <p:spPr>
            <a:xfrm>
              <a:off x="6528800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15"/>
            <p:cNvSpPr/>
            <p:nvPr/>
          </p:nvSpPr>
          <p:spPr>
            <a:xfrm>
              <a:off x="656610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15"/>
            <p:cNvSpPr/>
            <p:nvPr/>
          </p:nvSpPr>
          <p:spPr>
            <a:xfrm>
              <a:off x="652880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15"/>
            <p:cNvSpPr/>
            <p:nvPr/>
          </p:nvSpPr>
          <p:spPr>
            <a:xfrm>
              <a:off x="656660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0"/>
                  </a:moveTo>
                  <a:cubicBezTo>
                    <a:pt x="20013" y="1850"/>
                    <a:pt x="1726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33" y="1134"/>
                    <a:pt x="22479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15"/>
            <p:cNvSpPr/>
            <p:nvPr/>
          </p:nvSpPr>
          <p:spPr>
            <a:xfrm>
              <a:off x="6566600" y="4449400"/>
              <a:ext cx="611725" cy="520725"/>
            </a:xfrm>
            <a:custGeom>
              <a:rect b="b" l="l" r="r" t="t"/>
              <a:pathLst>
                <a:path extrusionOk="0" h="20829" w="24469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00" y="20828"/>
                  </a:lnTo>
                  <a:lnTo>
                    <a:pt x="200" y="6207"/>
                  </a:lnTo>
                  <a:cubicBezTo>
                    <a:pt x="200" y="2885"/>
                    <a:pt x="2885" y="160"/>
                    <a:pt x="6207" y="160"/>
                  </a:cubicBezTo>
                  <a:lnTo>
                    <a:pt x="18461" y="160"/>
                  </a:lnTo>
                  <a:cubicBezTo>
                    <a:pt x="21763" y="160"/>
                    <a:pt x="24469" y="2885"/>
                    <a:pt x="24469" y="6207"/>
                  </a:cubicBezTo>
                  <a:lnTo>
                    <a:pt x="24469" y="6088"/>
                  </a:lnTo>
                  <a:cubicBezTo>
                    <a:pt x="24469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15"/>
            <p:cNvSpPr/>
            <p:nvPr/>
          </p:nvSpPr>
          <p:spPr>
            <a:xfrm>
              <a:off x="5766425" y="4417075"/>
              <a:ext cx="650500" cy="553050"/>
            </a:xfrm>
            <a:custGeom>
              <a:rect b="b" l="l" r="r" t="t"/>
              <a:pathLst>
                <a:path extrusionOk="0" h="22122" w="2602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15"/>
            <p:cNvSpPr/>
            <p:nvPr/>
          </p:nvSpPr>
          <p:spPr>
            <a:xfrm>
              <a:off x="5803225" y="4449400"/>
              <a:ext cx="613225" cy="520725"/>
            </a:xfrm>
            <a:custGeom>
              <a:rect b="b" l="l" r="r" t="t"/>
              <a:pathLst>
                <a:path extrusionOk="0" h="20829" w="24529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8"/>
                  </a:lnTo>
                  <a:cubicBezTo>
                    <a:pt x="2452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15"/>
            <p:cNvSpPr/>
            <p:nvPr/>
          </p:nvSpPr>
          <p:spPr>
            <a:xfrm>
              <a:off x="57664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15"/>
            <p:cNvSpPr/>
            <p:nvPr/>
          </p:nvSpPr>
          <p:spPr>
            <a:xfrm>
              <a:off x="5803725" y="4488200"/>
              <a:ext cx="612725" cy="481925"/>
            </a:xfrm>
            <a:custGeom>
              <a:rect b="b" l="l" r="r" t="t"/>
              <a:pathLst>
                <a:path extrusionOk="0" h="19277" w="24509">
                  <a:moveTo>
                    <a:pt x="22479" y="0"/>
                  </a:moveTo>
                  <a:cubicBezTo>
                    <a:pt x="2003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508" y="19276"/>
                  </a:lnTo>
                  <a:lnTo>
                    <a:pt x="24508" y="4536"/>
                  </a:lnTo>
                  <a:cubicBezTo>
                    <a:pt x="2450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15"/>
            <p:cNvSpPr/>
            <p:nvPr/>
          </p:nvSpPr>
          <p:spPr>
            <a:xfrm>
              <a:off x="580372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7" y="1"/>
                  </a:moveTo>
                  <a:cubicBezTo>
                    <a:pt x="2745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508" y="2885"/>
                    <a:pt x="24508" y="6207"/>
                  </a:cubicBezTo>
                  <a:lnTo>
                    <a:pt x="24508" y="6088"/>
                  </a:lnTo>
                  <a:cubicBezTo>
                    <a:pt x="24508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15"/>
            <p:cNvSpPr/>
            <p:nvPr/>
          </p:nvSpPr>
          <p:spPr>
            <a:xfrm>
              <a:off x="5004025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15"/>
            <p:cNvSpPr/>
            <p:nvPr/>
          </p:nvSpPr>
          <p:spPr>
            <a:xfrm>
              <a:off x="504132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15"/>
            <p:cNvSpPr/>
            <p:nvPr/>
          </p:nvSpPr>
          <p:spPr>
            <a:xfrm>
              <a:off x="50040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15"/>
            <p:cNvSpPr/>
            <p:nvPr/>
          </p:nvSpPr>
          <p:spPr>
            <a:xfrm>
              <a:off x="5041825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0"/>
                  </a:moveTo>
                  <a:cubicBezTo>
                    <a:pt x="20013" y="1850"/>
                    <a:pt x="1724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15"/>
            <p:cNvSpPr/>
            <p:nvPr/>
          </p:nvSpPr>
          <p:spPr>
            <a:xfrm>
              <a:off x="5041325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88" y="1"/>
                  </a:moveTo>
                  <a:cubicBezTo>
                    <a:pt x="2726" y="1"/>
                    <a:pt x="21" y="2726"/>
                    <a:pt x="1" y="6088"/>
                  </a:cubicBezTo>
                  <a:lnTo>
                    <a:pt x="1" y="20828"/>
                  </a:lnTo>
                  <a:lnTo>
                    <a:pt x="220" y="20828"/>
                  </a:lnTo>
                  <a:lnTo>
                    <a:pt x="220" y="6207"/>
                  </a:lnTo>
                  <a:cubicBezTo>
                    <a:pt x="220" y="2885"/>
                    <a:pt x="2905" y="160"/>
                    <a:pt x="6227" y="160"/>
                  </a:cubicBezTo>
                  <a:lnTo>
                    <a:pt x="18461" y="160"/>
                  </a:lnTo>
                  <a:cubicBezTo>
                    <a:pt x="21783" y="160"/>
                    <a:pt x="24489" y="2885"/>
                    <a:pt x="24489" y="6207"/>
                  </a:cubicBezTo>
                  <a:lnTo>
                    <a:pt x="24489" y="6088"/>
                  </a:lnTo>
                  <a:cubicBezTo>
                    <a:pt x="2448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15"/>
            <p:cNvSpPr/>
            <p:nvPr/>
          </p:nvSpPr>
          <p:spPr>
            <a:xfrm>
              <a:off x="4241650" y="4417075"/>
              <a:ext cx="650500" cy="553050"/>
            </a:xfrm>
            <a:custGeom>
              <a:rect b="b" l="l" r="r" t="t"/>
              <a:pathLst>
                <a:path extrusionOk="0" h="22122" w="2602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15"/>
            <p:cNvSpPr/>
            <p:nvPr/>
          </p:nvSpPr>
          <p:spPr>
            <a:xfrm>
              <a:off x="427845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15"/>
            <p:cNvSpPr/>
            <p:nvPr/>
          </p:nvSpPr>
          <p:spPr>
            <a:xfrm>
              <a:off x="424165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15"/>
            <p:cNvSpPr/>
            <p:nvPr/>
          </p:nvSpPr>
          <p:spPr>
            <a:xfrm>
              <a:off x="427895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0"/>
                  </a:moveTo>
                  <a:cubicBezTo>
                    <a:pt x="2001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4536"/>
                  </a:lnTo>
                  <a:cubicBezTo>
                    <a:pt x="2448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15"/>
            <p:cNvSpPr/>
            <p:nvPr/>
          </p:nvSpPr>
          <p:spPr>
            <a:xfrm>
              <a:off x="4278950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87" y="1"/>
                  </a:moveTo>
                  <a:cubicBezTo>
                    <a:pt x="274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488" y="2885"/>
                    <a:pt x="24488" y="6207"/>
                  </a:cubicBezTo>
                  <a:lnTo>
                    <a:pt x="24488" y="6088"/>
                  </a:lnTo>
                  <a:cubicBezTo>
                    <a:pt x="2448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15"/>
            <p:cNvSpPr/>
            <p:nvPr/>
          </p:nvSpPr>
          <p:spPr>
            <a:xfrm>
              <a:off x="810650" y="4622475"/>
              <a:ext cx="650525" cy="553525"/>
            </a:xfrm>
            <a:custGeom>
              <a:rect b="b" l="l" r="r" t="t"/>
              <a:pathLst>
                <a:path extrusionOk="0" h="22141" w="26021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15"/>
            <p:cNvSpPr/>
            <p:nvPr/>
          </p:nvSpPr>
          <p:spPr>
            <a:xfrm>
              <a:off x="810650" y="4654800"/>
              <a:ext cx="613225" cy="521200"/>
            </a:xfrm>
            <a:custGeom>
              <a:rect b="b" l="l" r="r" t="t"/>
              <a:pathLst>
                <a:path extrusionOk="0" h="20848" w="24529">
                  <a:moveTo>
                    <a:pt x="608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15"/>
            <p:cNvSpPr/>
            <p:nvPr/>
          </p:nvSpPr>
          <p:spPr>
            <a:xfrm>
              <a:off x="132687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1" y="1"/>
                  </a:moveTo>
                  <a:cubicBezTo>
                    <a:pt x="5073" y="1017"/>
                    <a:pt x="4886" y="1406"/>
                    <a:pt x="4527" y="1406"/>
                  </a:cubicBezTo>
                  <a:cubicBezTo>
                    <a:pt x="4358" y="1406"/>
                    <a:pt x="4152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15"/>
            <p:cNvSpPr/>
            <p:nvPr/>
          </p:nvSpPr>
          <p:spPr>
            <a:xfrm>
              <a:off x="810650" y="47294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0"/>
                  </a:moveTo>
                  <a:cubicBezTo>
                    <a:pt x="777" y="111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53" y="5709"/>
                    <a:pt x="14880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15"/>
            <p:cNvSpPr/>
            <p:nvPr/>
          </p:nvSpPr>
          <p:spPr>
            <a:xfrm>
              <a:off x="811150" y="4654800"/>
              <a:ext cx="612725" cy="521200"/>
            </a:xfrm>
            <a:custGeom>
              <a:rect b="b" l="l" r="r" t="t"/>
              <a:pathLst>
                <a:path extrusionOk="0" h="20848" w="24509">
                  <a:moveTo>
                    <a:pt x="606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469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15"/>
            <p:cNvSpPr/>
            <p:nvPr/>
          </p:nvSpPr>
          <p:spPr>
            <a:xfrm>
              <a:off x="1573050" y="4622475"/>
              <a:ext cx="650000" cy="553525"/>
            </a:xfrm>
            <a:custGeom>
              <a:rect b="b" l="l" r="r" t="t"/>
              <a:pathLst>
                <a:path extrusionOk="0" h="22141" w="2600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15"/>
            <p:cNvSpPr/>
            <p:nvPr/>
          </p:nvSpPr>
          <p:spPr>
            <a:xfrm>
              <a:off x="1573550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08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15"/>
            <p:cNvSpPr/>
            <p:nvPr/>
          </p:nvSpPr>
          <p:spPr>
            <a:xfrm>
              <a:off x="208875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2" y="1"/>
                  </a:moveTo>
                  <a:cubicBezTo>
                    <a:pt x="5087" y="1017"/>
                    <a:pt x="4904" y="1406"/>
                    <a:pt x="4540" y="1406"/>
                  </a:cubicBezTo>
                  <a:cubicBezTo>
                    <a:pt x="4369" y="1406"/>
                    <a:pt x="4159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15"/>
            <p:cNvSpPr/>
            <p:nvPr/>
          </p:nvSpPr>
          <p:spPr>
            <a:xfrm>
              <a:off x="1573550" y="4693575"/>
              <a:ext cx="612200" cy="481925"/>
            </a:xfrm>
            <a:custGeom>
              <a:rect b="b" l="l" r="r" t="t"/>
              <a:pathLst>
                <a:path extrusionOk="0" h="19277" w="24488">
                  <a:moveTo>
                    <a:pt x="200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2" y="5690"/>
                    <a:pt x="14860" y="5571"/>
                    <a:pt x="10165" y="4159"/>
                  </a:cubicBezTo>
                  <a:cubicBezTo>
                    <a:pt x="7241" y="326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15"/>
            <p:cNvSpPr/>
            <p:nvPr/>
          </p:nvSpPr>
          <p:spPr>
            <a:xfrm>
              <a:off x="1573550" y="4654800"/>
              <a:ext cx="612200" cy="521200"/>
            </a:xfrm>
            <a:custGeom>
              <a:rect b="b" l="l" r="r" t="t"/>
              <a:pathLst>
                <a:path extrusionOk="0" h="20848" w="24488">
                  <a:moveTo>
                    <a:pt x="6067" y="0"/>
                  </a:moveTo>
                  <a:cubicBezTo>
                    <a:pt x="2706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06" y="179"/>
                    <a:pt x="600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15"/>
            <p:cNvSpPr/>
            <p:nvPr/>
          </p:nvSpPr>
          <p:spPr>
            <a:xfrm>
              <a:off x="2335925" y="4622475"/>
              <a:ext cx="650025" cy="553525"/>
            </a:xfrm>
            <a:custGeom>
              <a:rect b="b" l="l" r="r" t="t"/>
              <a:pathLst>
                <a:path extrusionOk="0" h="22141" w="26001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15"/>
            <p:cNvSpPr/>
            <p:nvPr/>
          </p:nvSpPr>
          <p:spPr>
            <a:xfrm>
              <a:off x="2335925" y="4654800"/>
              <a:ext cx="612725" cy="521200"/>
            </a:xfrm>
            <a:custGeom>
              <a:rect b="b" l="l" r="r" t="t"/>
              <a:pathLst>
                <a:path extrusionOk="0" h="20848" w="24509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15"/>
            <p:cNvSpPr/>
            <p:nvPr/>
          </p:nvSpPr>
          <p:spPr>
            <a:xfrm>
              <a:off x="285165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1" y="1"/>
                  </a:moveTo>
                  <a:cubicBezTo>
                    <a:pt x="5087" y="1017"/>
                    <a:pt x="4904" y="1406"/>
                    <a:pt x="4539" y="1406"/>
                  </a:cubicBezTo>
                  <a:cubicBezTo>
                    <a:pt x="4369" y="1406"/>
                    <a:pt x="4159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15"/>
            <p:cNvSpPr/>
            <p:nvPr/>
          </p:nvSpPr>
          <p:spPr>
            <a:xfrm>
              <a:off x="2335925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1"/>
                  </a:moveTo>
                  <a:cubicBezTo>
                    <a:pt x="757" y="1115"/>
                    <a:pt x="1" y="2706"/>
                    <a:pt x="1" y="4517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3" y="5690"/>
                    <a:pt x="14860" y="5571"/>
                    <a:pt x="10166" y="4159"/>
                  </a:cubicBezTo>
                  <a:cubicBezTo>
                    <a:pt x="7222" y="326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15"/>
            <p:cNvSpPr/>
            <p:nvPr/>
          </p:nvSpPr>
          <p:spPr>
            <a:xfrm>
              <a:off x="2335925" y="4654800"/>
              <a:ext cx="612225" cy="521200"/>
            </a:xfrm>
            <a:custGeom>
              <a:rect b="b" l="l" r="r" t="t"/>
              <a:pathLst>
                <a:path extrusionOk="0" h="20848" w="24489">
                  <a:moveTo>
                    <a:pt x="6068" y="0"/>
                  </a:moveTo>
                  <a:cubicBezTo>
                    <a:pt x="270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15"/>
            <p:cNvSpPr/>
            <p:nvPr/>
          </p:nvSpPr>
          <p:spPr>
            <a:xfrm>
              <a:off x="3097825" y="4622475"/>
              <a:ext cx="650500" cy="553525"/>
            </a:xfrm>
            <a:custGeom>
              <a:rect b="b" l="l" r="r" t="t"/>
              <a:pathLst>
                <a:path extrusionOk="0" h="22141" w="2602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15"/>
            <p:cNvSpPr/>
            <p:nvPr/>
          </p:nvSpPr>
          <p:spPr>
            <a:xfrm>
              <a:off x="3097825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15"/>
            <p:cNvSpPr/>
            <p:nvPr/>
          </p:nvSpPr>
          <p:spPr>
            <a:xfrm>
              <a:off x="361402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2" y="1"/>
                  </a:moveTo>
                  <a:cubicBezTo>
                    <a:pt x="5074" y="1017"/>
                    <a:pt x="4886" y="1406"/>
                    <a:pt x="4527" y="1406"/>
                  </a:cubicBezTo>
                  <a:cubicBezTo>
                    <a:pt x="4359" y="1406"/>
                    <a:pt x="4153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15"/>
            <p:cNvSpPr/>
            <p:nvPr/>
          </p:nvSpPr>
          <p:spPr>
            <a:xfrm>
              <a:off x="3098325" y="4693575"/>
              <a:ext cx="612700" cy="481925"/>
            </a:xfrm>
            <a:custGeom>
              <a:rect b="b" l="l" r="r" t="t"/>
              <a:pathLst>
                <a:path extrusionOk="0" h="19277" w="24508">
                  <a:moveTo>
                    <a:pt x="202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60"/>
                  </a:lnTo>
                  <a:cubicBezTo>
                    <a:pt x="20052" y="5690"/>
                    <a:pt x="14880" y="5571"/>
                    <a:pt x="10185" y="4159"/>
                  </a:cubicBezTo>
                  <a:cubicBezTo>
                    <a:pt x="7241" y="3263"/>
                    <a:pt x="4476" y="183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15"/>
            <p:cNvSpPr/>
            <p:nvPr/>
          </p:nvSpPr>
          <p:spPr>
            <a:xfrm>
              <a:off x="3098325" y="4654800"/>
              <a:ext cx="612700" cy="521200"/>
            </a:xfrm>
            <a:custGeom>
              <a:rect b="b" l="l" r="r" t="t"/>
              <a:pathLst>
                <a:path extrusionOk="0" h="20848" w="24508">
                  <a:moveTo>
                    <a:pt x="606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25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50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15"/>
            <p:cNvSpPr/>
            <p:nvPr/>
          </p:nvSpPr>
          <p:spPr>
            <a:xfrm>
              <a:off x="6147875" y="4622475"/>
              <a:ext cx="650000" cy="553525"/>
            </a:xfrm>
            <a:custGeom>
              <a:rect b="b" l="l" r="r" t="t"/>
              <a:pathLst>
                <a:path extrusionOk="0" h="22141" w="2600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15"/>
            <p:cNvSpPr/>
            <p:nvPr/>
          </p:nvSpPr>
          <p:spPr>
            <a:xfrm>
              <a:off x="6184175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10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15"/>
            <p:cNvSpPr/>
            <p:nvPr/>
          </p:nvSpPr>
          <p:spPr>
            <a:xfrm>
              <a:off x="614787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3" y="1320"/>
                    <a:pt x="1002" y="1406"/>
                    <a:pt x="832" y="1406"/>
                  </a:cubicBezTo>
                  <a:cubicBezTo>
                    <a:pt x="468" y="1406"/>
                    <a:pt x="285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15"/>
            <p:cNvSpPr/>
            <p:nvPr/>
          </p:nvSpPr>
          <p:spPr>
            <a:xfrm>
              <a:off x="6185150" y="47294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80" y="0"/>
                  </a:moveTo>
                  <a:cubicBezTo>
                    <a:pt x="20013" y="1850"/>
                    <a:pt x="17248" y="3263"/>
                    <a:pt x="14324" y="4158"/>
                  </a:cubicBezTo>
                  <a:cubicBezTo>
                    <a:pt x="9609" y="5570"/>
                    <a:pt x="443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15"/>
            <p:cNvSpPr/>
            <p:nvPr/>
          </p:nvSpPr>
          <p:spPr>
            <a:xfrm>
              <a:off x="6184675" y="4654800"/>
              <a:ext cx="612700" cy="521200"/>
            </a:xfrm>
            <a:custGeom>
              <a:rect b="b" l="l" r="r" t="t"/>
              <a:pathLst>
                <a:path extrusionOk="0" h="20848" w="24508">
                  <a:moveTo>
                    <a:pt x="6107" y="0"/>
                  </a:moveTo>
                  <a:cubicBezTo>
                    <a:pt x="2745" y="0"/>
                    <a:pt x="2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802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15"/>
            <p:cNvSpPr/>
            <p:nvPr/>
          </p:nvSpPr>
          <p:spPr>
            <a:xfrm>
              <a:off x="5385475" y="4622475"/>
              <a:ext cx="650525" cy="553525"/>
            </a:xfrm>
            <a:custGeom>
              <a:rect b="b" l="l" r="r" t="t"/>
              <a:pathLst>
                <a:path extrusionOk="0" h="22141" w="2602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15"/>
            <p:cNvSpPr/>
            <p:nvPr/>
          </p:nvSpPr>
          <p:spPr>
            <a:xfrm>
              <a:off x="5422275" y="4654800"/>
              <a:ext cx="612725" cy="521200"/>
            </a:xfrm>
            <a:custGeom>
              <a:rect b="b" l="l" r="r" t="t"/>
              <a:pathLst>
                <a:path extrusionOk="0" h="20848" w="24509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15"/>
            <p:cNvSpPr/>
            <p:nvPr/>
          </p:nvSpPr>
          <p:spPr>
            <a:xfrm>
              <a:off x="538547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2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15"/>
            <p:cNvSpPr/>
            <p:nvPr/>
          </p:nvSpPr>
          <p:spPr>
            <a:xfrm>
              <a:off x="5422775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31"/>
                    <a:pt x="17267" y="3263"/>
                    <a:pt x="14323" y="4159"/>
                  </a:cubicBezTo>
                  <a:cubicBezTo>
                    <a:pt x="9629" y="5571"/>
                    <a:pt x="4456" y="5690"/>
                    <a:pt x="0" y="7660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15"/>
            <p:cNvSpPr/>
            <p:nvPr/>
          </p:nvSpPr>
          <p:spPr>
            <a:xfrm>
              <a:off x="5422775" y="4654800"/>
              <a:ext cx="611725" cy="521200"/>
            </a:xfrm>
            <a:custGeom>
              <a:rect b="b" l="l" r="r" t="t"/>
              <a:pathLst>
                <a:path extrusionOk="0" h="20848" w="24469">
                  <a:moveTo>
                    <a:pt x="6068" y="0"/>
                  </a:moveTo>
                  <a:cubicBezTo>
                    <a:pt x="2706" y="0"/>
                    <a:pt x="0" y="2726"/>
                    <a:pt x="0" y="6107"/>
                  </a:cubicBezTo>
                  <a:lnTo>
                    <a:pt x="0" y="20848"/>
                  </a:lnTo>
                  <a:lnTo>
                    <a:pt x="199" y="20848"/>
                  </a:lnTo>
                  <a:lnTo>
                    <a:pt x="199" y="6227"/>
                  </a:lnTo>
                  <a:cubicBezTo>
                    <a:pt x="199" y="2885"/>
                    <a:pt x="2885" y="179"/>
                    <a:pt x="6207" y="179"/>
                  </a:cubicBezTo>
                  <a:lnTo>
                    <a:pt x="18441" y="179"/>
                  </a:lnTo>
                  <a:cubicBezTo>
                    <a:pt x="21763" y="179"/>
                    <a:pt x="24468" y="2885"/>
                    <a:pt x="24468" y="6227"/>
                  </a:cubicBezTo>
                  <a:lnTo>
                    <a:pt x="24468" y="6107"/>
                  </a:lnTo>
                  <a:cubicBezTo>
                    <a:pt x="24468" y="274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15"/>
            <p:cNvSpPr/>
            <p:nvPr/>
          </p:nvSpPr>
          <p:spPr>
            <a:xfrm>
              <a:off x="4622600" y="4622475"/>
              <a:ext cx="650500" cy="553525"/>
            </a:xfrm>
            <a:custGeom>
              <a:rect b="b" l="l" r="r" t="t"/>
              <a:pathLst>
                <a:path extrusionOk="0" h="22141" w="2602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15"/>
            <p:cNvSpPr/>
            <p:nvPr/>
          </p:nvSpPr>
          <p:spPr>
            <a:xfrm>
              <a:off x="4659900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15"/>
            <p:cNvSpPr/>
            <p:nvPr/>
          </p:nvSpPr>
          <p:spPr>
            <a:xfrm>
              <a:off x="462260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9" y="1320"/>
                    <a:pt x="1013" y="1406"/>
                    <a:pt x="845" y="1406"/>
                  </a:cubicBezTo>
                  <a:cubicBezTo>
                    <a:pt x="486" y="1406"/>
                    <a:pt x="298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15"/>
            <p:cNvSpPr/>
            <p:nvPr/>
          </p:nvSpPr>
          <p:spPr>
            <a:xfrm>
              <a:off x="4660875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60" y="1"/>
                  </a:moveTo>
                  <a:cubicBezTo>
                    <a:pt x="20013" y="1831"/>
                    <a:pt x="17248" y="3263"/>
                    <a:pt x="14324" y="4159"/>
                  </a:cubicBezTo>
                  <a:cubicBezTo>
                    <a:pt x="9609" y="5571"/>
                    <a:pt x="4437" y="5690"/>
                    <a:pt x="1" y="7660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17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15"/>
            <p:cNvSpPr/>
            <p:nvPr/>
          </p:nvSpPr>
          <p:spPr>
            <a:xfrm>
              <a:off x="4659900" y="4654800"/>
              <a:ext cx="612700" cy="521200"/>
            </a:xfrm>
            <a:custGeom>
              <a:rect b="b" l="l" r="r" t="t"/>
              <a:pathLst>
                <a:path extrusionOk="0" h="20848" w="24508">
                  <a:moveTo>
                    <a:pt x="6107" y="0"/>
                  </a:moveTo>
                  <a:cubicBezTo>
                    <a:pt x="2745" y="0"/>
                    <a:pt x="4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783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15"/>
            <p:cNvSpPr/>
            <p:nvPr/>
          </p:nvSpPr>
          <p:spPr>
            <a:xfrm>
              <a:off x="3860700" y="4622475"/>
              <a:ext cx="650025" cy="553525"/>
            </a:xfrm>
            <a:custGeom>
              <a:rect b="b" l="l" r="r" t="t"/>
              <a:pathLst>
                <a:path extrusionOk="0" h="22141" w="2600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15"/>
            <p:cNvSpPr/>
            <p:nvPr/>
          </p:nvSpPr>
          <p:spPr>
            <a:xfrm>
              <a:off x="3897000" y="4654800"/>
              <a:ext cx="613225" cy="521200"/>
            </a:xfrm>
            <a:custGeom>
              <a:rect b="b" l="l" r="r" t="t"/>
              <a:pathLst>
                <a:path extrusionOk="0" h="20848" w="24529">
                  <a:moveTo>
                    <a:pt x="610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15"/>
            <p:cNvSpPr/>
            <p:nvPr/>
          </p:nvSpPr>
          <p:spPr>
            <a:xfrm>
              <a:off x="386070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3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15"/>
            <p:cNvSpPr/>
            <p:nvPr/>
          </p:nvSpPr>
          <p:spPr>
            <a:xfrm>
              <a:off x="3898000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31"/>
                    <a:pt x="17247" y="3263"/>
                    <a:pt x="14323" y="4159"/>
                  </a:cubicBezTo>
                  <a:cubicBezTo>
                    <a:pt x="9629" y="5571"/>
                    <a:pt x="4456" y="5690"/>
                    <a:pt x="1" y="7660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15"/>
            <p:cNvSpPr/>
            <p:nvPr/>
          </p:nvSpPr>
          <p:spPr>
            <a:xfrm>
              <a:off x="3898000" y="4654800"/>
              <a:ext cx="612225" cy="521200"/>
            </a:xfrm>
            <a:custGeom>
              <a:rect b="b" l="l" r="r" t="t"/>
              <a:pathLst>
                <a:path extrusionOk="0" h="20848" w="24489">
                  <a:moveTo>
                    <a:pt x="6088" y="0"/>
                  </a:moveTo>
                  <a:cubicBezTo>
                    <a:pt x="2726" y="0"/>
                    <a:pt x="1" y="2726"/>
                    <a:pt x="1" y="6107"/>
                  </a:cubicBezTo>
                  <a:lnTo>
                    <a:pt x="1" y="20848"/>
                  </a:lnTo>
                  <a:lnTo>
                    <a:pt x="219" y="20848"/>
                  </a:lnTo>
                  <a:lnTo>
                    <a:pt x="219" y="6227"/>
                  </a:lnTo>
                  <a:cubicBezTo>
                    <a:pt x="219" y="2885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5"/>
                    <a:pt x="24488" y="6227"/>
                  </a:cubicBezTo>
                  <a:lnTo>
                    <a:pt x="24488" y="6107"/>
                  </a:lnTo>
                  <a:cubicBezTo>
                    <a:pt x="2448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15"/>
            <p:cNvSpPr/>
            <p:nvPr/>
          </p:nvSpPr>
          <p:spPr>
            <a:xfrm>
              <a:off x="429225" y="4827850"/>
              <a:ext cx="650000" cy="758450"/>
            </a:xfrm>
            <a:custGeom>
              <a:rect b="b" l="l" r="r" t="t"/>
              <a:pathLst>
                <a:path extrusionOk="0" h="30338" w="2600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15"/>
            <p:cNvSpPr/>
            <p:nvPr/>
          </p:nvSpPr>
          <p:spPr>
            <a:xfrm>
              <a:off x="42970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2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15"/>
            <p:cNvSpPr/>
            <p:nvPr/>
          </p:nvSpPr>
          <p:spPr>
            <a:xfrm>
              <a:off x="9449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15"/>
            <p:cNvSpPr/>
            <p:nvPr/>
          </p:nvSpPr>
          <p:spPr>
            <a:xfrm>
              <a:off x="42970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7659"/>
                  </a:lnTo>
                  <a:cubicBezTo>
                    <a:pt x="2003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15"/>
            <p:cNvSpPr/>
            <p:nvPr/>
          </p:nvSpPr>
          <p:spPr>
            <a:xfrm>
              <a:off x="430200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489" y="29043"/>
                  </a:lnTo>
                  <a:lnTo>
                    <a:pt x="24489" y="6087"/>
                  </a:lnTo>
                  <a:cubicBezTo>
                    <a:pt x="2446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15"/>
            <p:cNvSpPr/>
            <p:nvPr/>
          </p:nvSpPr>
          <p:spPr>
            <a:xfrm>
              <a:off x="1191600" y="4827850"/>
              <a:ext cx="650525" cy="758450"/>
            </a:xfrm>
            <a:custGeom>
              <a:rect b="b" l="l" r="r" t="t"/>
              <a:pathLst>
                <a:path extrusionOk="0" h="30338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15"/>
            <p:cNvSpPr/>
            <p:nvPr/>
          </p:nvSpPr>
          <p:spPr>
            <a:xfrm>
              <a:off x="119260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7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15"/>
            <p:cNvSpPr/>
            <p:nvPr/>
          </p:nvSpPr>
          <p:spPr>
            <a:xfrm>
              <a:off x="17078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15"/>
            <p:cNvSpPr/>
            <p:nvPr/>
          </p:nvSpPr>
          <p:spPr>
            <a:xfrm>
              <a:off x="119260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009" y="1"/>
                  </a:moveTo>
                  <a:cubicBezTo>
                    <a:pt x="75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5" y="4138"/>
                  </a:cubicBezTo>
                  <a:cubicBezTo>
                    <a:pt x="7221" y="324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15"/>
            <p:cNvSpPr/>
            <p:nvPr/>
          </p:nvSpPr>
          <p:spPr>
            <a:xfrm>
              <a:off x="1192600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88" y="2725"/>
                    <a:pt x="2174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15"/>
            <p:cNvSpPr/>
            <p:nvPr/>
          </p:nvSpPr>
          <p:spPr>
            <a:xfrm>
              <a:off x="1954475" y="4827850"/>
              <a:ext cx="650525" cy="758450"/>
            </a:xfrm>
            <a:custGeom>
              <a:rect b="b" l="l" r="r" t="t"/>
              <a:pathLst>
                <a:path extrusionOk="0" h="30338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1" y="30337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15"/>
            <p:cNvSpPr/>
            <p:nvPr/>
          </p:nvSpPr>
          <p:spPr>
            <a:xfrm>
              <a:off x="1954475" y="4860200"/>
              <a:ext cx="613225" cy="726100"/>
            </a:xfrm>
            <a:custGeom>
              <a:rect b="b" l="l" r="r" t="t"/>
              <a:pathLst>
                <a:path extrusionOk="0" h="29044" w="24529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15"/>
            <p:cNvSpPr/>
            <p:nvPr/>
          </p:nvSpPr>
          <p:spPr>
            <a:xfrm>
              <a:off x="247020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15"/>
            <p:cNvSpPr/>
            <p:nvPr/>
          </p:nvSpPr>
          <p:spPr>
            <a:xfrm>
              <a:off x="1954475" y="4899475"/>
              <a:ext cx="612725" cy="687325"/>
            </a:xfrm>
            <a:custGeom>
              <a:rect b="b" l="l" r="r" t="t"/>
              <a:pathLst>
                <a:path extrusionOk="0" h="27493" w="24509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15"/>
            <p:cNvSpPr/>
            <p:nvPr/>
          </p:nvSpPr>
          <p:spPr>
            <a:xfrm>
              <a:off x="195447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15"/>
            <p:cNvSpPr/>
            <p:nvPr/>
          </p:nvSpPr>
          <p:spPr>
            <a:xfrm>
              <a:off x="2716875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15"/>
            <p:cNvSpPr/>
            <p:nvPr/>
          </p:nvSpPr>
          <p:spPr>
            <a:xfrm>
              <a:off x="271687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15"/>
            <p:cNvSpPr/>
            <p:nvPr/>
          </p:nvSpPr>
          <p:spPr>
            <a:xfrm>
              <a:off x="323260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15"/>
            <p:cNvSpPr/>
            <p:nvPr/>
          </p:nvSpPr>
          <p:spPr>
            <a:xfrm>
              <a:off x="2716875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010" y="1"/>
                  </a:moveTo>
                  <a:cubicBezTo>
                    <a:pt x="77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6" y="4138"/>
                  </a:cubicBezTo>
                  <a:cubicBezTo>
                    <a:pt x="7221" y="324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15"/>
            <p:cNvSpPr/>
            <p:nvPr/>
          </p:nvSpPr>
          <p:spPr>
            <a:xfrm>
              <a:off x="2717375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15"/>
            <p:cNvSpPr/>
            <p:nvPr/>
          </p:nvSpPr>
          <p:spPr>
            <a:xfrm>
              <a:off x="3479750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15"/>
            <p:cNvSpPr/>
            <p:nvPr/>
          </p:nvSpPr>
          <p:spPr>
            <a:xfrm>
              <a:off x="3479250" y="4860200"/>
              <a:ext cx="613225" cy="726100"/>
            </a:xfrm>
            <a:custGeom>
              <a:rect b="b" l="l" r="r" t="t"/>
              <a:pathLst>
                <a:path extrusionOk="0" h="29044" w="24529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15"/>
            <p:cNvSpPr/>
            <p:nvPr/>
          </p:nvSpPr>
          <p:spPr>
            <a:xfrm>
              <a:off x="399497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15"/>
            <p:cNvSpPr/>
            <p:nvPr/>
          </p:nvSpPr>
          <p:spPr>
            <a:xfrm>
              <a:off x="3479250" y="4899475"/>
              <a:ext cx="612725" cy="687325"/>
            </a:xfrm>
            <a:custGeom>
              <a:rect b="b" l="l" r="r" t="t"/>
              <a:pathLst>
                <a:path extrusionOk="0" h="27493" w="24509">
                  <a:moveTo>
                    <a:pt x="203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86" y="4138"/>
                  </a:cubicBezTo>
                  <a:cubicBezTo>
                    <a:pt x="7242" y="3243"/>
                    <a:pt x="4477" y="1831"/>
                    <a:pt x="203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15"/>
            <p:cNvSpPr/>
            <p:nvPr/>
          </p:nvSpPr>
          <p:spPr>
            <a:xfrm>
              <a:off x="347925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15"/>
            <p:cNvSpPr/>
            <p:nvPr/>
          </p:nvSpPr>
          <p:spPr>
            <a:xfrm>
              <a:off x="6528800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15"/>
            <p:cNvSpPr/>
            <p:nvPr/>
          </p:nvSpPr>
          <p:spPr>
            <a:xfrm>
              <a:off x="656610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15"/>
            <p:cNvSpPr/>
            <p:nvPr/>
          </p:nvSpPr>
          <p:spPr>
            <a:xfrm>
              <a:off x="652880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15"/>
            <p:cNvSpPr/>
            <p:nvPr/>
          </p:nvSpPr>
          <p:spPr>
            <a:xfrm>
              <a:off x="656660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2479" y="1"/>
                  </a:moveTo>
                  <a:cubicBezTo>
                    <a:pt x="20013" y="1831"/>
                    <a:pt x="1726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33" y="1115"/>
                    <a:pt x="22479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15"/>
            <p:cNvSpPr/>
            <p:nvPr/>
          </p:nvSpPr>
          <p:spPr>
            <a:xfrm>
              <a:off x="6566600" y="4860200"/>
              <a:ext cx="611725" cy="726100"/>
            </a:xfrm>
            <a:custGeom>
              <a:rect b="b" l="l" r="r" t="t"/>
              <a:pathLst>
                <a:path extrusionOk="0" h="29044" w="24469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00" y="29043"/>
                  </a:lnTo>
                  <a:lnTo>
                    <a:pt x="200" y="6207"/>
                  </a:lnTo>
                  <a:cubicBezTo>
                    <a:pt x="200" y="2884"/>
                    <a:pt x="2885" y="179"/>
                    <a:pt x="6207" y="179"/>
                  </a:cubicBezTo>
                  <a:lnTo>
                    <a:pt x="18461" y="179"/>
                  </a:lnTo>
                  <a:cubicBezTo>
                    <a:pt x="21763" y="179"/>
                    <a:pt x="24469" y="2884"/>
                    <a:pt x="24469" y="6207"/>
                  </a:cubicBezTo>
                  <a:lnTo>
                    <a:pt x="24469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15"/>
            <p:cNvSpPr/>
            <p:nvPr/>
          </p:nvSpPr>
          <p:spPr>
            <a:xfrm>
              <a:off x="5766425" y="4827850"/>
              <a:ext cx="650500" cy="758450"/>
            </a:xfrm>
            <a:custGeom>
              <a:rect b="b" l="l" r="r" t="t"/>
              <a:pathLst>
                <a:path extrusionOk="0" h="30338" w="2602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15"/>
            <p:cNvSpPr/>
            <p:nvPr/>
          </p:nvSpPr>
          <p:spPr>
            <a:xfrm>
              <a:off x="5803225" y="4860200"/>
              <a:ext cx="613225" cy="726100"/>
            </a:xfrm>
            <a:custGeom>
              <a:rect b="b" l="l" r="r" t="t"/>
              <a:pathLst>
                <a:path extrusionOk="0" h="29044" w="24529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28" y="29043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15"/>
            <p:cNvSpPr/>
            <p:nvPr/>
          </p:nvSpPr>
          <p:spPr>
            <a:xfrm>
              <a:off x="57664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15"/>
            <p:cNvSpPr/>
            <p:nvPr/>
          </p:nvSpPr>
          <p:spPr>
            <a:xfrm>
              <a:off x="5803725" y="4899475"/>
              <a:ext cx="612725" cy="687325"/>
            </a:xfrm>
            <a:custGeom>
              <a:rect b="b" l="l" r="r" t="t"/>
              <a:pathLst>
                <a:path extrusionOk="0" h="27493" w="24509">
                  <a:moveTo>
                    <a:pt x="22479" y="1"/>
                  </a:moveTo>
                  <a:cubicBezTo>
                    <a:pt x="2003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508" y="27492"/>
                  </a:lnTo>
                  <a:lnTo>
                    <a:pt x="24508" y="4516"/>
                  </a:lnTo>
                  <a:cubicBezTo>
                    <a:pt x="2450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15"/>
            <p:cNvSpPr/>
            <p:nvPr/>
          </p:nvSpPr>
          <p:spPr>
            <a:xfrm>
              <a:off x="580372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508" y="2884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15"/>
            <p:cNvSpPr/>
            <p:nvPr/>
          </p:nvSpPr>
          <p:spPr>
            <a:xfrm>
              <a:off x="5004025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15"/>
            <p:cNvSpPr/>
            <p:nvPr/>
          </p:nvSpPr>
          <p:spPr>
            <a:xfrm>
              <a:off x="504132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15"/>
            <p:cNvSpPr/>
            <p:nvPr/>
          </p:nvSpPr>
          <p:spPr>
            <a:xfrm>
              <a:off x="50040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15"/>
            <p:cNvSpPr/>
            <p:nvPr/>
          </p:nvSpPr>
          <p:spPr>
            <a:xfrm>
              <a:off x="5041825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2479" y="1"/>
                  </a:moveTo>
                  <a:cubicBezTo>
                    <a:pt x="20013" y="1831"/>
                    <a:pt x="1724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15"/>
            <p:cNvSpPr/>
            <p:nvPr/>
          </p:nvSpPr>
          <p:spPr>
            <a:xfrm>
              <a:off x="5041325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88" y="0"/>
                  </a:moveTo>
                  <a:cubicBezTo>
                    <a:pt x="2726" y="0"/>
                    <a:pt x="21" y="2725"/>
                    <a:pt x="1" y="6087"/>
                  </a:cubicBezTo>
                  <a:lnTo>
                    <a:pt x="1" y="29043"/>
                  </a:lnTo>
                  <a:lnTo>
                    <a:pt x="220" y="29043"/>
                  </a:lnTo>
                  <a:lnTo>
                    <a:pt x="220" y="6207"/>
                  </a:lnTo>
                  <a:cubicBezTo>
                    <a:pt x="220" y="2884"/>
                    <a:pt x="2905" y="179"/>
                    <a:pt x="6227" y="179"/>
                  </a:cubicBezTo>
                  <a:lnTo>
                    <a:pt x="18461" y="179"/>
                  </a:lnTo>
                  <a:cubicBezTo>
                    <a:pt x="21783" y="179"/>
                    <a:pt x="24489" y="2884"/>
                    <a:pt x="24489" y="6207"/>
                  </a:cubicBezTo>
                  <a:lnTo>
                    <a:pt x="24489" y="6087"/>
                  </a:lnTo>
                  <a:cubicBezTo>
                    <a:pt x="2448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15"/>
            <p:cNvSpPr/>
            <p:nvPr/>
          </p:nvSpPr>
          <p:spPr>
            <a:xfrm>
              <a:off x="4241650" y="4827850"/>
              <a:ext cx="650500" cy="758450"/>
            </a:xfrm>
            <a:custGeom>
              <a:rect b="b" l="l" r="r" t="t"/>
              <a:pathLst>
                <a:path extrusionOk="0" h="30338" w="2602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15"/>
            <p:cNvSpPr/>
            <p:nvPr/>
          </p:nvSpPr>
          <p:spPr>
            <a:xfrm>
              <a:off x="427845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15"/>
            <p:cNvSpPr/>
            <p:nvPr/>
          </p:nvSpPr>
          <p:spPr>
            <a:xfrm>
              <a:off x="424165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15"/>
            <p:cNvSpPr/>
            <p:nvPr/>
          </p:nvSpPr>
          <p:spPr>
            <a:xfrm>
              <a:off x="427895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2479" y="1"/>
                  </a:moveTo>
                  <a:cubicBezTo>
                    <a:pt x="2001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451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15"/>
            <p:cNvSpPr/>
            <p:nvPr/>
          </p:nvSpPr>
          <p:spPr>
            <a:xfrm>
              <a:off x="4278950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87" y="0"/>
                  </a:moveTo>
                  <a:cubicBezTo>
                    <a:pt x="274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4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15"/>
            <p:cNvSpPr/>
            <p:nvPr/>
          </p:nvSpPr>
          <p:spPr>
            <a:xfrm>
              <a:off x="810650" y="5031275"/>
              <a:ext cx="650525" cy="553025"/>
            </a:xfrm>
            <a:custGeom>
              <a:rect b="b" l="l" r="r" t="t"/>
              <a:pathLst>
                <a:path extrusionOk="0" h="22121" w="26021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15"/>
            <p:cNvSpPr/>
            <p:nvPr/>
          </p:nvSpPr>
          <p:spPr>
            <a:xfrm>
              <a:off x="810650" y="5063600"/>
              <a:ext cx="613225" cy="520700"/>
            </a:xfrm>
            <a:custGeom>
              <a:rect b="b" l="l" r="r" t="t"/>
              <a:pathLst>
                <a:path extrusionOk="0" h="20828" w="24529">
                  <a:moveTo>
                    <a:pt x="608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15"/>
            <p:cNvSpPr/>
            <p:nvPr/>
          </p:nvSpPr>
          <p:spPr>
            <a:xfrm>
              <a:off x="1325875" y="5265000"/>
              <a:ext cx="135300" cy="319300"/>
            </a:xfrm>
            <a:custGeom>
              <a:rect b="b" l="l" r="r" t="t"/>
              <a:pathLst>
                <a:path extrusionOk="0" h="12772" w="5412">
                  <a:moveTo>
                    <a:pt x="5411" y="1"/>
                  </a:moveTo>
                  <a:cubicBezTo>
                    <a:pt x="5116" y="1009"/>
                    <a:pt x="4929" y="1390"/>
                    <a:pt x="4575" y="1390"/>
                  </a:cubicBezTo>
                  <a:cubicBezTo>
                    <a:pt x="4405" y="1390"/>
                    <a:pt x="4197" y="1303"/>
                    <a:pt x="3919" y="1154"/>
                  </a:cubicBezTo>
                  <a:lnTo>
                    <a:pt x="1" y="12772"/>
                  </a:lnTo>
                  <a:lnTo>
                    <a:pt x="5411" y="12772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15"/>
            <p:cNvSpPr/>
            <p:nvPr/>
          </p:nvSpPr>
          <p:spPr>
            <a:xfrm>
              <a:off x="810650" y="5138200"/>
              <a:ext cx="612225" cy="481425"/>
            </a:xfrm>
            <a:custGeom>
              <a:rect b="b" l="l" r="r" t="t"/>
              <a:pathLst>
                <a:path extrusionOk="0" h="19257" w="24489">
                  <a:moveTo>
                    <a:pt x="2010" y="0"/>
                  </a:moveTo>
                  <a:cubicBezTo>
                    <a:pt x="777" y="1114"/>
                    <a:pt x="1" y="2705"/>
                    <a:pt x="1" y="4516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7659"/>
                  </a:lnTo>
                  <a:cubicBezTo>
                    <a:pt x="20053" y="5689"/>
                    <a:pt x="14880" y="5570"/>
                    <a:pt x="10166" y="4138"/>
                  </a:cubicBezTo>
                  <a:cubicBezTo>
                    <a:pt x="7242" y="3243"/>
                    <a:pt x="4477" y="183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15"/>
            <p:cNvSpPr/>
            <p:nvPr/>
          </p:nvSpPr>
          <p:spPr>
            <a:xfrm>
              <a:off x="811150" y="5063600"/>
              <a:ext cx="612725" cy="520700"/>
            </a:xfrm>
            <a:custGeom>
              <a:rect b="b" l="l" r="r" t="t"/>
              <a:pathLst>
                <a:path extrusionOk="0" h="20828" w="24509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26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15"/>
            <p:cNvSpPr/>
            <p:nvPr/>
          </p:nvSpPr>
          <p:spPr>
            <a:xfrm>
              <a:off x="1573050" y="5031275"/>
              <a:ext cx="650000" cy="553025"/>
            </a:xfrm>
            <a:custGeom>
              <a:rect b="b" l="l" r="r" t="t"/>
              <a:pathLst>
                <a:path extrusionOk="0" h="22121" w="2600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15"/>
            <p:cNvSpPr/>
            <p:nvPr/>
          </p:nvSpPr>
          <p:spPr>
            <a:xfrm>
              <a:off x="1573550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08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15"/>
            <p:cNvSpPr/>
            <p:nvPr/>
          </p:nvSpPr>
          <p:spPr>
            <a:xfrm>
              <a:off x="2088750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1"/>
                  </a:moveTo>
                  <a:cubicBezTo>
                    <a:pt x="5090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15"/>
            <p:cNvSpPr/>
            <p:nvPr/>
          </p:nvSpPr>
          <p:spPr>
            <a:xfrm>
              <a:off x="1573550" y="5102375"/>
              <a:ext cx="612200" cy="481925"/>
            </a:xfrm>
            <a:custGeom>
              <a:rect b="b" l="l" r="r" t="t"/>
              <a:pathLst>
                <a:path extrusionOk="0" h="19277" w="24488">
                  <a:moveTo>
                    <a:pt x="200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2" y="5710"/>
                    <a:pt x="14860" y="5571"/>
                    <a:pt x="10165" y="4158"/>
                  </a:cubicBezTo>
                  <a:cubicBezTo>
                    <a:pt x="7241" y="3263"/>
                    <a:pt x="4476" y="185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15"/>
            <p:cNvSpPr/>
            <p:nvPr/>
          </p:nvSpPr>
          <p:spPr>
            <a:xfrm>
              <a:off x="1573550" y="5063600"/>
              <a:ext cx="612200" cy="520700"/>
            </a:xfrm>
            <a:custGeom>
              <a:rect b="b" l="l" r="r" t="t"/>
              <a:pathLst>
                <a:path extrusionOk="0" h="20828" w="24488">
                  <a:moveTo>
                    <a:pt x="6067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06" y="159"/>
                    <a:pt x="600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15"/>
            <p:cNvSpPr/>
            <p:nvPr/>
          </p:nvSpPr>
          <p:spPr>
            <a:xfrm>
              <a:off x="2335925" y="5031275"/>
              <a:ext cx="650025" cy="553025"/>
            </a:xfrm>
            <a:custGeom>
              <a:rect b="b" l="l" r="r" t="t"/>
              <a:pathLst>
                <a:path extrusionOk="0" h="22121" w="26001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15"/>
            <p:cNvSpPr/>
            <p:nvPr/>
          </p:nvSpPr>
          <p:spPr>
            <a:xfrm>
              <a:off x="2335925" y="5063600"/>
              <a:ext cx="612725" cy="520700"/>
            </a:xfrm>
            <a:custGeom>
              <a:rect b="b" l="l" r="r" t="t"/>
              <a:pathLst>
                <a:path extrusionOk="0" h="20828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15"/>
            <p:cNvSpPr/>
            <p:nvPr/>
          </p:nvSpPr>
          <p:spPr>
            <a:xfrm>
              <a:off x="2851150" y="5265000"/>
              <a:ext cx="134800" cy="319300"/>
            </a:xfrm>
            <a:custGeom>
              <a:rect b="b" l="l" r="r" t="t"/>
              <a:pathLst>
                <a:path extrusionOk="0" h="12772" w="5392">
                  <a:moveTo>
                    <a:pt x="5391" y="1"/>
                  </a:moveTo>
                  <a:cubicBezTo>
                    <a:pt x="5109" y="1009"/>
                    <a:pt x="4927" y="1390"/>
                    <a:pt x="4568" y="1390"/>
                  </a:cubicBezTo>
                  <a:cubicBezTo>
                    <a:pt x="4396" y="1390"/>
                    <a:pt x="4183" y="1303"/>
                    <a:pt x="3899" y="1154"/>
                  </a:cubicBezTo>
                  <a:lnTo>
                    <a:pt x="0" y="12772"/>
                  </a:lnTo>
                  <a:lnTo>
                    <a:pt x="5391" y="12772"/>
                  </a:lnTo>
                  <a:lnTo>
                    <a:pt x="539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15"/>
            <p:cNvSpPr/>
            <p:nvPr/>
          </p:nvSpPr>
          <p:spPr>
            <a:xfrm>
              <a:off x="2335925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1"/>
                  </a:moveTo>
                  <a:cubicBezTo>
                    <a:pt x="757" y="1115"/>
                    <a:pt x="1" y="2706"/>
                    <a:pt x="1" y="4536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3" y="5710"/>
                    <a:pt x="14860" y="5571"/>
                    <a:pt x="10166" y="4158"/>
                  </a:cubicBezTo>
                  <a:cubicBezTo>
                    <a:pt x="7222" y="3263"/>
                    <a:pt x="4476" y="185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15"/>
            <p:cNvSpPr/>
            <p:nvPr/>
          </p:nvSpPr>
          <p:spPr>
            <a:xfrm>
              <a:off x="2335925" y="5063600"/>
              <a:ext cx="612225" cy="520700"/>
            </a:xfrm>
            <a:custGeom>
              <a:rect b="b" l="l" r="r" t="t"/>
              <a:pathLst>
                <a:path extrusionOk="0" h="20828" w="24489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06" y="159"/>
                    <a:pt x="6008" y="159"/>
                  </a:cubicBezTo>
                  <a:lnTo>
                    <a:pt x="1824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15"/>
            <p:cNvSpPr/>
            <p:nvPr/>
          </p:nvSpPr>
          <p:spPr>
            <a:xfrm>
              <a:off x="3097825" y="5031275"/>
              <a:ext cx="650500" cy="553025"/>
            </a:xfrm>
            <a:custGeom>
              <a:rect b="b" l="l" r="r" t="t"/>
              <a:pathLst>
                <a:path extrusionOk="0" h="22121" w="2602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15"/>
            <p:cNvSpPr/>
            <p:nvPr/>
          </p:nvSpPr>
          <p:spPr>
            <a:xfrm>
              <a:off x="3097825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15"/>
            <p:cNvSpPr/>
            <p:nvPr/>
          </p:nvSpPr>
          <p:spPr>
            <a:xfrm>
              <a:off x="3614025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15"/>
            <p:cNvSpPr/>
            <p:nvPr/>
          </p:nvSpPr>
          <p:spPr>
            <a:xfrm>
              <a:off x="3098325" y="5102375"/>
              <a:ext cx="612700" cy="481925"/>
            </a:xfrm>
            <a:custGeom>
              <a:rect b="b" l="l" r="r" t="t"/>
              <a:pathLst>
                <a:path extrusionOk="0" h="19277" w="24508">
                  <a:moveTo>
                    <a:pt x="202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59"/>
                  </a:lnTo>
                  <a:cubicBezTo>
                    <a:pt x="20052" y="5710"/>
                    <a:pt x="14880" y="5571"/>
                    <a:pt x="10185" y="4158"/>
                  </a:cubicBezTo>
                  <a:cubicBezTo>
                    <a:pt x="7241" y="3263"/>
                    <a:pt x="4476" y="185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15"/>
            <p:cNvSpPr/>
            <p:nvPr/>
          </p:nvSpPr>
          <p:spPr>
            <a:xfrm>
              <a:off x="3098325" y="5063600"/>
              <a:ext cx="612700" cy="520700"/>
            </a:xfrm>
            <a:custGeom>
              <a:rect b="b" l="l" r="r" t="t"/>
              <a:pathLst>
                <a:path extrusionOk="0" h="20828" w="24508">
                  <a:moveTo>
                    <a:pt x="606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25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50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15"/>
            <p:cNvSpPr/>
            <p:nvPr/>
          </p:nvSpPr>
          <p:spPr>
            <a:xfrm>
              <a:off x="6147875" y="5031275"/>
              <a:ext cx="650000" cy="553025"/>
            </a:xfrm>
            <a:custGeom>
              <a:rect b="b" l="l" r="r" t="t"/>
              <a:pathLst>
                <a:path extrusionOk="0" h="22121" w="2600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15"/>
            <p:cNvSpPr/>
            <p:nvPr/>
          </p:nvSpPr>
          <p:spPr>
            <a:xfrm>
              <a:off x="6184175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10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15"/>
            <p:cNvSpPr/>
            <p:nvPr/>
          </p:nvSpPr>
          <p:spPr>
            <a:xfrm>
              <a:off x="6147875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08" y="1303"/>
                    <a:pt x="996" y="1390"/>
                    <a:pt x="824" y="1390"/>
                  </a:cubicBezTo>
                  <a:cubicBezTo>
                    <a:pt x="465" y="1390"/>
                    <a:pt x="282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15"/>
            <p:cNvSpPr/>
            <p:nvPr/>
          </p:nvSpPr>
          <p:spPr>
            <a:xfrm>
              <a:off x="6185150" y="5138200"/>
              <a:ext cx="612225" cy="481425"/>
            </a:xfrm>
            <a:custGeom>
              <a:rect b="b" l="l" r="r" t="t"/>
              <a:pathLst>
                <a:path extrusionOk="0" h="19257" w="24489">
                  <a:moveTo>
                    <a:pt x="22480" y="0"/>
                  </a:moveTo>
                  <a:cubicBezTo>
                    <a:pt x="20013" y="1830"/>
                    <a:pt x="17248" y="3243"/>
                    <a:pt x="14324" y="4138"/>
                  </a:cubicBezTo>
                  <a:cubicBezTo>
                    <a:pt x="9609" y="5570"/>
                    <a:pt x="4437" y="5689"/>
                    <a:pt x="1" y="7659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4516"/>
                  </a:lnTo>
                  <a:cubicBezTo>
                    <a:pt x="24489" y="2705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15"/>
            <p:cNvSpPr/>
            <p:nvPr/>
          </p:nvSpPr>
          <p:spPr>
            <a:xfrm>
              <a:off x="6184675" y="5063600"/>
              <a:ext cx="612700" cy="520700"/>
            </a:xfrm>
            <a:custGeom>
              <a:rect b="b" l="l" r="r" t="t"/>
              <a:pathLst>
                <a:path extrusionOk="0" h="20828" w="24508">
                  <a:moveTo>
                    <a:pt x="6107" y="0"/>
                  </a:moveTo>
                  <a:cubicBezTo>
                    <a:pt x="2745" y="0"/>
                    <a:pt x="2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802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15"/>
            <p:cNvSpPr/>
            <p:nvPr/>
          </p:nvSpPr>
          <p:spPr>
            <a:xfrm>
              <a:off x="5385475" y="5031275"/>
              <a:ext cx="650525" cy="553025"/>
            </a:xfrm>
            <a:custGeom>
              <a:rect b="b" l="l" r="r" t="t"/>
              <a:pathLst>
                <a:path extrusionOk="0" h="22121" w="2602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15"/>
            <p:cNvSpPr/>
            <p:nvPr/>
          </p:nvSpPr>
          <p:spPr>
            <a:xfrm>
              <a:off x="5422275" y="5063600"/>
              <a:ext cx="612725" cy="520700"/>
            </a:xfrm>
            <a:custGeom>
              <a:rect b="b" l="l" r="r" t="t"/>
              <a:pathLst>
                <a:path extrusionOk="0" h="20828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15"/>
            <p:cNvSpPr/>
            <p:nvPr/>
          </p:nvSpPr>
          <p:spPr>
            <a:xfrm>
              <a:off x="5385475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15"/>
            <p:cNvSpPr/>
            <p:nvPr/>
          </p:nvSpPr>
          <p:spPr>
            <a:xfrm>
              <a:off x="5422775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51"/>
                    <a:pt x="17267" y="3263"/>
                    <a:pt x="14323" y="4158"/>
                  </a:cubicBezTo>
                  <a:cubicBezTo>
                    <a:pt x="9629" y="5571"/>
                    <a:pt x="4456" y="5710"/>
                    <a:pt x="0" y="7659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15"/>
            <p:cNvSpPr/>
            <p:nvPr/>
          </p:nvSpPr>
          <p:spPr>
            <a:xfrm>
              <a:off x="5422775" y="5063600"/>
              <a:ext cx="611725" cy="520700"/>
            </a:xfrm>
            <a:custGeom>
              <a:rect b="b" l="l" r="r" t="t"/>
              <a:pathLst>
                <a:path extrusionOk="0" h="20828" w="24469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199" y="20828"/>
                  </a:lnTo>
                  <a:lnTo>
                    <a:pt x="199" y="6207"/>
                  </a:lnTo>
                  <a:cubicBezTo>
                    <a:pt x="199" y="2885"/>
                    <a:pt x="2885" y="159"/>
                    <a:pt x="6207" y="159"/>
                  </a:cubicBezTo>
                  <a:lnTo>
                    <a:pt x="18441" y="159"/>
                  </a:lnTo>
                  <a:cubicBezTo>
                    <a:pt x="21763" y="159"/>
                    <a:pt x="24468" y="2885"/>
                    <a:pt x="24468" y="6207"/>
                  </a:cubicBezTo>
                  <a:lnTo>
                    <a:pt x="2446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15"/>
            <p:cNvSpPr/>
            <p:nvPr/>
          </p:nvSpPr>
          <p:spPr>
            <a:xfrm>
              <a:off x="4622600" y="5031275"/>
              <a:ext cx="650500" cy="553025"/>
            </a:xfrm>
            <a:custGeom>
              <a:rect b="b" l="l" r="r" t="t"/>
              <a:pathLst>
                <a:path extrusionOk="0" h="22121" w="2602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15"/>
            <p:cNvSpPr/>
            <p:nvPr/>
          </p:nvSpPr>
          <p:spPr>
            <a:xfrm>
              <a:off x="4659900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15"/>
            <p:cNvSpPr/>
            <p:nvPr/>
          </p:nvSpPr>
          <p:spPr>
            <a:xfrm>
              <a:off x="4622600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15" y="1303"/>
                    <a:pt x="1007" y="1390"/>
                    <a:pt x="837" y="1390"/>
                  </a:cubicBezTo>
                  <a:cubicBezTo>
                    <a:pt x="483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15"/>
            <p:cNvSpPr/>
            <p:nvPr/>
          </p:nvSpPr>
          <p:spPr>
            <a:xfrm>
              <a:off x="4660875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60" y="1"/>
                  </a:moveTo>
                  <a:cubicBezTo>
                    <a:pt x="20013" y="1851"/>
                    <a:pt x="17248" y="3263"/>
                    <a:pt x="14324" y="4158"/>
                  </a:cubicBezTo>
                  <a:cubicBezTo>
                    <a:pt x="9609" y="5571"/>
                    <a:pt x="4437" y="5710"/>
                    <a:pt x="1" y="7659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36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15"/>
            <p:cNvSpPr/>
            <p:nvPr/>
          </p:nvSpPr>
          <p:spPr>
            <a:xfrm>
              <a:off x="4659900" y="5063600"/>
              <a:ext cx="612700" cy="520700"/>
            </a:xfrm>
            <a:custGeom>
              <a:rect b="b" l="l" r="r" t="t"/>
              <a:pathLst>
                <a:path extrusionOk="0" h="20828" w="24508">
                  <a:moveTo>
                    <a:pt x="6107" y="0"/>
                  </a:moveTo>
                  <a:cubicBezTo>
                    <a:pt x="2745" y="0"/>
                    <a:pt x="4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783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15"/>
            <p:cNvSpPr/>
            <p:nvPr/>
          </p:nvSpPr>
          <p:spPr>
            <a:xfrm>
              <a:off x="3860700" y="5031275"/>
              <a:ext cx="650025" cy="553025"/>
            </a:xfrm>
            <a:custGeom>
              <a:rect b="b" l="l" r="r" t="t"/>
              <a:pathLst>
                <a:path extrusionOk="0" h="22121" w="2600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15"/>
            <p:cNvSpPr/>
            <p:nvPr/>
          </p:nvSpPr>
          <p:spPr>
            <a:xfrm>
              <a:off x="3897000" y="5063600"/>
              <a:ext cx="613225" cy="520700"/>
            </a:xfrm>
            <a:custGeom>
              <a:rect b="b" l="l" r="r" t="t"/>
              <a:pathLst>
                <a:path extrusionOk="0" h="20828" w="24529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15"/>
            <p:cNvSpPr/>
            <p:nvPr/>
          </p:nvSpPr>
          <p:spPr>
            <a:xfrm>
              <a:off x="3860700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15"/>
            <p:cNvSpPr/>
            <p:nvPr/>
          </p:nvSpPr>
          <p:spPr>
            <a:xfrm>
              <a:off x="3898000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51"/>
                    <a:pt x="17247" y="3263"/>
                    <a:pt x="14323" y="4158"/>
                  </a:cubicBezTo>
                  <a:cubicBezTo>
                    <a:pt x="9629" y="5571"/>
                    <a:pt x="4456" y="5710"/>
                    <a:pt x="1" y="7659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15"/>
            <p:cNvSpPr/>
            <p:nvPr/>
          </p:nvSpPr>
          <p:spPr>
            <a:xfrm>
              <a:off x="3898000" y="5063600"/>
              <a:ext cx="612225" cy="520700"/>
            </a:xfrm>
            <a:custGeom>
              <a:rect b="b" l="l" r="r" t="t"/>
              <a:pathLst>
                <a:path extrusionOk="0" h="20828" w="2448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59"/>
                    <a:pt x="6247" y="159"/>
                  </a:cubicBezTo>
                  <a:lnTo>
                    <a:pt x="18481" y="159"/>
                  </a:lnTo>
                  <a:cubicBezTo>
                    <a:pt x="21783" y="159"/>
                    <a:pt x="24488" y="2885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8" name="Google Shape;2328;p15"/>
          <p:cNvSpPr txBox="1"/>
          <p:nvPr>
            <p:ph idx="1" type="subTitle"/>
          </p:nvPr>
        </p:nvSpPr>
        <p:spPr>
          <a:xfrm>
            <a:off x="3941400" y="2967537"/>
            <a:ext cx="3852000" cy="60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9" name="Google Shape;2329;p15"/>
          <p:cNvSpPr txBox="1"/>
          <p:nvPr>
            <p:ph type="title"/>
          </p:nvPr>
        </p:nvSpPr>
        <p:spPr>
          <a:xfrm>
            <a:off x="3451200" y="1506497"/>
            <a:ext cx="4832400" cy="142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6">
    <p:spTree>
      <p:nvGrpSpPr>
        <p:cNvPr id="2330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p16"/>
          <p:cNvSpPr/>
          <p:nvPr/>
        </p:nvSpPr>
        <p:spPr>
          <a:xfrm>
            <a:off x="-7175" y="4383575"/>
            <a:ext cx="9158700" cy="78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2" name="Google Shape;2332;p16"/>
          <p:cNvGrpSpPr/>
          <p:nvPr/>
        </p:nvGrpSpPr>
        <p:grpSpPr>
          <a:xfrm>
            <a:off x="-63325" y="-752875"/>
            <a:ext cx="8043425" cy="5781613"/>
            <a:chOff x="-63325" y="-752875"/>
            <a:chExt cx="8043425" cy="5781613"/>
          </a:xfrm>
        </p:grpSpPr>
        <p:sp>
          <p:nvSpPr>
            <p:cNvPr id="2333" name="Google Shape;2333;p16"/>
            <p:cNvSpPr/>
            <p:nvPr/>
          </p:nvSpPr>
          <p:spPr>
            <a:xfrm>
              <a:off x="-63325" y="-752875"/>
              <a:ext cx="7782650" cy="5494650"/>
            </a:xfrm>
            <a:custGeom>
              <a:rect b="b" l="l" r="r" t="t"/>
              <a:pathLst>
                <a:path extrusionOk="0" h="219786" w="311306">
                  <a:moveTo>
                    <a:pt x="311306" y="209590"/>
                  </a:moveTo>
                  <a:lnTo>
                    <a:pt x="0" y="0"/>
                  </a:lnTo>
                  <a:lnTo>
                    <a:pt x="2252" y="210524"/>
                  </a:lnTo>
                  <a:lnTo>
                    <a:pt x="303539" y="219786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2334" name="Google Shape;2334;p16"/>
            <p:cNvGrpSpPr/>
            <p:nvPr/>
          </p:nvGrpSpPr>
          <p:grpSpPr>
            <a:xfrm flipH="1">
              <a:off x="7387975" y="4456863"/>
              <a:ext cx="592125" cy="571875"/>
              <a:chOff x="1378650" y="3847600"/>
              <a:chExt cx="592125" cy="571875"/>
            </a:xfrm>
          </p:grpSpPr>
          <p:sp>
            <p:nvSpPr>
              <p:cNvPr id="2335" name="Google Shape;2335;p16"/>
              <p:cNvSpPr/>
              <p:nvPr/>
            </p:nvSpPr>
            <p:spPr>
              <a:xfrm>
                <a:off x="1463725" y="3847600"/>
                <a:ext cx="507050" cy="464750"/>
              </a:xfrm>
              <a:custGeom>
                <a:rect b="b" l="l" r="r" t="t"/>
                <a:pathLst>
                  <a:path extrusionOk="0" h="18590" w="20282">
                    <a:moveTo>
                      <a:pt x="7602" y="0"/>
                    </a:moveTo>
                    <a:cubicBezTo>
                      <a:pt x="7280" y="0"/>
                      <a:pt x="7041" y="83"/>
                      <a:pt x="6905" y="258"/>
                    </a:cubicBezTo>
                    <a:lnTo>
                      <a:pt x="2769" y="5428"/>
                    </a:lnTo>
                    <a:cubicBezTo>
                      <a:pt x="0" y="8931"/>
                      <a:pt x="567" y="14034"/>
                      <a:pt x="4070" y="16836"/>
                    </a:cubicBezTo>
                    <a:cubicBezTo>
                      <a:pt x="5561" y="18016"/>
                      <a:pt x="7343" y="18590"/>
                      <a:pt x="9112" y="18590"/>
                    </a:cubicBezTo>
                    <a:cubicBezTo>
                      <a:pt x="11496" y="18590"/>
                      <a:pt x="13855" y="17546"/>
                      <a:pt x="15445" y="15535"/>
                    </a:cubicBezTo>
                    <a:lnTo>
                      <a:pt x="19581" y="10365"/>
                    </a:lnTo>
                    <a:cubicBezTo>
                      <a:pt x="20281" y="9431"/>
                      <a:pt x="18046" y="6496"/>
                      <a:pt x="14544" y="3694"/>
                    </a:cubicBezTo>
                    <a:cubicBezTo>
                      <a:pt x="11721" y="1435"/>
                      <a:pt x="8941" y="0"/>
                      <a:pt x="76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6" name="Google Shape;2336;p16"/>
              <p:cNvSpPr/>
              <p:nvPr/>
            </p:nvSpPr>
            <p:spPr>
              <a:xfrm>
                <a:off x="1516250" y="4045000"/>
                <a:ext cx="445350" cy="267350"/>
              </a:xfrm>
              <a:custGeom>
                <a:rect b="b" l="l" r="r" t="t"/>
                <a:pathLst>
                  <a:path extrusionOk="0" h="10694" w="17814">
                    <a:moveTo>
                      <a:pt x="16646" y="1"/>
                    </a:moveTo>
                    <a:lnTo>
                      <a:pt x="16646" y="1"/>
                    </a:lnTo>
                    <a:cubicBezTo>
                      <a:pt x="17113" y="801"/>
                      <a:pt x="17246" y="1368"/>
                      <a:pt x="16979" y="1702"/>
                    </a:cubicBezTo>
                    <a:lnTo>
                      <a:pt x="12843" y="6872"/>
                    </a:lnTo>
                    <a:cubicBezTo>
                      <a:pt x="11251" y="8886"/>
                      <a:pt x="8888" y="9940"/>
                      <a:pt x="6500" y="9940"/>
                    </a:cubicBezTo>
                    <a:cubicBezTo>
                      <a:pt x="4735" y="9940"/>
                      <a:pt x="2957" y="9364"/>
                      <a:pt x="1468" y="8173"/>
                    </a:cubicBezTo>
                    <a:cubicBezTo>
                      <a:pt x="935" y="7706"/>
                      <a:pt x="434" y="7206"/>
                      <a:pt x="1" y="6672"/>
                    </a:cubicBezTo>
                    <a:lnTo>
                      <a:pt x="1" y="6672"/>
                    </a:lnTo>
                    <a:cubicBezTo>
                      <a:pt x="501" y="7506"/>
                      <a:pt x="1135" y="8307"/>
                      <a:pt x="1969" y="8940"/>
                    </a:cubicBezTo>
                    <a:cubicBezTo>
                      <a:pt x="3460" y="10120"/>
                      <a:pt x="5242" y="10694"/>
                      <a:pt x="7011" y="10694"/>
                    </a:cubicBezTo>
                    <a:cubicBezTo>
                      <a:pt x="9395" y="10694"/>
                      <a:pt x="11754" y="9650"/>
                      <a:pt x="13344" y="7639"/>
                    </a:cubicBezTo>
                    <a:lnTo>
                      <a:pt x="17480" y="2469"/>
                    </a:lnTo>
                    <a:cubicBezTo>
                      <a:pt x="17813" y="2035"/>
                      <a:pt x="17480" y="1135"/>
                      <a:pt x="166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7" name="Google Shape;2337;p16"/>
              <p:cNvSpPr/>
              <p:nvPr/>
            </p:nvSpPr>
            <p:spPr>
              <a:xfrm>
                <a:off x="1648850" y="3869750"/>
                <a:ext cx="291900" cy="220450"/>
              </a:xfrm>
              <a:custGeom>
                <a:rect b="b" l="l" r="r" t="t"/>
                <a:pathLst>
                  <a:path extrusionOk="0" h="8818" w="11676">
                    <a:moveTo>
                      <a:pt x="1136" y="1"/>
                    </a:moveTo>
                    <a:cubicBezTo>
                      <a:pt x="876" y="1"/>
                      <a:pt x="681" y="67"/>
                      <a:pt x="568" y="206"/>
                    </a:cubicBezTo>
                    <a:cubicBezTo>
                      <a:pt x="0" y="973"/>
                      <a:pt x="1835" y="3475"/>
                      <a:pt x="4737" y="5776"/>
                    </a:cubicBezTo>
                    <a:cubicBezTo>
                      <a:pt x="7116" y="7614"/>
                      <a:pt x="9428" y="8817"/>
                      <a:pt x="10522" y="8817"/>
                    </a:cubicBezTo>
                    <a:cubicBezTo>
                      <a:pt x="10778" y="8817"/>
                      <a:pt x="10967" y="8751"/>
                      <a:pt x="11075" y="8612"/>
                    </a:cubicBezTo>
                    <a:cubicBezTo>
                      <a:pt x="11675" y="7845"/>
                      <a:pt x="9807" y="5376"/>
                      <a:pt x="6905" y="3041"/>
                    </a:cubicBezTo>
                    <a:cubicBezTo>
                      <a:pt x="4554" y="1203"/>
                      <a:pt x="2246" y="1"/>
                      <a:pt x="1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8" name="Google Shape;2338;p16"/>
              <p:cNvSpPr/>
              <p:nvPr/>
            </p:nvSpPr>
            <p:spPr>
              <a:xfrm>
                <a:off x="1648850" y="3870725"/>
                <a:ext cx="281900" cy="219475"/>
              </a:xfrm>
              <a:custGeom>
                <a:rect b="b" l="l" r="r" t="t"/>
                <a:pathLst>
                  <a:path extrusionOk="0" h="8779" w="11276">
                    <a:moveTo>
                      <a:pt x="868" y="0"/>
                    </a:moveTo>
                    <a:cubicBezTo>
                      <a:pt x="768" y="67"/>
                      <a:pt x="634" y="100"/>
                      <a:pt x="568" y="167"/>
                    </a:cubicBezTo>
                    <a:cubicBezTo>
                      <a:pt x="0" y="934"/>
                      <a:pt x="1868" y="3402"/>
                      <a:pt x="4737" y="5737"/>
                    </a:cubicBezTo>
                    <a:cubicBezTo>
                      <a:pt x="7116" y="7575"/>
                      <a:pt x="9428" y="8778"/>
                      <a:pt x="10522" y="8778"/>
                    </a:cubicBezTo>
                    <a:cubicBezTo>
                      <a:pt x="10778" y="8778"/>
                      <a:pt x="10967" y="8712"/>
                      <a:pt x="11075" y="8573"/>
                    </a:cubicBezTo>
                    <a:cubicBezTo>
                      <a:pt x="11275" y="8339"/>
                      <a:pt x="11208" y="7939"/>
                      <a:pt x="10975" y="7405"/>
                    </a:cubicBezTo>
                    <a:cubicBezTo>
                      <a:pt x="10895" y="7425"/>
                      <a:pt x="10804" y="7434"/>
                      <a:pt x="10704" y="7434"/>
                    </a:cubicBezTo>
                    <a:cubicBezTo>
                      <a:pt x="9593" y="7434"/>
                      <a:pt x="7293" y="6269"/>
                      <a:pt x="4937" y="4403"/>
                    </a:cubicBezTo>
                    <a:cubicBezTo>
                      <a:pt x="2936" y="2802"/>
                      <a:pt x="1435" y="1134"/>
                      <a:pt x="8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9" name="Google Shape;2339;p16"/>
              <p:cNvSpPr/>
              <p:nvPr/>
            </p:nvSpPr>
            <p:spPr>
              <a:xfrm>
                <a:off x="1378650" y="4372750"/>
                <a:ext cx="512900" cy="46725"/>
              </a:xfrm>
              <a:custGeom>
                <a:rect b="b" l="l" r="r" t="t"/>
                <a:pathLst>
                  <a:path extrusionOk="0" h="1869" w="20516">
                    <a:moveTo>
                      <a:pt x="10275" y="0"/>
                    </a:moveTo>
                    <a:cubicBezTo>
                      <a:pt x="4604" y="0"/>
                      <a:pt x="1" y="367"/>
                      <a:pt x="1" y="834"/>
                    </a:cubicBezTo>
                    <a:lnTo>
                      <a:pt x="1" y="1868"/>
                    </a:lnTo>
                    <a:lnTo>
                      <a:pt x="20515" y="1868"/>
                    </a:lnTo>
                    <a:lnTo>
                      <a:pt x="20515" y="834"/>
                    </a:lnTo>
                    <a:cubicBezTo>
                      <a:pt x="20515" y="367"/>
                      <a:pt x="15912" y="0"/>
                      <a:pt x="102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0" name="Google Shape;2340;p16"/>
              <p:cNvSpPr/>
              <p:nvPr/>
            </p:nvSpPr>
            <p:spPr>
              <a:xfrm>
                <a:off x="1378650" y="4395250"/>
                <a:ext cx="512900" cy="24225"/>
              </a:xfrm>
              <a:custGeom>
                <a:rect b="b" l="l" r="r" t="t"/>
                <a:pathLst>
                  <a:path extrusionOk="0" h="969" w="20516">
                    <a:moveTo>
                      <a:pt x="1" y="1"/>
                    </a:moveTo>
                    <a:lnTo>
                      <a:pt x="1" y="968"/>
                    </a:lnTo>
                    <a:lnTo>
                      <a:pt x="20515" y="968"/>
                    </a:lnTo>
                    <a:lnTo>
                      <a:pt x="205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1" name="Google Shape;2341;p16"/>
              <p:cNvSpPr/>
              <p:nvPr/>
            </p:nvSpPr>
            <p:spPr>
              <a:xfrm>
                <a:off x="1520425" y="4186775"/>
                <a:ext cx="133450" cy="188500"/>
              </a:xfrm>
              <a:custGeom>
                <a:rect b="b" l="l" r="r" t="t"/>
                <a:pathLst>
                  <a:path extrusionOk="0" fill="none" h="7540" w="5338">
                    <a:moveTo>
                      <a:pt x="2669" y="7539"/>
                    </a:moveTo>
                    <a:cubicBezTo>
                      <a:pt x="2669" y="7539"/>
                      <a:pt x="0" y="2769"/>
                      <a:pt x="5338" y="0"/>
                    </a:cubicBezTo>
                  </a:path>
                </a:pathLst>
              </a:custGeom>
              <a:solidFill>
                <a:schemeClr val="lt1"/>
              </a:solidFill>
              <a:ln cap="rnd" cmpd="sng" w="37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2" name="Google Shape;2342;p16"/>
              <p:cNvSpPr/>
              <p:nvPr/>
            </p:nvSpPr>
            <p:spPr>
              <a:xfrm>
                <a:off x="1498750" y="3989125"/>
                <a:ext cx="91750" cy="176825"/>
              </a:xfrm>
              <a:custGeom>
                <a:rect b="b" l="l" r="r" t="t"/>
                <a:pathLst>
                  <a:path extrusionOk="0" h="7073" w="3670">
                    <a:moveTo>
                      <a:pt x="3669" y="1"/>
                    </a:moveTo>
                    <a:cubicBezTo>
                      <a:pt x="867" y="935"/>
                      <a:pt x="0" y="4537"/>
                      <a:pt x="968" y="7072"/>
                    </a:cubicBezTo>
                    <a:cubicBezTo>
                      <a:pt x="867" y="4404"/>
                      <a:pt x="1435" y="1702"/>
                      <a:pt x="36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43" name="Google Shape;2343;p16"/>
          <p:cNvGrpSpPr/>
          <p:nvPr/>
        </p:nvGrpSpPr>
        <p:grpSpPr>
          <a:xfrm>
            <a:off x="-417858" y="-823150"/>
            <a:ext cx="9978772" cy="5996593"/>
            <a:chOff x="-417858" y="-823150"/>
            <a:chExt cx="9978772" cy="5996593"/>
          </a:xfrm>
        </p:grpSpPr>
        <p:grpSp>
          <p:nvGrpSpPr>
            <p:cNvPr id="2344" name="Google Shape;2344;p16"/>
            <p:cNvGrpSpPr/>
            <p:nvPr/>
          </p:nvGrpSpPr>
          <p:grpSpPr>
            <a:xfrm>
              <a:off x="8" y="-132175"/>
              <a:ext cx="1291188" cy="5305618"/>
              <a:chOff x="1440600" y="197825"/>
              <a:chExt cx="990175" cy="3797050"/>
            </a:xfrm>
          </p:grpSpPr>
          <p:sp>
            <p:nvSpPr>
              <p:cNvPr id="2345" name="Google Shape;2345;p16"/>
              <p:cNvSpPr/>
              <p:nvPr/>
            </p:nvSpPr>
            <p:spPr>
              <a:xfrm>
                <a:off x="1440600" y="197825"/>
                <a:ext cx="990175" cy="1889850"/>
              </a:xfrm>
              <a:custGeom>
                <a:rect b="b" l="l" r="r" t="t"/>
                <a:pathLst>
                  <a:path extrusionOk="0" h="75594" w="39607">
                    <a:moveTo>
                      <a:pt x="0" y="1"/>
                    </a:moveTo>
                    <a:lnTo>
                      <a:pt x="0" y="75593"/>
                    </a:lnTo>
                    <a:lnTo>
                      <a:pt x="219" y="75593"/>
                    </a:lnTo>
                    <a:cubicBezTo>
                      <a:pt x="21405" y="75593"/>
                      <a:pt x="38652" y="42074"/>
                      <a:pt x="39606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6" name="Google Shape;2346;p16"/>
              <p:cNvSpPr/>
              <p:nvPr/>
            </p:nvSpPr>
            <p:spPr>
              <a:xfrm>
                <a:off x="1440600" y="2105050"/>
                <a:ext cx="590825" cy="1889825"/>
              </a:xfrm>
              <a:custGeom>
                <a:rect b="b" l="l" r="r" t="t"/>
                <a:pathLst>
                  <a:path extrusionOk="0" h="75593" w="23633">
                    <a:moveTo>
                      <a:pt x="0" y="0"/>
                    </a:moveTo>
                    <a:lnTo>
                      <a:pt x="0" y="75593"/>
                    </a:lnTo>
                    <a:lnTo>
                      <a:pt x="23633" y="75593"/>
                    </a:lnTo>
                    <a:cubicBezTo>
                      <a:pt x="23056" y="33659"/>
                      <a:pt x="12712" y="239"/>
                      <a:pt x="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7" name="Google Shape;2347;p16"/>
              <p:cNvSpPr/>
              <p:nvPr/>
            </p:nvSpPr>
            <p:spPr>
              <a:xfrm>
                <a:off x="1440600" y="197825"/>
                <a:ext cx="858875" cy="1889850"/>
              </a:xfrm>
              <a:custGeom>
                <a:rect b="b" l="l" r="r" t="t"/>
                <a:pathLst>
                  <a:path extrusionOk="0" h="75594" w="34355">
                    <a:moveTo>
                      <a:pt x="0" y="1"/>
                    </a:moveTo>
                    <a:lnTo>
                      <a:pt x="0" y="75593"/>
                    </a:lnTo>
                    <a:lnTo>
                      <a:pt x="179" y="75593"/>
                    </a:lnTo>
                    <a:cubicBezTo>
                      <a:pt x="18560" y="75593"/>
                      <a:pt x="33539" y="42074"/>
                      <a:pt x="343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8" name="Google Shape;2348;p16"/>
              <p:cNvSpPr/>
              <p:nvPr/>
            </p:nvSpPr>
            <p:spPr>
              <a:xfrm>
                <a:off x="1440600" y="197825"/>
                <a:ext cx="644550" cy="1889850"/>
              </a:xfrm>
              <a:custGeom>
                <a:rect b="b" l="l" r="r" t="t"/>
                <a:pathLst>
                  <a:path extrusionOk="0" h="75594" w="25782">
                    <a:moveTo>
                      <a:pt x="0" y="1"/>
                    </a:moveTo>
                    <a:lnTo>
                      <a:pt x="0" y="75593"/>
                    </a:lnTo>
                    <a:lnTo>
                      <a:pt x="139" y="75593"/>
                    </a:lnTo>
                    <a:cubicBezTo>
                      <a:pt x="13905" y="75593"/>
                      <a:pt x="25144" y="42074"/>
                      <a:pt x="2578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9" name="Google Shape;2349;p16"/>
              <p:cNvSpPr/>
              <p:nvPr/>
            </p:nvSpPr>
            <p:spPr>
              <a:xfrm>
                <a:off x="1526125" y="471350"/>
                <a:ext cx="341675" cy="1616325"/>
              </a:xfrm>
              <a:custGeom>
                <a:rect b="b" l="l" r="r" t="t"/>
                <a:pathLst>
                  <a:path extrusionOk="0" h="64653" w="13667">
                    <a:moveTo>
                      <a:pt x="5690" y="1"/>
                    </a:moveTo>
                    <a:cubicBezTo>
                      <a:pt x="5690" y="1"/>
                      <a:pt x="8177" y="38215"/>
                      <a:pt x="1" y="64652"/>
                    </a:cubicBezTo>
                    <a:cubicBezTo>
                      <a:pt x="13508" y="46788"/>
                      <a:pt x="13667" y="1"/>
                      <a:pt x="136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0" name="Google Shape;2350;p16"/>
              <p:cNvSpPr/>
              <p:nvPr/>
            </p:nvSpPr>
            <p:spPr>
              <a:xfrm>
                <a:off x="1440600" y="2105050"/>
                <a:ext cx="512750" cy="1889825"/>
              </a:xfrm>
              <a:custGeom>
                <a:rect b="b" l="l" r="r" t="t"/>
                <a:pathLst>
                  <a:path extrusionOk="0" h="75593" w="20510">
                    <a:moveTo>
                      <a:pt x="0" y="0"/>
                    </a:moveTo>
                    <a:lnTo>
                      <a:pt x="0" y="75593"/>
                    </a:lnTo>
                    <a:lnTo>
                      <a:pt x="20509" y="75593"/>
                    </a:lnTo>
                    <a:cubicBezTo>
                      <a:pt x="20012" y="33659"/>
                      <a:pt x="11021" y="239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1" name="Google Shape;2351;p16"/>
              <p:cNvSpPr/>
              <p:nvPr/>
            </p:nvSpPr>
            <p:spPr>
              <a:xfrm>
                <a:off x="1440600" y="2105050"/>
                <a:ext cx="384450" cy="1889825"/>
              </a:xfrm>
              <a:custGeom>
                <a:rect b="b" l="l" r="r" t="t"/>
                <a:pathLst>
                  <a:path extrusionOk="0" h="75593" w="15378">
                    <a:moveTo>
                      <a:pt x="0" y="0"/>
                    </a:moveTo>
                    <a:lnTo>
                      <a:pt x="0" y="75593"/>
                    </a:lnTo>
                    <a:lnTo>
                      <a:pt x="15377" y="75593"/>
                    </a:lnTo>
                    <a:cubicBezTo>
                      <a:pt x="14999" y="33659"/>
                      <a:pt x="8256" y="239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2" name="Google Shape;2352;p16"/>
              <p:cNvSpPr/>
              <p:nvPr/>
            </p:nvSpPr>
            <p:spPr>
              <a:xfrm>
                <a:off x="1440600" y="2197550"/>
                <a:ext cx="214850" cy="1797325"/>
              </a:xfrm>
              <a:custGeom>
                <a:rect b="b" l="l" r="r" t="t"/>
                <a:pathLst>
                  <a:path extrusionOk="0" h="71893" w="8594">
                    <a:moveTo>
                      <a:pt x="4317" y="0"/>
                    </a:moveTo>
                    <a:lnTo>
                      <a:pt x="0" y="617"/>
                    </a:lnTo>
                    <a:lnTo>
                      <a:pt x="0" y="71893"/>
                    </a:lnTo>
                    <a:lnTo>
                      <a:pt x="8594" y="71893"/>
                    </a:lnTo>
                    <a:cubicBezTo>
                      <a:pt x="8594" y="21902"/>
                      <a:pt x="4317" y="0"/>
                      <a:pt x="43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3" name="Google Shape;2353;p16"/>
              <p:cNvSpPr/>
              <p:nvPr/>
            </p:nvSpPr>
            <p:spPr>
              <a:xfrm>
                <a:off x="1440600" y="2035925"/>
                <a:ext cx="214850" cy="206400"/>
              </a:xfrm>
              <a:custGeom>
                <a:rect b="b" l="l" r="r" t="t"/>
                <a:pathLst>
                  <a:path extrusionOk="0" h="8256" w="8594">
                    <a:moveTo>
                      <a:pt x="0" y="0"/>
                    </a:moveTo>
                    <a:lnTo>
                      <a:pt x="0" y="7082"/>
                    </a:lnTo>
                    <a:lnTo>
                      <a:pt x="8594" y="8256"/>
                    </a:lnTo>
                    <a:lnTo>
                      <a:pt x="8594" y="2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54" name="Google Shape;2354;p16"/>
            <p:cNvGrpSpPr/>
            <p:nvPr/>
          </p:nvGrpSpPr>
          <p:grpSpPr>
            <a:xfrm flipH="1">
              <a:off x="7860254" y="-132175"/>
              <a:ext cx="1291188" cy="5305618"/>
              <a:chOff x="1440600" y="197825"/>
              <a:chExt cx="990175" cy="3797050"/>
            </a:xfrm>
          </p:grpSpPr>
          <p:sp>
            <p:nvSpPr>
              <p:cNvPr id="2355" name="Google Shape;2355;p16"/>
              <p:cNvSpPr/>
              <p:nvPr/>
            </p:nvSpPr>
            <p:spPr>
              <a:xfrm>
                <a:off x="1440600" y="197825"/>
                <a:ext cx="990175" cy="1889850"/>
              </a:xfrm>
              <a:custGeom>
                <a:rect b="b" l="l" r="r" t="t"/>
                <a:pathLst>
                  <a:path extrusionOk="0" h="75594" w="39607">
                    <a:moveTo>
                      <a:pt x="0" y="1"/>
                    </a:moveTo>
                    <a:lnTo>
                      <a:pt x="0" y="75593"/>
                    </a:lnTo>
                    <a:lnTo>
                      <a:pt x="219" y="75593"/>
                    </a:lnTo>
                    <a:cubicBezTo>
                      <a:pt x="21405" y="75593"/>
                      <a:pt x="38652" y="42074"/>
                      <a:pt x="39606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6" name="Google Shape;2356;p16"/>
              <p:cNvSpPr/>
              <p:nvPr/>
            </p:nvSpPr>
            <p:spPr>
              <a:xfrm>
                <a:off x="1440600" y="2105050"/>
                <a:ext cx="590825" cy="1889825"/>
              </a:xfrm>
              <a:custGeom>
                <a:rect b="b" l="l" r="r" t="t"/>
                <a:pathLst>
                  <a:path extrusionOk="0" h="75593" w="23633">
                    <a:moveTo>
                      <a:pt x="0" y="0"/>
                    </a:moveTo>
                    <a:lnTo>
                      <a:pt x="0" y="75593"/>
                    </a:lnTo>
                    <a:lnTo>
                      <a:pt x="23633" y="75593"/>
                    </a:lnTo>
                    <a:cubicBezTo>
                      <a:pt x="23056" y="33659"/>
                      <a:pt x="12712" y="239"/>
                      <a:pt x="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7" name="Google Shape;2357;p16"/>
              <p:cNvSpPr/>
              <p:nvPr/>
            </p:nvSpPr>
            <p:spPr>
              <a:xfrm>
                <a:off x="1440600" y="197825"/>
                <a:ext cx="858875" cy="1889850"/>
              </a:xfrm>
              <a:custGeom>
                <a:rect b="b" l="l" r="r" t="t"/>
                <a:pathLst>
                  <a:path extrusionOk="0" h="75594" w="34355">
                    <a:moveTo>
                      <a:pt x="0" y="1"/>
                    </a:moveTo>
                    <a:lnTo>
                      <a:pt x="0" y="75593"/>
                    </a:lnTo>
                    <a:lnTo>
                      <a:pt x="179" y="75593"/>
                    </a:lnTo>
                    <a:cubicBezTo>
                      <a:pt x="18560" y="75593"/>
                      <a:pt x="33539" y="42074"/>
                      <a:pt x="343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8" name="Google Shape;2358;p16"/>
              <p:cNvSpPr/>
              <p:nvPr/>
            </p:nvSpPr>
            <p:spPr>
              <a:xfrm>
                <a:off x="1440600" y="197825"/>
                <a:ext cx="644550" cy="1889850"/>
              </a:xfrm>
              <a:custGeom>
                <a:rect b="b" l="l" r="r" t="t"/>
                <a:pathLst>
                  <a:path extrusionOk="0" h="75594" w="25782">
                    <a:moveTo>
                      <a:pt x="0" y="1"/>
                    </a:moveTo>
                    <a:lnTo>
                      <a:pt x="0" y="75593"/>
                    </a:lnTo>
                    <a:lnTo>
                      <a:pt x="139" y="75593"/>
                    </a:lnTo>
                    <a:cubicBezTo>
                      <a:pt x="13905" y="75593"/>
                      <a:pt x="25144" y="42074"/>
                      <a:pt x="257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9" name="Google Shape;2359;p16"/>
              <p:cNvSpPr/>
              <p:nvPr/>
            </p:nvSpPr>
            <p:spPr>
              <a:xfrm>
                <a:off x="1526125" y="471350"/>
                <a:ext cx="341675" cy="1616325"/>
              </a:xfrm>
              <a:custGeom>
                <a:rect b="b" l="l" r="r" t="t"/>
                <a:pathLst>
                  <a:path extrusionOk="0" h="64653" w="13667">
                    <a:moveTo>
                      <a:pt x="5690" y="1"/>
                    </a:moveTo>
                    <a:cubicBezTo>
                      <a:pt x="5690" y="1"/>
                      <a:pt x="8177" y="38215"/>
                      <a:pt x="1" y="64652"/>
                    </a:cubicBezTo>
                    <a:cubicBezTo>
                      <a:pt x="13508" y="46788"/>
                      <a:pt x="13667" y="1"/>
                      <a:pt x="136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0" name="Google Shape;2360;p16"/>
              <p:cNvSpPr/>
              <p:nvPr/>
            </p:nvSpPr>
            <p:spPr>
              <a:xfrm>
                <a:off x="1440600" y="2105050"/>
                <a:ext cx="512750" cy="1889825"/>
              </a:xfrm>
              <a:custGeom>
                <a:rect b="b" l="l" r="r" t="t"/>
                <a:pathLst>
                  <a:path extrusionOk="0" h="75593" w="20510">
                    <a:moveTo>
                      <a:pt x="0" y="0"/>
                    </a:moveTo>
                    <a:lnTo>
                      <a:pt x="0" y="75593"/>
                    </a:lnTo>
                    <a:lnTo>
                      <a:pt x="20509" y="75593"/>
                    </a:lnTo>
                    <a:cubicBezTo>
                      <a:pt x="20012" y="33659"/>
                      <a:pt x="11021" y="239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1" name="Google Shape;2361;p16"/>
              <p:cNvSpPr/>
              <p:nvPr/>
            </p:nvSpPr>
            <p:spPr>
              <a:xfrm>
                <a:off x="1440600" y="2105050"/>
                <a:ext cx="384450" cy="1889825"/>
              </a:xfrm>
              <a:custGeom>
                <a:rect b="b" l="l" r="r" t="t"/>
                <a:pathLst>
                  <a:path extrusionOk="0" h="75593" w="15378">
                    <a:moveTo>
                      <a:pt x="0" y="0"/>
                    </a:moveTo>
                    <a:lnTo>
                      <a:pt x="0" y="75593"/>
                    </a:lnTo>
                    <a:lnTo>
                      <a:pt x="15377" y="75593"/>
                    </a:lnTo>
                    <a:cubicBezTo>
                      <a:pt x="14999" y="33659"/>
                      <a:pt x="8256" y="239"/>
                      <a:pt x="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2" name="Google Shape;2362;p16"/>
              <p:cNvSpPr/>
              <p:nvPr/>
            </p:nvSpPr>
            <p:spPr>
              <a:xfrm>
                <a:off x="1440600" y="2197550"/>
                <a:ext cx="214850" cy="1797325"/>
              </a:xfrm>
              <a:custGeom>
                <a:rect b="b" l="l" r="r" t="t"/>
                <a:pathLst>
                  <a:path extrusionOk="0" h="71893" w="8594">
                    <a:moveTo>
                      <a:pt x="4317" y="0"/>
                    </a:moveTo>
                    <a:lnTo>
                      <a:pt x="0" y="617"/>
                    </a:lnTo>
                    <a:lnTo>
                      <a:pt x="0" y="71893"/>
                    </a:lnTo>
                    <a:lnTo>
                      <a:pt x="8594" y="71893"/>
                    </a:lnTo>
                    <a:cubicBezTo>
                      <a:pt x="8594" y="21902"/>
                      <a:pt x="4317" y="0"/>
                      <a:pt x="43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3" name="Google Shape;2363;p16"/>
              <p:cNvSpPr/>
              <p:nvPr/>
            </p:nvSpPr>
            <p:spPr>
              <a:xfrm>
                <a:off x="1440600" y="2035925"/>
                <a:ext cx="214850" cy="206400"/>
              </a:xfrm>
              <a:custGeom>
                <a:rect b="b" l="l" r="r" t="t"/>
                <a:pathLst>
                  <a:path extrusionOk="0" h="8256" w="8594">
                    <a:moveTo>
                      <a:pt x="0" y="0"/>
                    </a:moveTo>
                    <a:lnTo>
                      <a:pt x="0" y="7082"/>
                    </a:lnTo>
                    <a:lnTo>
                      <a:pt x="8594" y="8256"/>
                    </a:lnTo>
                    <a:lnTo>
                      <a:pt x="8594" y="2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64" name="Google Shape;2364;p16"/>
            <p:cNvGrpSpPr/>
            <p:nvPr/>
          </p:nvGrpSpPr>
          <p:grpSpPr>
            <a:xfrm>
              <a:off x="-417858" y="-823150"/>
              <a:ext cx="9978772" cy="1382075"/>
              <a:chOff x="193475" y="-693375"/>
              <a:chExt cx="7221575" cy="1382075"/>
            </a:xfrm>
          </p:grpSpPr>
          <p:sp>
            <p:nvSpPr>
              <p:cNvPr id="2365" name="Google Shape;2365;p16"/>
              <p:cNvSpPr/>
              <p:nvPr/>
            </p:nvSpPr>
            <p:spPr>
              <a:xfrm>
                <a:off x="363575" y="384325"/>
                <a:ext cx="6883875" cy="304375"/>
              </a:xfrm>
              <a:custGeom>
                <a:rect b="b" l="l" r="r" t="t"/>
                <a:pathLst>
                  <a:path extrusionOk="0" h="12175" w="275355">
                    <a:moveTo>
                      <a:pt x="0" y="0"/>
                    </a:moveTo>
                    <a:lnTo>
                      <a:pt x="0" y="9390"/>
                    </a:lnTo>
                    <a:lnTo>
                      <a:pt x="0" y="10782"/>
                    </a:lnTo>
                    <a:lnTo>
                      <a:pt x="14522" y="10782"/>
                    </a:lnTo>
                    <a:lnTo>
                      <a:pt x="14522" y="9370"/>
                    </a:lnTo>
                    <a:lnTo>
                      <a:pt x="16869" y="9370"/>
                    </a:lnTo>
                    <a:lnTo>
                      <a:pt x="16869" y="12175"/>
                    </a:lnTo>
                    <a:lnTo>
                      <a:pt x="30913" y="12175"/>
                    </a:lnTo>
                    <a:lnTo>
                      <a:pt x="30913" y="9370"/>
                    </a:lnTo>
                    <a:lnTo>
                      <a:pt x="33261" y="9370"/>
                    </a:lnTo>
                    <a:lnTo>
                      <a:pt x="33261" y="10782"/>
                    </a:lnTo>
                    <a:lnTo>
                      <a:pt x="47782" y="10782"/>
                    </a:lnTo>
                    <a:lnTo>
                      <a:pt x="47782" y="9370"/>
                    </a:lnTo>
                    <a:lnTo>
                      <a:pt x="50110" y="9370"/>
                    </a:lnTo>
                    <a:lnTo>
                      <a:pt x="50110" y="12175"/>
                    </a:lnTo>
                    <a:lnTo>
                      <a:pt x="64632" y="12175"/>
                    </a:lnTo>
                    <a:lnTo>
                      <a:pt x="64632" y="9370"/>
                    </a:lnTo>
                    <a:lnTo>
                      <a:pt x="66979" y="9370"/>
                    </a:lnTo>
                    <a:lnTo>
                      <a:pt x="66979" y="10782"/>
                    </a:lnTo>
                    <a:lnTo>
                      <a:pt x="81023" y="10782"/>
                    </a:lnTo>
                    <a:lnTo>
                      <a:pt x="81023" y="9370"/>
                    </a:lnTo>
                    <a:lnTo>
                      <a:pt x="83370" y="9370"/>
                    </a:lnTo>
                    <a:lnTo>
                      <a:pt x="83370" y="12175"/>
                    </a:lnTo>
                    <a:lnTo>
                      <a:pt x="97892" y="12175"/>
                    </a:lnTo>
                    <a:lnTo>
                      <a:pt x="97892" y="9370"/>
                    </a:lnTo>
                    <a:lnTo>
                      <a:pt x="101174" y="9370"/>
                    </a:lnTo>
                    <a:lnTo>
                      <a:pt x="101174" y="10782"/>
                    </a:lnTo>
                    <a:lnTo>
                      <a:pt x="115656" y="10782"/>
                    </a:lnTo>
                    <a:lnTo>
                      <a:pt x="115656" y="9370"/>
                    </a:lnTo>
                    <a:lnTo>
                      <a:pt x="118481" y="9370"/>
                    </a:lnTo>
                    <a:lnTo>
                      <a:pt x="118481" y="12175"/>
                    </a:lnTo>
                    <a:lnTo>
                      <a:pt x="133460" y="12175"/>
                    </a:lnTo>
                    <a:lnTo>
                      <a:pt x="133460" y="9370"/>
                    </a:lnTo>
                    <a:lnTo>
                      <a:pt x="136285" y="9370"/>
                    </a:lnTo>
                    <a:lnTo>
                      <a:pt x="136285" y="10782"/>
                    </a:lnTo>
                    <a:lnTo>
                      <a:pt x="151722" y="10782"/>
                    </a:lnTo>
                    <a:lnTo>
                      <a:pt x="151722" y="9370"/>
                    </a:lnTo>
                    <a:lnTo>
                      <a:pt x="154527" y="9370"/>
                    </a:lnTo>
                    <a:lnTo>
                      <a:pt x="154527" y="12175"/>
                    </a:lnTo>
                    <a:lnTo>
                      <a:pt x="169048" y="12175"/>
                    </a:lnTo>
                    <a:lnTo>
                      <a:pt x="169048" y="9370"/>
                    </a:lnTo>
                    <a:lnTo>
                      <a:pt x="172331" y="9370"/>
                    </a:lnTo>
                    <a:lnTo>
                      <a:pt x="172331" y="10782"/>
                    </a:lnTo>
                    <a:lnTo>
                      <a:pt x="186852" y="10782"/>
                    </a:lnTo>
                    <a:lnTo>
                      <a:pt x="186852" y="9370"/>
                    </a:lnTo>
                    <a:lnTo>
                      <a:pt x="190115" y="9370"/>
                    </a:lnTo>
                    <a:lnTo>
                      <a:pt x="190115" y="12175"/>
                    </a:lnTo>
                    <a:lnTo>
                      <a:pt x="204636" y="12175"/>
                    </a:lnTo>
                    <a:lnTo>
                      <a:pt x="204636" y="9370"/>
                    </a:lnTo>
                    <a:lnTo>
                      <a:pt x="207441" y="9370"/>
                    </a:lnTo>
                    <a:lnTo>
                      <a:pt x="207441" y="12175"/>
                    </a:lnTo>
                    <a:lnTo>
                      <a:pt x="222440" y="12175"/>
                    </a:lnTo>
                    <a:lnTo>
                      <a:pt x="222440" y="9370"/>
                    </a:lnTo>
                    <a:lnTo>
                      <a:pt x="225722" y="9370"/>
                    </a:lnTo>
                    <a:lnTo>
                      <a:pt x="225722" y="10782"/>
                    </a:lnTo>
                    <a:lnTo>
                      <a:pt x="240224" y="10782"/>
                    </a:lnTo>
                    <a:lnTo>
                      <a:pt x="240224" y="9370"/>
                    </a:lnTo>
                    <a:lnTo>
                      <a:pt x="243507" y="9370"/>
                    </a:lnTo>
                    <a:lnTo>
                      <a:pt x="243507" y="12175"/>
                    </a:lnTo>
                    <a:lnTo>
                      <a:pt x="257551" y="12175"/>
                    </a:lnTo>
                    <a:lnTo>
                      <a:pt x="257551" y="9370"/>
                    </a:lnTo>
                    <a:lnTo>
                      <a:pt x="260833" y="9370"/>
                    </a:lnTo>
                    <a:lnTo>
                      <a:pt x="260833" y="10782"/>
                    </a:lnTo>
                    <a:lnTo>
                      <a:pt x="275355" y="10782"/>
                    </a:lnTo>
                    <a:lnTo>
                      <a:pt x="27535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6" name="Google Shape;2366;p16"/>
              <p:cNvSpPr/>
              <p:nvPr/>
            </p:nvSpPr>
            <p:spPr>
              <a:xfrm>
                <a:off x="363575" y="-634175"/>
                <a:ext cx="6695900" cy="1158775"/>
              </a:xfrm>
              <a:custGeom>
                <a:rect b="b" l="l" r="r" t="t"/>
                <a:pathLst>
                  <a:path extrusionOk="0" h="46351" w="267836">
                    <a:moveTo>
                      <a:pt x="0" y="0"/>
                    </a:moveTo>
                    <a:lnTo>
                      <a:pt x="0" y="46350"/>
                    </a:lnTo>
                    <a:lnTo>
                      <a:pt x="267835" y="46350"/>
                    </a:lnTo>
                    <a:lnTo>
                      <a:pt x="267835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7" name="Google Shape;2367;p16"/>
              <p:cNvSpPr/>
              <p:nvPr/>
            </p:nvSpPr>
            <p:spPr>
              <a:xfrm>
                <a:off x="363575" y="-634175"/>
                <a:ext cx="363050" cy="1194575"/>
              </a:xfrm>
              <a:custGeom>
                <a:rect b="b" l="l" r="r" t="t"/>
                <a:pathLst>
                  <a:path extrusionOk="0" h="47783" w="14522">
                    <a:moveTo>
                      <a:pt x="0" y="0"/>
                    </a:moveTo>
                    <a:lnTo>
                      <a:pt x="0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8" name="Google Shape;2368;p16"/>
              <p:cNvSpPr/>
              <p:nvPr/>
            </p:nvSpPr>
            <p:spPr>
              <a:xfrm>
                <a:off x="434175" y="-634175"/>
                <a:ext cx="210900" cy="1194575"/>
              </a:xfrm>
              <a:custGeom>
                <a:rect b="b" l="l" r="r" t="t"/>
                <a:pathLst>
                  <a:path extrusionOk="0" h="47783" w="8436">
                    <a:moveTo>
                      <a:pt x="1" y="0"/>
                    </a:moveTo>
                    <a:lnTo>
                      <a:pt x="1" y="47782"/>
                    </a:lnTo>
                    <a:lnTo>
                      <a:pt x="8435" y="47782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9" name="Google Shape;2369;p16"/>
              <p:cNvSpPr/>
              <p:nvPr/>
            </p:nvSpPr>
            <p:spPr>
              <a:xfrm>
                <a:off x="785300" y="-634175"/>
                <a:ext cx="351125" cy="1228900"/>
              </a:xfrm>
              <a:custGeom>
                <a:rect b="b" l="l" r="r" t="t"/>
                <a:pathLst>
                  <a:path extrusionOk="0" h="49156" w="14045">
                    <a:moveTo>
                      <a:pt x="0" y="0"/>
                    </a:moveTo>
                    <a:lnTo>
                      <a:pt x="0" y="49155"/>
                    </a:lnTo>
                    <a:lnTo>
                      <a:pt x="14044" y="49155"/>
                    </a:lnTo>
                    <a:lnTo>
                      <a:pt x="14044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0" name="Google Shape;2370;p16"/>
              <p:cNvSpPr/>
              <p:nvPr/>
            </p:nvSpPr>
            <p:spPr>
              <a:xfrm>
                <a:off x="867350" y="-634175"/>
                <a:ext cx="187025" cy="1228900"/>
              </a:xfrm>
              <a:custGeom>
                <a:rect b="b" l="l" r="r" t="t"/>
                <a:pathLst>
                  <a:path extrusionOk="0" h="49156" w="7481">
                    <a:moveTo>
                      <a:pt x="0" y="0"/>
                    </a:moveTo>
                    <a:lnTo>
                      <a:pt x="0" y="49155"/>
                    </a:lnTo>
                    <a:lnTo>
                      <a:pt x="7480" y="49155"/>
                    </a:lnTo>
                    <a:lnTo>
                      <a:pt x="7480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1" name="Google Shape;2371;p16"/>
              <p:cNvSpPr/>
              <p:nvPr/>
            </p:nvSpPr>
            <p:spPr>
              <a:xfrm>
                <a:off x="1195075" y="-634175"/>
                <a:ext cx="363075" cy="1194575"/>
              </a:xfrm>
              <a:custGeom>
                <a:rect b="b" l="l" r="r" t="t"/>
                <a:pathLst>
                  <a:path extrusionOk="0" h="47783" w="14523">
                    <a:moveTo>
                      <a:pt x="1" y="0"/>
                    </a:moveTo>
                    <a:lnTo>
                      <a:pt x="1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2" name="Google Shape;2372;p16"/>
              <p:cNvSpPr/>
              <p:nvPr/>
            </p:nvSpPr>
            <p:spPr>
              <a:xfrm>
                <a:off x="1277150" y="-634175"/>
                <a:ext cx="198950" cy="1194575"/>
              </a:xfrm>
              <a:custGeom>
                <a:rect b="b" l="l" r="r" t="t"/>
                <a:pathLst>
                  <a:path extrusionOk="0" h="47783" w="7958">
                    <a:moveTo>
                      <a:pt x="0" y="0"/>
                    </a:moveTo>
                    <a:lnTo>
                      <a:pt x="0" y="47782"/>
                    </a:lnTo>
                    <a:lnTo>
                      <a:pt x="7957" y="47782"/>
                    </a:lnTo>
                    <a:lnTo>
                      <a:pt x="7957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3" name="Google Shape;2373;p16"/>
              <p:cNvSpPr/>
              <p:nvPr/>
            </p:nvSpPr>
            <p:spPr>
              <a:xfrm>
                <a:off x="1616300" y="-634175"/>
                <a:ext cx="363075" cy="1228900"/>
              </a:xfrm>
              <a:custGeom>
                <a:rect b="b" l="l" r="r" t="t"/>
                <a:pathLst>
                  <a:path extrusionOk="0" h="49156" w="14523">
                    <a:moveTo>
                      <a:pt x="1" y="0"/>
                    </a:moveTo>
                    <a:lnTo>
                      <a:pt x="1" y="49155"/>
                    </a:lnTo>
                    <a:lnTo>
                      <a:pt x="14523" y="49155"/>
                    </a:lnTo>
                    <a:lnTo>
                      <a:pt x="14523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4" name="Google Shape;2374;p16"/>
              <p:cNvSpPr/>
              <p:nvPr/>
            </p:nvSpPr>
            <p:spPr>
              <a:xfrm>
                <a:off x="1698375" y="-634175"/>
                <a:ext cx="210875" cy="1228900"/>
              </a:xfrm>
              <a:custGeom>
                <a:rect b="b" l="l" r="r" t="t"/>
                <a:pathLst>
                  <a:path extrusionOk="0" h="49156" w="8435">
                    <a:moveTo>
                      <a:pt x="0" y="0"/>
                    </a:moveTo>
                    <a:lnTo>
                      <a:pt x="0" y="49155"/>
                    </a:lnTo>
                    <a:lnTo>
                      <a:pt x="8435" y="49155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5" name="Google Shape;2375;p16"/>
              <p:cNvSpPr/>
              <p:nvPr/>
            </p:nvSpPr>
            <p:spPr>
              <a:xfrm>
                <a:off x="2038025" y="-634175"/>
                <a:ext cx="351150" cy="1194575"/>
              </a:xfrm>
              <a:custGeom>
                <a:rect b="b" l="l" r="r" t="t"/>
                <a:pathLst>
                  <a:path extrusionOk="0" h="47783" w="14046">
                    <a:moveTo>
                      <a:pt x="1" y="0"/>
                    </a:moveTo>
                    <a:lnTo>
                      <a:pt x="1" y="47782"/>
                    </a:lnTo>
                    <a:lnTo>
                      <a:pt x="14045" y="47782"/>
                    </a:lnTo>
                    <a:lnTo>
                      <a:pt x="14045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6" name="Google Shape;2376;p16"/>
              <p:cNvSpPr/>
              <p:nvPr/>
            </p:nvSpPr>
            <p:spPr>
              <a:xfrm>
                <a:off x="2108150" y="-634175"/>
                <a:ext cx="198950" cy="1194575"/>
              </a:xfrm>
              <a:custGeom>
                <a:rect b="b" l="l" r="r" t="t"/>
                <a:pathLst>
                  <a:path extrusionOk="0" h="47783" w="7958">
                    <a:moveTo>
                      <a:pt x="1" y="0"/>
                    </a:moveTo>
                    <a:lnTo>
                      <a:pt x="1" y="47782"/>
                    </a:lnTo>
                    <a:lnTo>
                      <a:pt x="7958" y="47782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7" name="Google Shape;2377;p16"/>
              <p:cNvSpPr/>
              <p:nvPr/>
            </p:nvSpPr>
            <p:spPr>
              <a:xfrm>
                <a:off x="2447825" y="-634175"/>
                <a:ext cx="363075" cy="1228900"/>
              </a:xfrm>
              <a:custGeom>
                <a:rect b="b" l="l" r="r" t="t"/>
                <a:pathLst>
                  <a:path extrusionOk="0" h="49156" w="14523">
                    <a:moveTo>
                      <a:pt x="0" y="0"/>
                    </a:moveTo>
                    <a:lnTo>
                      <a:pt x="0" y="49155"/>
                    </a:lnTo>
                    <a:lnTo>
                      <a:pt x="14522" y="49155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8" name="Google Shape;2378;p16"/>
              <p:cNvSpPr/>
              <p:nvPr/>
            </p:nvSpPr>
            <p:spPr>
              <a:xfrm>
                <a:off x="2529375" y="-634175"/>
                <a:ext cx="198950" cy="1228900"/>
              </a:xfrm>
              <a:custGeom>
                <a:rect b="b" l="l" r="r" t="t"/>
                <a:pathLst>
                  <a:path extrusionOk="0" h="49156" w="7958">
                    <a:moveTo>
                      <a:pt x="1" y="0"/>
                    </a:moveTo>
                    <a:lnTo>
                      <a:pt x="1" y="49155"/>
                    </a:lnTo>
                    <a:lnTo>
                      <a:pt x="7958" y="49155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9" name="Google Shape;2379;p16"/>
              <p:cNvSpPr/>
              <p:nvPr/>
            </p:nvSpPr>
            <p:spPr>
              <a:xfrm>
                <a:off x="2892925" y="-634175"/>
                <a:ext cx="363075" cy="1194575"/>
              </a:xfrm>
              <a:custGeom>
                <a:rect b="b" l="l" r="r" t="t"/>
                <a:pathLst>
                  <a:path extrusionOk="0" h="47783" w="14523">
                    <a:moveTo>
                      <a:pt x="0" y="0"/>
                    </a:moveTo>
                    <a:lnTo>
                      <a:pt x="0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0" name="Google Shape;2380;p16"/>
              <p:cNvSpPr/>
              <p:nvPr/>
            </p:nvSpPr>
            <p:spPr>
              <a:xfrm>
                <a:off x="2973975" y="-634175"/>
                <a:ext cx="210900" cy="1194575"/>
              </a:xfrm>
              <a:custGeom>
                <a:rect b="b" l="l" r="r" t="t"/>
                <a:pathLst>
                  <a:path extrusionOk="0" h="47783" w="8436">
                    <a:moveTo>
                      <a:pt x="1" y="0"/>
                    </a:moveTo>
                    <a:lnTo>
                      <a:pt x="1" y="47782"/>
                    </a:lnTo>
                    <a:lnTo>
                      <a:pt x="8435" y="47782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1" name="Google Shape;2381;p16"/>
              <p:cNvSpPr/>
              <p:nvPr/>
            </p:nvSpPr>
            <p:spPr>
              <a:xfrm>
                <a:off x="3325600" y="-634175"/>
                <a:ext cx="374500" cy="1228900"/>
              </a:xfrm>
              <a:custGeom>
                <a:rect b="b" l="l" r="r" t="t"/>
                <a:pathLst>
                  <a:path extrusionOk="0" h="49156" w="14980">
                    <a:moveTo>
                      <a:pt x="0" y="0"/>
                    </a:moveTo>
                    <a:lnTo>
                      <a:pt x="0" y="49155"/>
                    </a:lnTo>
                    <a:lnTo>
                      <a:pt x="14979" y="49155"/>
                    </a:lnTo>
                    <a:lnTo>
                      <a:pt x="14979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2" name="Google Shape;2382;p16"/>
              <p:cNvSpPr/>
              <p:nvPr/>
            </p:nvSpPr>
            <p:spPr>
              <a:xfrm>
                <a:off x="3407650" y="-634175"/>
                <a:ext cx="210375" cy="1228900"/>
              </a:xfrm>
              <a:custGeom>
                <a:rect b="b" l="l" r="r" t="t"/>
                <a:pathLst>
                  <a:path extrusionOk="0" h="49156" w="8415">
                    <a:moveTo>
                      <a:pt x="0" y="0"/>
                    </a:moveTo>
                    <a:lnTo>
                      <a:pt x="0" y="49155"/>
                    </a:lnTo>
                    <a:lnTo>
                      <a:pt x="8415" y="49155"/>
                    </a:lnTo>
                    <a:lnTo>
                      <a:pt x="841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3" name="Google Shape;2383;p16"/>
              <p:cNvSpPr/>
              <p:nvPr/>
            </p:nvSpPr>
            <p:spPr>
              <a:xfrm>
                <a:off x="3770675" y="-634175"/>
                <a:ext cx="385950" cy="1194575"/>
              </a:xfrm>
              <a:custGeom>
                <a:rect b="b" l="l" r="r" t="t"/>
                <a:pathLst>
                  <a:path extrusionOk="0" h="47783" w="15438">
                    <a:moveTo>
                      <a:pt x="1" y="0"/>
                    </a:moveTo>
                    <a:lnTo>
                      <a:pt x="1" y="47782"/>
                    </a:lnTo>
                    <a:lnTo>
                      <a:pt x="15438" y="47782"/>
                    </a:lnTo>
                    <a:lnTo>
                      <a:pt x="15438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4" name="Google Shape;2384;p16"/>
              <p:cNvSpPr/>
              <p:nvPr/>
            </p:nvSpPr>
            <p:spPr>
              <a:xfrm>
                <a:off x="3864175" y="-634175"/>
                <a:ext cx="198950" cy="1194575"/>
              </a:xfrm>
              <a:custGeom>
                <a:rect b="b" l="l" r="r" t="t"/>
                <a:pathLst>
                  <a:path extrusionOk="0" h="47783" w="7958">
                    <a:moveTo>
                      <a:pt x="1" y="0"/>
                    </a:moveTo>
                    <a:lnTo>
                      <a:pt x="1" y="47782"/>
                    </a:lnTo>
                    <a:lnTo>
                      <a:pt x="7958" y="47782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5" name="Google Shape;2385;p16"/>
              <p:cNvSpPr/>
              <p:nvPr/>
            </p:nvSpPr>
            <p:spPr>
              <a:xfrm>
                <a:off x="4226725" y="-634175"/>
                <a:ext cx="363075" cy="1228900"/>
              </a:xfrm>
              <a:custGeom>
                <a:rect b="b" l="l" r="r" t="t"/>
                <a:pathLst>
                  <a:path extrusionOk="0" h="49156" w="14523">
                    <a:moveTo>
                      <a:pt x="1" y="0"/>
                    </a:moveTo>
                    <a:lnTo>
                      <a:pt x="1" y="49155"/>
                    </a:lnTo>
                    <a:lnTo>
                      <a:pt x="14522" y="49155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6" name="Google Shape;2386;p16"/>
              <p:cNvSpPr/>
              <p:nvPr/>
            </p:nvSpPr>
            <p:spPr>
              <a:xfrm>
                <a:off x="4308775" y="-634175"/>
                <a:ext cx="187025" cy="1228900"/>
              </a:xfrm>
              <a:custGeom>
                <a:rect b="b" l="l" r="r" t="t"/>
                <a:pathLst>
                  <a:path extrusionOk="0" h="49156" w="7481">
                    <a:moveTo>
                      <a:pt x="1" y="0"/>
                    </a:moveTo>
                    <a:lnTo>
                      <a:pt x="1" y="49155"/>
                    </a:lnTo>
                    <a:lnTo>
                      <a:pt x="7481" y="49155"/>
                    </a:lnTo>
                    <a:lnTo>
                      <a:pt x="7481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7" name="Google Shape;2387;p16"/>
              <p:cNvSpPr/>
              <p:nvPr/>
            </p:nvSpPr>
            <p:spPr>
              <a:xfrm>
                <a:off x="4671825" y="-634175"/>
                <a:ext cx="363075" cy="1194575"/>
              </a:xfrm>
              <a:custGeom>
                <a:rect b="b" l="l" r="r" t="t"/>
                <a:pathLst>
                  <a:path extrusionOk="0" h="47783" w="14523">
                    <a:moveTo>
                      <a:pt x="1" y="0"/>
                    </a:moveTo>
                    <a:lnTo>
                      <a:pt x="1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8" name="Google Shape;2388;p16"/>
              <p:cNvSpPr/>
              <p:nvPr/>
            </p:nvSpPr>
            <p:spPr>
              <a:xfrm>
                <a:off x="4741950" y="-634175"/>
                <a:ext cx="210875" cy="1194575"/>
              </a:xfrm>
              <a:custGeom>
                <a:rect b="b" l="l" r="r" t="t"/>
                <a:pathLst>
                  <a:path extrusionOk="0" h="47783" w="8435">
                    <a:moveTo>
                      <a:pt x="0" y="0"/>
                    </a:moveTo>
                    <a:lnTo>
                      <a:pt x="0" y="47782"/>
                    </a:lnTo>
                    <a:lnTo>
                      <a:pt x="8435" y="47782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9" name="Google Shape;2389;p16"/>
              <p:cNvSpPr/>
              <p:nvPr/>
            </p:nvSpPr>
            <p:spPr>
              <a:xfrm>
                <a:off x="5116425" y="-634175"/>
                <a:ext cx="363075" cy="1228900"/>
              </a:xfrm>
              <a:custGeom>
                <a:rect b="b" l="l" r="r" t="t"/>
                <a:pathLst>
                  <a:path extrusionOk="0" h="49156" w="14523">
                    <a:moveTo>
                      <a:pt x="1" y="0"/>
                    </a:moveTo>
                    <a:lnTo>
                      <a:pt x="1" y="49155"/>
                    </a:lnTo>
                    <a:lnTo>
                      <a:pt x="14522" y="49155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0" name="Google Shape;2390;p16"/>
              <p:cNvSpPr/>
              <p:nvPr/>
            </p:nvSpPr>
            <p:spPr>
              <a:xfrm>
                <a:off x="5198475" y="-634175"/>
                <a:ext cx="198950" cy="1228900"/>
              </a:xfrm>
              <a:custGeom>
                <a:rect b="b" l="l" r="r" t="t"/>
                <a:pathLst>
                  <a:path extrusionOk="0" h="49156" w="7958">
                    <a:moveTo>
                      <a:pt x="1" y="0"/>
                    </a:moveTo>
                    <a:lnTo>
                      <a:pt x="1" y="49155"/>
                    </a:lnTo>
                    <a:lnTo>
                      <a:pt x="7958" y="49155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1" name="Google Shape;2391;p16"/>
              <p:cNvSpPr/>
              <p:nvPr/>
            </p:nvSpPr>
            <p:spPr>
              <a:xfrm>
                <a:off x="5549600" y="-634175"/>
                <a:ext cx="375000" cy="1228900"/>
              </a:xfrm>
              <a:custGeom>
                <a:rect b="b" l="l" r="r" t="t"/>
                <a:pathLst>
                  <a:path extrusionOk="0" h="49156" w="15000">
                    <a:moveTo>
                      <a:pt x="0" y="0"/>
                    </a:moveTo>
                    <a:lnTo>
                      <a:pt x="0" y="49155"/>
                    </a:lnTo>
                    <a:lnTo>
                      <a:pt x="14999" y="49155"/>
                    </a:lnTo>
                    <a:lnTo>
                      <a:pt x="14999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2" name="Google Shape;2392;p16"/>
              <p:cNvSpPr/>
              <p:nvPr/>
            </p:nvSpPr>
            <p:spPr>
              <a:xfrm>
                <a:off x="5631650" y="-634175"/>
                <a:ext cx="198950" cy="1228900"/>
              </a:xfrm>
              <a:custGeom>
                <a:rect b="b" l="l" r="r" t="t"/>
                <a:pathLst>
                  <a:path extrusionOk="0" h="49156" w="7958">
                    <a:moveTo>
                      <a:pt x="0" y="0"/>
                    </a:moveTo>
                    <a:lnTo>
                      <a:pt x="0" y="49155"/>
                    </a:lnTo>
                    <a:lnTo>
                      <a:pt x="7957" y="49155"/>
                    </a:lnTo>
                    <a:lnTo>
                      <a:pt x="7957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3" name="Google Shape;2393;p16"/>
              <p:cNvSpPr/>
              <p:nvPr/>
            </p:nvSpPr>
            <p:spPr>
              <a:xfrm>
                <a:off x="6006625" y="-634175"/>
                <a:ext cx="363075" cy="1194575"/>
              </a:xfrm>
              <a:custGeom>
                <a:rect b="b" l="l" r="r" t="t"/>
                <a:pathLst>
                  <a:path extrusionOk="0" h="47783" w="14523">
                    <a:moveTo>
                      <a:pt x="0" y="0"/>
                    </a:moveTo>
                    <a:lnTo>
                      <a:pt x="0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4" name="Google Shape;2394;p16"/>
              <p:cNvSpPr/>
              <p:nvPr/>
            </p:nvSpPr>
            <p:spPr>
              <a:xfrm>
                <a:off x="6076750" y="-634175"/>
                <a:ext cx="210875" cy="1194575"/>
              </a:xfrm>
              <a:custGeom>
                <a:rect b="b" l="l" r="r" t="t"/>
                <a:pathLst>
                  <a:path extrusionOk="0" h="47783" w="8435">
                    <a:moveTo>
                      <a:pt x="0" y="0"/>
                    </a:moveTo>
                    <a:lnTo>
                      <a:pt x="0" y="47782"/>
                    </a:lnTo>
                    <a:lnTo>
                      <a:pt x="8435" y="47782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5" name="Google Shape;2395;p16"/>
              <p:cNvSpPr/>
              <p:nvPr/>
            </p:nvSpPr>
            <p:spPr>
              <a:xfrm>
                <a:off x="6451225" y="-634175"/>
                <a:ext cx="351125" cy="1228900"/>
              </a:xfrm>
              <a:custGeom>
                <a:rect b="b" l="l" r="r" t="t"/>
                <a:pathLst>
                  <a:path extrusionOk="0" h="49156" w="14045">
                    <a:moveTo>
                      <a:pt x="1" y="0"/>
                    </a:moveTo>
                    <a:lnTo>
                      <a:pt x="1" y="49155"/>
                    </a:lnTo>
                    <a:lnTo>
                      <a:pt x="14045" y="49155"/>
                    </a:lnTo>
                    <a:lnTo>
                      <a:pt x="14045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6" name="Google Shape;2396;p16"/>
              <p:cNvSpPr/>
              <p:nvPr/>
            </p:nvSpPr>
            <p:spPr>
              <a:xfrm>
                <a:off x="6532775" y="-634175"/>
                <a:ext cx="187525" cy="1228900"/>
              </a:xfrm>
              <a:custGeom>
                <a:rect b="b" l="l" r="r" t="t"/>
                <a:pathLst>
                  <a:path extrusionOk="0" h="49156" w="7501">
                    <a:moveTo>
                      <a:pt x="1" y="0"/>
                    </a:moveTo>
                    <a:lnTo>
                      <a:pt x="1" y="49155"/>
                    </a:lnTo>
                    <a:lnTo>
                      <a:pt x="7501" y="49155"/>
                    </a:lnTo>
                    <a:lnTo>
                      <a:pt x="7501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7" name="Google Shape;2397;p16"/>
              <p:cNvSpPr/>
              <p:nvPr/>
            </p:nvSpPr>
            <p:spPr>
              <a:xfrm>
                <a:off x="6884400" y="-634175"/>
                <a:ext cx="363050" cy="1194575"/>
              </a:xfrm>
              <a:custGeom>
                <a:rect b="b" l="l" r="r" t="t"/>
                <a:pathLst>
                  <a:path extrusionOk="0" h="47783" w="14522">
                    <a:moveTo>
                      <a:pt x="0" y="0"/>
                    </a:moveTo>
                    <a:lnTo>
                      <a:pt x="0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8" name="Google Shape;2398;p16"/>
              <p:cNvSpPr/>
              <p:nvPr/>
            </p:nvSpPr>
            <p:spPr>
              <a:xfrm>
                <a:off x="6978375" y="-634175"/>
                <a:ext cx="198950" cy="1194575"/>
              </a:xfrm>
              <a:custGeom>
                <a:rect b="b" l="l" r="r" t="t"/>
                <a:pathLst>
                  <a:path extrusionOk="0" h="47783" w="7958">
                    <a:moveTo>
                      <a:pt x="1" y="0"/>
                    </a:moveTo>
                    <a:lnTo>
                      <a:pt x="1" y="47782"/>
                    </a:lnTo>
                    <a:lnTo>
                      <a:pt x="7958" y="47782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9" name="Google Shape;2399;p16"/>
              <p:cNvSpPr/>
              <p:nvPr/>
            </p:nvSpPr>
            <p:spPr>
              <a:xfrm>
                <a:off x="211400" y="-634175"/>
                <a:ext cx="7094250" cy="25"/>
              </a:xfrm>
              <a:custGeom>
                <a:rect b="b" l="l" r="r" t="t"/>
                <a:pathLst>
                  <a:path extrusionOk="0" fill="none" h="1" w="283770">
                    <a:moveTo>
                      <a:pt x="0" y="0"/>
                    </a:moveTo>
                    <a:lnTo>
                      <a:pt x="283769" y="0"/>
                    </a:lnTo>
                  </a:path>
                </a:pathLst>
              </a:custGeom>
              <a:noFill/>
              <a:ln cap="flat" cmpd="sng" w="46750">
                <a:solidFill>
                  <a:srgbClr val="FFB726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0" name="Google Shape;2400;p16"/>
              <p:cNvSpPr/>
              <p:nvPr/>
            </p:nvSpPr>
            <p:spPr>
              <a:xfrm>
                <a:off x="7287225" y="-693375"/>
                <a:ext cx="127825" cy="128350"/>
              </a:xfrm>
              <a:custGeom>
                <a:rect b="b" l="l" r="r" t="t"/>
                <a:pathLst>
                  <a:path extrusionOk="0" h="5134" w="5113">
                    <a:moveTo>
                      <a:pt x="2566" y="1"/>
                    </a:moveTo>
                    <a:cubicBezTo>
                      <a:pt x="1134" y="1"/>
                      <a:pt x="0" y="1155"/>
                      <a:pt x="0" y="2567"/>
                    </a:cubicBezTo>
                    <a:cubicBezTo>
                      <a:pt x="0" y="3979"/>
                      <a:pt x="1134" y="5133"/>
                      <a:pt x="2566" y="5133"/>
                    </a:cubicBezTo>
                    <a:cubicBezTo>
                      <a:pt x="3979" y="5133"/>
                      <a:pt x="5113" y="3979"/>
                      <a:pt x="5113" y="2567"/>
                    </a:cubicBezTo>
                    <a:cubicBezTo>
                      <a:pt x="5113" y="1155"/>
                      <a:pt x="3979" y="1"/>
                      <a:pt x="2566" y="1"/>
                    </a:cubicBezTo>
                    <a:close/>
                  </a:path>
                </a:pathLst>
              </a:custGeom>
              <a:solidFill>
                <a:srgbClr val="FFB72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1" name="Google Shape;2401;p16"/>
              <p:cNvSpPr/>
              <p:nvPr/>
            </p:nvSpPr>
            <p:spPr>
              <a:xfrm>
                <a:off x="193475" y="-693375"/>
                <a:ext cx="128350" cy="128350"/>
              </a:xfrm>
              <a:custGeom>
                <a:rect b="b" l="l" r="r" t="t"/>
                <a:pathLst>
                  <a:path extrusionOk="0" h="5134" w="5134">
                    <a:moveTo>
                      <a:pt x="2567" y="1"/>
                    </a:moveTo>
                    <a:cubicBezTo>
                      <a:pt x="1155" y="1"/>
                      <a:pt x="1" y="1155"/>
                      <a:pt x="1" y="2567"/>
                    </a:cubicBezTo>
                    <a:cubicBezTo>
                      <a:pt x="1" y="3979"/>
                      <a:pt x="1155" y="5133"/>
                      <a:pt x="2567" y="5133"/>
                    </a:cubicBezTo>
                    <a:cubicBezTo>
                      <a:pt x="3979" y="5133"/>
                      <a:pt x="5133" y="3979"/>
                      <a:pt x="5133" y="2567"/>
                    </a:cubicBezTo>
                    <a:cubicBezTo>
                      <a:pt x="5133" y="1155"/>
                      <a:pt x="3979" y="1"/>
                      <a:pt x="2567" y="1"/>
                    </a:cubicBezTo>
                    <a:close/>
                  </a:path>
                </a:pathLst>
              </a:custGeom>
              <a:solidFill>
                <a:srgbClr val="FFB72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402" name="Google Shape;2402;p16"/>
          <p:cNvSpPr txBox="1"/>
          <p:nvPr>
            <p:ph type="title"/>
          </p:nvPr>
        </p:nvSpPr>
        <p:spPr>
          <a:xfrm>
            <a:off x="3790154" y="2514018"/>
            <a:ext cx="4632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03" name="Google Shape;2403;p16"/>
          <p:cNvSpPr txBox="1"/>
          <p:nvPr>
            <p:ph hasCustomPrompt="1" idx="2" type="title"/>
          </p:nvPr>
        </p:nvSpPr>
        <p:spPr>
          <a:xfrm>
            <a:off x="5390504" y="1190175"/>
            <a:ext cx="1432200" cy="1188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04" name="Google Shape;2404;p16"/>
          <p:cNvSpPr txBox="1"/>
          <p:nvPr>
            <p:ph idx="1" type="subTitle"/>
          </p:nvPr>
        </p:nvSpPr>
        <p:spPr>
          <a:xfrm>
            <a:off x="4668104" y="3335968"/>
            <a:ext cx="2877000" cy="6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6_1">
    <p:spTree>
      <p:nvGrpSpPr>
        <p:cNvPr id="2405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p17"/>
          <p:cNvSpPr/>
          <p:nvPr/>
        </p:nvSpPr>
        <p:spPr>
          <a:xfrm>
            <a:off x="-7175" y="4096150"/>
            <a:ext cx="9158700" cy="104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7" name="Google Shape;2407;p17"/>
          <p:cNvGrpSpPr/>
          <p:nvPr/>
        </p:nvGrpSpPr>
        <p:grpSpPr>
          <a:xfrm flipH="1">
            <a:off x="3159475" y="-139550"/>
            <a:ext cx="5997825" cy="5047838"/>
            <a:chOff x="-844200" y="-335325"/>
            <a:chExt cx="5997825" cy="5047838"/>
          </a:xfrm>
        </p:grpSpPr>
        <p:sp>
          <p:nvSpPr>
            <p:cNvPr id="2408" name="Google Shape;2408;p17"/>
            <p:cNvSpPr/>
            <p:nvPr/>
          </p:nvSpPr>
          <p:spPr>
            <a:xfrm>
              <a:off x="-844200" y="-335325"/>
              <a:ext cx="5865750" cy="4883425"/>
            </a:xfrm>
            <a:custGeom>
              <a:rect b="b" l="l" r="r" t="t"/>
              <a:pathLst>
                <a:path extrusionOk="0" h="195337" w="234630">
                  <a:moveTo>
                    <a:pt x="234630" y="190171"/>
                  </a:moveTo>
                  <a:lnTo>
                    <a:pt x="0" y="0"/>
                  </a:lnTo>
                  <a:lnTo>
                    <a:pt x="266" y="162412"/>
                  </a:lnTo>
                  <a:lnTo>
                    <a:pt x="227456" y="195337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2409" name="Google Shape;2409;p17"/>
            <p:cNvGrpSpPr/>
            <p:nvPr/>
          </p:nvGrpSpPr>
          <p:grpSpPr>
            <a:xfrm flipH="1">
              <a:off x="4793350" y="4364763"/>
              <a:ext cx="360275" cy="347750"/>
              <a:chOff x="1618825" y="2930900"/>
              <a:chExt cx="360275" cy="347750"/>
            </a:xfrm>
          </p:grpSpPr>
          <p:sp>
            <p:nvSpPr>
              <p:cNvPr id="2410" name="Google Shape;2410;p17"/>
              <p:cNvSpPr/>
              <p:nvPr/>
            </p:nvSpPr>
            <p:spPr>
              <a:xfrm>
                <a:off x="1670525" y="2930900"/>
                <a:ext cx="308575" cy="281975"/>
              </a:xfrm>
              <a:custGeom>
                <a:rect b="b" l="l" r="r" t="t"/>
                <a:pathLst>
                  <a:path extrusionOk="0" h="11279" w="12343">
                    <a:moveTo>
                      <a:pt x="4663" y="0"/>
                    </a:moveTo>
                    <a:cubicBezTo>
                      <a:pt x="4463" y="0"/>
                      <a:pt x="4317" y="54"/>
                      <a:pt x="4237" y="166"/>
                    </a:cubicBezTo>
                    <a:lnTo>
                      <a:pt x="1735" y="3302"/>
                    </a:lnTo>
                    <a:cubicBezTo>
                      <a:pt x="1" y="5403"/>
                      <a:pt x="368" y="8506"/>
                      <a:pt x="2503" y="10207"/>
                    </a:cubicBezTo>
                    <a:cubicBezTo>
                      <a:pt x="3408" y="10929"/>
                      <a:pt x="4483" y="11278"/>
                      <a:pt x="5552" y="11278"/>
                    </a:cubicBezTo>
                    <a:cubicBezTo>
                      <a:pt x="7002" y="11278"/>
                      <a:pt x="8442" y="10635"/>
                      <a:pt x="9441" y="9406"/>
                    </a:cubicBezTo>
                    <a:lnTo>
                      <a:pt x="11943" y="6304"/>
                    </a:lnTo>
                    <a:cubicBezTo>
                      <a:pt x="12343" y="5737"/>
                      <a:pt x="10975" y="3902"/>
                      <a:pt x="8840" y="2234"/>
                    </a:cubicBezTo>
                    <a:cubicBezTo>
                      <a:pt x="7156" y="871"/>
                      <a:pt x="5472" y="0"/>
                      <a:pt x="46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1" name="Google Shape;2411;p17"/>
              <p:cNvSpPr/>
              <p:nvPr/>
            </p:nvSpPr>
            <p:spPr>
              <a:xfrm>
                <a:off x="1703050" y="3050950"/>
                <a:ext cx="270225" cy="161925"/>
              </a:xfrm>
              <a:custGeom>
                <a:rect b="b" l="l" r="r" t="t"/>
                <a:pathLst>
                  <a:path extrusionOk="0" h="6477" w="10809">
                    <a:moveTo>
                      <a:pt x="10108" y="1"/>
                    </a:moveTo>
                    <a:lnTo>
                      <a:pt x="10108" y="1"/>
                    </a:lnTo>
                    <a:cubicBezTo>
                      <a:pt x="10375" y="435"/>
                      <a:pt x="10475" y="835"/>
                      <a:pt x="10308" y="1035"/>
                    </a:cubicBezTo>
                    <a:lnTo>
                      <a:pt x="7806" y="4171"/>
                    </a:lnTo>
                    <a:cubicBezTo>
                      <a:pt x="6827" y="5380"/>
                      <a:pt x="5384" y="6026"/>
                      <a:pt x="3929" y="6026"/>
                    </a:cubicBezTo>
                    <a:cubicBezTo>
                      <a:pt x="2855" y="6026"/>
                      <a:pt x="1774" y="5674"/>
                      <a:pt x="868" y="4938"/>
                    </a:cubicBezTo>
                    <a:cubicBezTo>
                      <a:pt x="534" y="4671"/>
                      <a:pt x="268" y="4371"/>
                      <a:pt x="1" y="4037"/>
                    </a:cubicBezTo>
                    <a:lnTo>
                      <a:pt x="1" y="4037"/>
                    </a:lnTo>
                    <a:cubicBezTo>
                      <a:pt x="301" y="4537"/>
                      <a:pt x="701" y="5038"/>
                      <a:pt x="1168" y="5405"/>
                    </a:cubicBezTo>
                    <a:cubicBezTo>
                      <a:pt x="2074" y="6127"/>
                      <a:pt x="3148" y="6476"/>
                      <a:pt x="4215" y="6476"/>
                    </a:cubicBezTo>
                    <a:cubicBezTo>
                      <a:pt x="5661" y="6476"/>
                      <a:pt x="7094" y="5833"/>
                      <a:pt x="8073" y="4604"/>
                    </a:cubicBezTo>
                    <a:lnTo>
                      <a:pt x="10575" y="1502"/>
                    </a:lnTo>
                    <a:cubicBezTo>
                      <a:pt x="10808" y="1235"/>
                      <a:pt x="10575" y="635"/>
                      <a:pt x="101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2" name="Google Shape;2412;p17"/>
              <p:cNvSpPr/>
              <p:nvPr/>
            </p:nvSpPr>
            <p:spPr>
              <a:xfrm>
                <a:off x="1783100" y="2944200"/>
                <a:ext cx="177675" cy="133475"/>
              </a:xfrm>
              <a:custGeom>
                <a:rect b="b" l="l" r="r" t="t"/>
                <a:pathLst>
                  <a:path extrusionOk="0" h="5339" w="7107">
                    <a:moveTo>
                      <a:pt x="740" y="1"/>
                    </a:moveTo>
                    <a:cubicBezTo>
                      <a:pt x="573" y="1"/>
                      <a:pt x="446" y="44"/>
                      <a:pt x="368" y="135"/>
                    </a:cubicBezTo>
                    <a:cubicBezTo>
                      <a:pt x="1" y="602"/>
                      <a:pt x="1168" y="2103"/>
                      <a:pt x="2936" y="3504"/>
                    </a:cubicBezTo>
                    <a:cubicBezTo>
                      <a:pt x="4333" y="4605"/>
                      <a:pt x="5708" y="5339"/>
                      <a:pt x="6400" y="5339"/>
                    </a:cubicBezTo>
                    <a:cubicBezTo>
                      <a:pt x="6567" y="5339"/>
                      <a:pt x="6695" y="5296"/>
                      <a:pt x="6772" y="5205"/>
                    </a:cubicBezTo>
                    <a:cubicBezTo>
                      <a:pt x="7106" y="4805"/>
                      <a:pt x="5972" y="3237"/>
                      <a:pt x="4204" y="1836"/>
                    </a:cubicBezTo>
                    <a:cubicBezTo>
                      <a:pt x="2807" y="734"/>
                      <a:pt x="1432" y="1"/>
                      <a:pt x="7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3" name="Google Shape;2413;p17"/>
              <p:cNvSpPr/>
              <p:nvPr/>
            </p:nvSpPr>
            <p:spPr>
              <a:xfrm>
                <a:off x="1783100" y="2945050"/>
                <a:ext cx="171000" cy="134050"/>
              </a:xfrm>
              <a:custGeom>
                <a:rect b="b" l="l" r="r" t="t"/>
                <a:pathLst>
                  <a:path extrusionOk="0" h="5362" w="6840">
                    <a:moveTo>
                      <a:pt x="568" y="1"/>
                    </a:moveTo>
                    <a:cubicBezTo>
                      <a:pt x="468" y="1"/>
                      <a:pt x="435" y="67"/>
                      <a:pt x="401" y="134"/>
                    </a:cubicBezTo>
                    <a:cubicBezTo>
                      <a:pt x="1" y="601"/>
                      <a:pt x="1168" y="2102"/>
                      <a:pt x="2936" y="3503"/>
                    </a:cubicBezTo>
                    <a:cubicBezTo>
                      <a:pt x="4336" y="4660"/>
                      <a:pt x="5757" y="5362"/>
                      <a:pt x="6429" y="5362"/>
                    </a:cubicBezTo>
                    <a:cubicBezTo>
                      <a:pt x="6590" y="5362"/>
                      <a:pt x="6708" y="5321"/>
                      <a:pt x="6772" y="5238"/>
                    </a:cubicBezTo>
                    <a:cubicBezTo>
                      <a:pt x="6839" y="5071"/>
                      <a:pt x="6806" y="4804"/>
                      <a:pt x="6672" y="4504"/>
                    </a:cubicBezTo>
                    <a:cubicBezTo>
                      <a:pt x="6619" y="4519"/>
                      <a:pt x="6557" y="4527"/>
                      <a:pt x="6487" y="4527"/>
                    </a:cubicBezTo>
                    <a:cubicBezTo>
                      <a:pt x="5815" y="4527"/>
                      <a:pt x="4423" y="3817"/>
                      <a:pt x="3003" y="2669"/>
                    </a:cubicBezTo>
                    <a:cubicBezTo>
                      <a:pt x="1802" y="1735"/>
                      <a:pt x="902" y="734"/>
                      <a:pt x="5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4" name="Google Shape;2414;p17"/>
              <p:cNvSpPr/>
              <p:nvPr/>
            </p:nvSpPr>
            <p:spPr>
              <a:xfrm>
                <a:off x="1619650" y="3249425"/>
                <a:ext cx="311100" cy="28400"/>
              </a:xfrm>
              <a:custGeom>
                <a:rect b="b" l="l" r="r" t="t"/>
                <a:pathLst>
                  <a:path extrusionOk="0" h="1136" w="12444">
                    <a:moveTo>
                      <a:pt x="6205" y="1"/>
                    </a:moveTo>
                    <a:cubicBezTo>
                      <a:pt x="2770" y="1"/>
                      <a:pt x="1" y="201"/>
                      <a:pt x="1" y="501"/>
                    </a:cubicBezTo>
                    <a:lnTo>
                      <a:pt x="1" y="1135"/>
                    </a:lnTo>
                    <a:lnTo>
                      <a:pt x="12443" y="1135"/>
                    </a:lnTo>
                    <a:lnTo>
                      <a:pt x="12443" y="501"/>
                    </a:lnTo>
                    <a:cubicBezTo>
                      <a:pt x="12443" y="201"/>
                      <a:pt x="9641" y="1"/>
                      <a:pt x="6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5" name="Google Shape;2415;p17"/>
              <p:cNvSpPr/>
              <p:nvPr/>
            </p:nvSpPr>
            <p:spPr>
              <a:xfrm>
                <a:off x="1618825" y="3264450"/>
                <a:ext cx="311075" cy="14200"/>
              </a:xfrm>
              <a:custGeom>
                <a:rect b="b" l="l" r="r" t="t"/>
                <a:pathLst>
                  <a:path extrusionOk="0" h="568" w="12443">
                    <a:moveTo>
                      <a:pt x="1" y="0"/>
                    </a:moveTo>
                    <a:lnTo>
                      <a:pt x="1" y="567"/>
                    </a:lnTo>
                    <a:lnTo>
                      <a:pt x="12443" y="567"/>
                    </a:lnTo>
                    <a:lnTo>
                      <a:pt x="124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6" name="Google Shape;2416;p17"/>
              <p:cNvSpPr/>
              <p:nvPr/>
            </p:nvSpPr>
            <p:spPr>
              <a:xfrm>
                <a:off x="1705550" y="3136850"/>
                <a:ext cx="80925" cy="115100"/>
              </a:xfrm>
              <a:custGeom>
                <a:rect b="b" l="l" r="r" t="t"/>
                <a:pathLst>
                  <a:path extrusionOk="0" fill="none" h="4604" w="3237">
                    <a:moveTo>
                      <a:pt x="1602" y="4604"/>
                    </a:moveTo>
                    <a:cubicBezTo>
                      <a:pt x="1602" y="4604"/>
                      <a:pt x="1" y="1669"/>
                      <a:pt x="3236" y="1"/>
                    </a:cubicBezTo>
                  </a:path>
                </a:pathLst>
              </a:custGeom>
              <a:solidFill>
                <a:schemeClr val="lt1"/>
              </a:solidFill>
              <a:ln cap="rnd" cmpd="sng" w="22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7" name="Google Shape;2417;p17"/>
              <p:cNvSpPr/>
              <p:nvPr/>
            </p:nvSpPr>
            <p:spPr>
              <a:xfrm>
                <a:off x="1691375" y="3016775"/>
                <a:ext cx="55900" cy="107600"/>
              </a:xfrm>
              <a:custGeom>
                <a:rect b="b" l="l" r="r" t="t"/>
                <a:pathLst>
                  <a:path extrusionOk="0" h="4304" w="2236">
                    <a:moveTo>
                      <a:pt x="2236" y="0"/>
                    </a:moveTo>
                    <a:lnTo>
                      <a:pt x="2236" y="0"/>
                    </a:lnTo>
                    <a:cubicBezTo>
                      <a:pt x="568" y="601"/>
                      <a:pt x="1" y="2769"/>
                      <a:pt x="601" y="4303"/>
                    </a:cubicBezTo>
                    <a:cubicBezTo>
                      <a:pt x="568" y="2702"/>
                      <a:pt x="901" y="1034"/>
                      <a:pt x="22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418" name="Google Shape;2418;p17"/>
          <p:cNvGrpSpPr/>
          <p:nvPr/>
        </p:nvGrpSpPr>
        <p:grpSpPr>
          <a:xfrm flipH="1">
            <a:off x="7860239" y="-132175"/>
            <a:ext cx="1291188" cy="5305618"/>
            <a:chOff x="1440600" y="197825"/>
            <a:chExt cx="990175" cy="3797050"/>
          </a:xfrm>
        </p:grpSpPr>
        <p:sp>
          <p:nvSpPr>
            <p:cNvPr id="2419" name="Google Shape;2419;p17"/>
            <p:cNvSpPr/>
            <p:nvPr/>
          </p:nvSpPr>
          <p:spPr>
            <a:xfrm>
              <a:off x="1440600" y="197825"/>
              <a:ext cx="990175" cy="1889850"/>
            </a:xfrm>
            <a:custGeom>
              <a:rect b="b" l="l" r="r" t="t"/>
              <a:pathLst>
                <a:path extrusionOk="0" h="75594" w="39607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17"/>
            <p:cNvSpPr/>
            <p:nvPr/>
          </p:nvSpPr>
          <p:spPr>
            <a:xfrm>
              <a:off x="1440600" y="2105050"/>
              <a:ext cx="590825" cy="1889825"/>
            </a:xfrm>
            <a:custGeom>
              <a:rect b="b" l="l" r="r" t="t"/>
              <a:pathLst>
                <a:path extrusionOk="0" h="75593" w="23633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17"/>
            <p:cNvSpPr/>
            <p:nvPr/>
          </p:nvSpPr>
          <p:spPr>
            <a:xfrm>
              <a:off x="1440600" y="197825"/>
              <a:ext cx="858875" cy="1889850"/>
            </a:xfrm>
            <a:custGeom>
              <a:rect b="b" l="l" r="r" t="t"/>
              <a:pathLst>
                <a:path extrusionOk="0" h="75594" w="34355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17"/>
            <p:cNvSpPr/>
            <p:nvPr/>
          </p:nvSpPr>
          <p:spPr>
            <a:xfrm>
              <a:off x="1440600" y="197825"/>
              <a:ext cx="644550" cy="1889850"/>
            </a:xfrm>
            <a:custGeom>
              <a:rect b="b" l="l" r="r" t="t"/>
              <a:pathLst>
                <a:path extrusionOk="0" h="75594" w="25782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17"/>
            <p:cNvSpPr/>
            <p:nvPr/>
          </p:nvSpPr>
          <p:spPr>
            <a:xfrm>
              <a:off x="1526125" y="471350"/>
              <a:ext cx="341675" cy="1616325"/>
            </a:xfrm>
            <a:custGeom>
              <a:rect b="b" l="l" r="r" t="t"/>
              <a:pathLst>
                <a:path extrusionOk="0" h="64653" w="13667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17"/>
            <p:cNvSpPr/>
            <p:nvPr/>
          </p:nvSpPr>
          <p:spPr>
            <a:xfrm>
              <a:off x="1440600" y="2105050"/>
              <a:ext cx="512750" cy="1889825"/>
            </a:xfrm>
            <a:custGeom>
              <a:rect b="b" l="l" r="r" t="t"/>
              <a:pathLst>
                <a:path extrusionOk="0" h="75593" w="2051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17"/>
            <p:cNvSpPr/>
            <p:nvPr/>
          </p:nvSpPr>
          <p:spPr>
            <a:xfrm>
              <a:off x="1440600" y="2105050"/>
              <a:ext cx="384450" cy="1889825"/>
            </a:xfrm>
            <a:custGeom>
              <a:rect b="b" l="l" r="r" t="t"/>
              <a:pathLst>
                <a:path extrusionOk="0" h="75593" w="15378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17"/>
            <p:cNvSpPr/>
            <p:nvPr/>
          </p:nvSpPr>
          <p:spPr>
            <a:xfrm>
              <a:off x="1440600" y="2197550"/>
              <a:ext cx="214850" cy="1797325"/>
            </a:xfrm>
            <a:custGeom>
              <a:rect b="b" l="l" r="r" t="t"/>
              <a:pathLst>
                <a:path extrusionOk="0" h="71893" w="8594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17"/>
            <p:cNvSpPr/>
            <p:nvPr/>
          </p:nvSpPr>
          <p:spPr>
            <a:xfrm>
              <a:off x="1440600" y="2035925"/>
              <a:ext cx="214850" cy="206400"/>
            </a:xfrm>
            <a:custGeom>
              <a:rect b="b" l="l" r="r" t="t"/>
              <a:pathLst>
                <a:path extrusionOk="0" h="8256" w="8594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8" name="Google Shape;2428;p17"/>
          <p:cNvGrpSpPr/>
          <p:nvPr/>
        </p:nvGrpSpPr>
        <p:grpSpPr>
          <a:xfrm>
            <a:off x="23" y="-132175"/>
            <a:ext cx="1291188" cy="5305618"/>
            <a:chOff x="1440600" y="197825"/>
            <a:chExt cx="990175" cy="3797050"/>
          </a:xfrm>
        </p:grpSpPr>
        <p:sp>
          <p:nvSpPr>
            <p:cNvPr id="2429" name="Google Shape;2429;p17"/>
            <p:cNvSpPr/>
            <p:nvPr/>
          </p:nvSpPr>
          <p:spPr>
            <a:xfrm>
              <a:off x="1440600" y="197825"/>
              <a:ext cx="990175" cy="1889850"/>
            </a:xfrm>
            <a:custGeom>
              <a:rect b="b" l="l" r="r" t="t"/>
              <a:pathLst>
                <a:path extrusionOk="0" h="75594" w="39607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17"/>
            <p:cNvSpPr/>
            <p:nvPr/>
          </p:nvSpPr>
          <p:spPr>
            <a:xfrm>
              <a:off x="1440600" y="2105050"/>
              <a:ext cx="590825" cy="1889825"/>
            </a:xfrm>
            <a:custGeom>
              <a:rect b="b" l="l" r="r" t="t"/>
              <a:pathLst>
                <a:path extrusionOk="0" h="75593" w="23633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17"/>
            <p:cNvSpPr/>
            <p:nvPr/>
          </p:nvSpPr>
          <p:spPr>
            <a:xfrm>
              <a:off x="1440600" y="197825"/>
              <a:ext cx="858875" cy="1889850"/>
            </a:xfrm>
            <a:custGeom>
              <a:rect b="b" l="l" r="r" t="t"/>
              <a:pathLst>
                <a:path extrusionOk="0" h="75594" w="34355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17"/>
            <p:cNvSpPr/>
            <p:nvPr/>
          </p:nvSpPr>
          <p:spPr>
            <a:xfrm>
              <a:off x="1440600" y="197825"/>
              <a:ext cx="644550" cy="1889850"/>
            </a:xfrm>
            <a:custGeom>
              <a:rect b="b" l="l" r="r" t="t"/>
              <a:pathLst>
                <a:path extrusionOk="0" h="75594" w="25782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17"/>
            <p:cNvSpPr/>
            <p:nvPr/>
          </p:nvSpPr>
          <p:spPr>
            <a:xfrm>
              <a:off x="1526125" y="471350"/>
              <a:ext cx="341675" cy="1616325"/>
            </a:xfrm>
            <a:custGeom>
              <a:rect b="b" l="l" r="r" t="t"/>
              <a:pathLst>
                <a:path extrusionOk="0" h="64653" w="13667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17"/>
            <p:cNvSpPr/>
            <p:nvPr/>
          </p:nvSpPr>
          <p:spPr>
            <a:xfrm>
              <a:off x="1440600" y="2105050"/>
              <a:ext cx="512750" cy="1889825"/>
            </a:xfrm>
            <a:custGeom>
              <a:rect b="b" l="l" r="r" t="t"/>
              <a:pathLst>
                <a:path extrusionOk="0" h="75593" w="2051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17"/>
            <p:cNvSpPr/>
            <p:nvPr/>
          </p:nvSpPr>
          <p:spPr>
            <a:xfrm>
              <a:off x="1440600" y="2105050"/>
              <a:ext cx="384450" cy="1889825"/>
            </a:xfrm>
            <a:custGeom>
              <a:rect b="b" l="l" r="r" t="t"/>
              <a:pathLst>
                <a:path extrusionOk="0" h="75593" w="15378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17"/>
            <p:cNvSpPr/>
            <p:nvPr/>
          </p:nvSpPr>
          <p:spPr>
            <a:xfrm>
              <a:off x="1440600" y="2197550"/>
              <a:ext cx="214850" cy="1797325"/>
            </a:xfrm>
            <a:custGeom>
              <a:rect b="b" l="l" r="r" t="t"/>
              <a:pathLst>
                <a:path extrusionOk="0" h="71893" w="8594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17"/>
            <p:cNvSpPr/>
            <p:nvPr/>
          </p:nvSpPr>
          <p:spPr>
            <a:xfrm>
              <a:off x="1440600" y="2035925"/>
              <a:ext cx="214850" cy="206400"/>
            </a:xfrm>
            <a:custGeom>
              <a:rect b="b" l="l" r="r" t="t"/>
              <a:pathLst>
                <a:path extrusionOk="0" h="8256" w="8594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38" name="Google Shape;2438;p17"/>
          <p:cNvGrpSpPr/>
          <p:nvPr/>
        </p:nvGrpSpPr>
        <p:grpSpPr>
          <a:xfrm>
            <a:off x="-417858" y="-823150"/>
            <a:ext cx="9978772" cy="1382075"/>
            <a:chOff x="193475" y="-693375"/>
            <a:chExt cx="7221575" cy="1382075"/>
          </a:xfrm>
        </p:grpSpPr>
        <p:sp>
          <p:nvSpPr>
            <p:cNvPr id="2439" name="Google Shape;2439;p17"/>
            <p:cNvSpPr/>
            <p:nvPr/>
          </p:nvSpPr>
          <p:spPr>
            <a:xfrm>
              <a:off x="363575" y="384325"/>
              <a:ext cx="6883875" cy="304375"/>
            </a:xfrm>
            <a:custGeom>
              <a:rect b="b" l="l" r="r" t="t"/>
              <a:pathLst>
                <a:path extrusionOk="0" h="12175" w="275355">
                  <a:moveTo>
                    <a:pt x="0" y="0"/>
                  </a:moveTo>
                  <a:lnTo>
                    <a:pt x="0" y="9390"/>
                  </a:lnTo>
                  <a:lnTo>
                    <a:pt x="0" y="10782"/>
                  </a:lnTo>
                  <a:lnTo>
                    <a:pt x="14522" y="10782"/>
                  </a:lnTo>
                  <a:lnTo>
                    <a:pt x="14522" y="9370"/>
                  </a:lnTo>
                  <a:lnTo>
                    <a:pt x="16869" y="9370"/>
                  </a:lnTo>
                  <a:lnTo>
                    <a:pt x="16869" y="12175"/>
                  </a:lnTo>
                  <a:lnTo>
                    <a:pt x="30913" y="12175"/>
                  </a:lnTo>
                  <a:lnTo>
                    <a:pt x="30913" y="9370"/>
                  </a:lnTo>
                  <a:lnTo>
                    <a:pt x="33261" y="9370"/>
                  </a:lnTo>
                  <a:lnTo>
                    <a:pt x="33261" y="10782"/>
                  </a:lnTo>
                  <a:lnTo>
                    <a:pt x="47782" y="10782"/>
                  </a:lnTo>
                  <a:lnTo>
                    <a:pt x="47782" y="9370"/>
                  </a:lnTo>
                  <a:lnTo>
                    <a:pt x="50110" y="9370"/>
                  </a:lnTo>
                  <a:lnTo>
                    <a:pt x="50110" y="12175"/>
                  </a:lnTo>
                  <a:lnTo>
                    <a:pt x="64632" y="12175"/>
                  </a:lnTo>
                  <a:lnTo>
                    <a:pt x="64632" y="9370"/>
                  </a:lnTo>
                  <a:lnTo>
                    <a:pt x="66979" y="9370"/>
                  </a:lnTo>
                  <a:lnTo>
                    <a:pt x="66979" y="10782"/>
                  </a:lnTo>
                  <a:lnTo>
                    <a:pt x="81023" y="10782"/>
                  </a:lnTo>
                  <a:lnTo>
                    <a:pt x="81023" y="9370"/>
                  </a:lnTo>
                  <a:lnTo>
                    <a:pt x="83370" y="9370"/>
                  </a:lnTo>
                  <a:lnTo>
                    <a:pt x="83370" y="12175"/>
                  </a:lnTo>
                  <a:lnTo>
                    <a:pt x="97892" y="12175"/>
                  </a:lnTo>
                  <a:lnTo>
                    <a:pt x="97892" y="9370"/>
                  </a:lnTo>
                  <a:lnTo>
                    <a:pt x="101174" y="9370"/>
                  </a:lnTo>
                  <a:lnTo>
                    <a:pt x="101174" y="10782"/>
                  </a:lnTo>
                  <a:lnTo>
                    <a:pt x="115656" y="10782"/>
                  </a:lnTo>
                  <a:lnTo>
                    <a:pt x="115656" y="9370"/>
                  </a:lnTo>
                  <a:lnTo>
                    <a:pt x="118481" y="9370"/>
                  </a:lnTo>
                  <a:lnTo>
                    <a:pt x="118481" y="12175"/>
                  </a:lnTo>
                  <a:lnTo>
                    <a:pt x="133460" y="12175"/>
                  </a:lnTo>
                  <a:lnTo>
                    <a:pt x="133460" y="9370"/>
                  </a:lnTo>
                  <a:lnTo>
                    <a:pt x="136285" y="9370"/>
                  </a:lnTo>
                  <a:lnTo>
                    <a:pt x="136285" y="10782"/>
                  </a:lnTo>
                  <a:lnTo>
                    <a:pt x="151722" y="10782"/>
                  </a:lnTo>
                  <a:lnTo>
                    <a:pt x="151722" y="9370"/>
                  </a:lnTo>
                  <a:lnTo>
                    <a:pt x="154527" y="9370"/>
                  </a:lnTo>
                  <a:lnTo>
                    <a:pt x="154527" y="12175"/>
                  </a:lnTo>
                  <a:lnTo>
                    <a:pt x="169048" y="12175"/>
                  </a:lnTo>
                  <a:lnTo>
                    <a:pt x="169048" y="9370"/>
                  </a:lnTo>
                  <a:lnTo>
                    <a:pt x="172331" y="9370"/>
                  </a:lnTo>
                  <a:lnTo>
                    <a:pt x="172331" y="10782"/>
                  </a:lnTo>
                  <a:lnTo>
                    <a:pt x="186852" y="10782"/>
                  </a:lnTo>
                  <a:lnTo>
                    <a:pt x="186852" y="9370"/>
                  </a:lnTo>
                  <a:lnTo>
                    <a:pt x="190115" y="9370"/>
                  </a:lnTo>
                  <a:lnTo>
                    <a:pt x="190115" y="12175"/>
                  </a:lnTo>
                  <a:lnTo>
                    <a:pt x="204636" y="12175"/>
                  </a:lnTo>
                  <a:lnTo>
                    <a:pt x="204636" y="9370"/>
                  </a:lnTo>
                  <a:lnTo>
                    <a:pt x="207441" y="9370"/>
                  </a:lnTo>
                  <a:lnTo>
                    <a:pt x="207441" y="12175"/>
                  </a:lnTo>
                  <a:lnTo>
                    <a:pt x="222440" y="12175"/>
                  </a:lnTo>
                  <a:lnTo>
                    <a:pt x="222440" y="9370"/>
                  </a:lnTo>
                  <a:lnTo>
                    <a:pt x="225722" y="9370"/>
                  </a:lnTo>
                  <a:lnTo>
                    <a:pt x="225722" y="10782"/>
                  </a:lnTo>
                  <a:lnTo>
                    <a:pt x="240224" y="10782"/>
                  </a:lnTo>
                  <a:lnTo>
                    <a:pt x="240224" y="9370"/>
                  </a:lnTo>
                  <a:lnTo>
                    <a:pt x="243507" y="9370"/>
                  </a:lnTo>
                  <a:lnTo>
                    <a:pt x="243507" y="12175"/>
                  </a:lnTo>
                  <a:lnTo>
                    <a:pt x="257551" y="12175"/>
                  </a:lnTo>
                  <a:lnTo>
                    <a:pt x="257551" y="9370"/>
                  </a:lnTo>
                  <a:lnTo>
                    <a:pt x="260833" y="9370"/>
                  </a:lnTo>
                  <a:lnTo>
                    <a:pt x="260833" y="10782"/>
                  </a:lnTo>
                  <a:lnTo>
                    <a:pt x="275355" y="10782"/>
                  </a:lnTo>
                  <a:lnTo>
                    <a:pt x="275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17"/>
            <p:cNvSpPr/>
            <p:nvPr/>
          </p:nvSpPr>
          <p:spPr>
            <a:xfrm>
              <a:off x="363575" y="-634175"/>
              <a:ext cx="6695900" cy="1158775"/>
            </a:xfrm>
            <a:custGeom>
              <a:rect b="b" l="l" r="r" t="t"/>
              <a:pathLst>
                <a:path extrusionOk="0" h="46351" w="267836">
                  <a:moveTo>
                    <a:pt x="0" y="0"/>
                  </a:moveTo>
                  <a:lnTo>
                    <a:pt x="0" y="46350"/>
                  </a:lnTo>
                  <a:lnTo>
                    <a:pt x="267835" y="46350"/>
                  </a:lnTo>
                  <a:lnTo>
                    <a:pt x="26783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17"/>
            <p:cNvSpPr/>
            <p:nvPr/>
          </p:nvSpPr>
          <p:spPr>
            <a:xfrm>
              <a:off x="363575" y="-634175"/>
              <a:ext cx="363050" cy="1194575"/>
            </a:xfrm>
            <a:custGeom>
              <a:rect b="b" l="l" r="r" t="t"/>
              <a:pathLst>
                <a:path extrusionOk="0" h="47783" w="14522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17"/>
            <p:cNvSpPr/>
            <p:nvPr/>
          </p:nvSpPr>
          <p:spPr>
            <a:xfrm>
              <a:off x="434175" y="-634175"/>
              <a:ext cx="210900" cy="1194575"/>
            </a:xfrm>
            <a:custGeom>
              <a:rect b="b" l="l" r="r" t="t"/>
              <a:pathLst>
                <a:path extrusionOk="0" h="47783" w="8436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17"/>
            <p:cNvSpPr/>
            <p:nvPr/>
          </p:nvSpPr>
          <p:spPr>
            <a:xfrm>
              <a:off x="785300" y="-634175"/>
              <a:ext cx="351125" cy="1228900"/>
            </a:xfrm>
            <a:custGeom>
              <a:rect b="b" l="l" r="r" t="t"/>
              <a:pathLst>
                <a:path extrusionOk="0" h="49156" w="14045">
                  <a:moveTo>
                    <a:pt x="0" y="0"/>
                  </a:moveTo>
                  <a:lnTo>
                    <a:pt x="0" y="49155"/>
                  </a:lnTo>
                  <a:lnTo>
                    <a:pt x="14044" y="49155"/>
                  </a:lnTo>
                  <a:lnTo>
                    <a:pt x="14044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17"/>
            <p:cNvSpPr/>
            <p:nvPr/>
          </p:nvSpPr>
          <p:spPr>
            <a:xfrm>
              <a:off x="867350" y="-634175"/>
              <a:ext cx="187025" cy="1228900"/>
            </a:xfrm>
            <a:custGeom>
              <a:rect b="b" l="l" r="r" t="t"/>
              <a:pathLst>
                <a:path extrusionOk="0" h="49156" w="7481">
                  <a:moveTo>
                    <a:pt x="0" y="0"/>
                  </a:moveTo>
                  <a:lnTo>
                    <a:pt x="0" y="49155"/>
                  </a:lnTo>
                  <a:lnTo>
                    <a:pt x="7480" y="49155"/>
                  </a:lnTo>
                  <a:lnTo>
                    <a:pt x="7480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17"/>
            <p:cNvSpPr/>
            <p:nvPr/>
          </p:nvSpPr>
          <p:spPr>
            <a:xfrm>
              <a:off x="119507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17"/>
            <p:cNvSpPr/>
            <p:nvPr/>
          </p:nvSpPr>
          <p:spPr>
            <a:xfrm>
              <a:off x="1277150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0" y="0"/>
                  </a:moveTo>
                  <a:lnTo>
                    <a:pt x="0" y="47782"/>
                  </a:lnTo>
                  <a:lnTo>
                    <a:pt x="7957" y="47782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17"/>
            <p:cNvSpPr/>
            <p:nvPr/>
          </p:nvSpPr>
          <p:spPr>
            <a:xfrm>
              <a:off x="1616300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3" y="49155"/>
                  </a:lnTo>
                  <a:lnTo>
                    <a:pt x="14523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17"/>
            <p:cNvSpPr/>
            <p:nvPr/>
          </p:nvSpPr>
          <p:spPr>
            <a:xfrm>
              <a:off x="1698375" y="-634175"/>
              <a:ext cx="210875" cy="1228900"/>
            </a:xfrm>
            <a:custGeom>
              <a:rect b="b" l="l" r="r" t="t"/>
              <a:pathLst>
                <a:path extrusionOk="0" h="49156" w="8435">
                  <a:moveTo>
                    <a:pt x="0" y="0"/>
                  </a:moveTo>
                  <a:lnTo>
                    <a:pt x="0" y="49155"/>
                  </a:lnTo>
                  <a:lnTo>
                    <a:pt x="8435" y="49155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17"/>
            <p:cNvSpPr/>
            <p:nvPr/>
          </p:nvSpPr>
          <p:spPr>
            <a:xfrm>
              <a:off x="2038025" y="-634175"/>
              <a:ext cx="351150" cy="1194575"/>
            </a:xfrm>
            <a:custGeom>
              <a:rect b="b" l="l" r="r" t="t"/>
              <a:pathLst>
                <a:path extrusionOk="0" h="47783" w="14046">
                  <a:moveTo>
                    <a:pt x="1" y="0"/>
                  </a:moveTo>
                  <a:lnTo>
                    <a:pt x="1" y="47782"/>
                  </a:lnTo>
                  <a:lnTo>
                    <a:pt x="14045" y="47782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17"/>
            <p:cNvSpPr/>
            <p:nvPr/>
          </p:nvSpPr>
          <p:spPr>
            <a:xfrm>
              <a:off x="2108150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17"/>
            <p:cNvSpPr/>
            <p:nvPr/>
          </p:nvSpPr>
          <p:spPr>
            <a:xfrm>
              <a:off x="24478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0" y="0"/>
                  </a:moveTo>
                  <a:lnTo>
                    <a:pt x="0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17"/>
            <p:cNvSpPr/>
            <p:nvPr/>
          </p:nvSpPr>
          <p:spPr>
            <a:xfrm>
              <a:off x="2529375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17"/>
            <p:cNvSpPr/>
            <p:nvPr/>
          </p:nvSpPr>
          <p:spPr>
            <a:xfrm>
              <a:off x="28929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17"/>
            <p:cNvSpPr/>
            <p:nvPr/>
          </p:nvSpPr>
          <p:spPr>
            <a:xfrm>
              <a:off x="2973975" y="-634175"/>
              <a:ext cx="210900" cy="1194575"/>
            </a:xfrm>
            <a:custGeom>
              <a:rect b="b" l="l" r="r" t="t"/>
              <a:pathLst>
                <a:path extrusionOk="0" h="47783" w="8436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17"/>
            <p:cNvSpPr/>
            <p:nvPr/>
          </p:nvSpPr>
          <p:spPr>
            <a:xfrm>
              <a:off x="3325600" y="-634175"/>
              <a:ext cx="374500" cy="1228900"/>
            </a:xfrm>
            <a:custGeom>
              <a:rect b="b" l="l" r="r" t="t"/>
              <a:pathLst>
                <a:path extrusionOk="0" h="49156" w="14980">
                  <a:moveTo>
                    <a:pt x="0" y="0"/>
                  </a:moveTo>
                  <a:lnTo>
                    <a:pt x="0" y="49155"/>
                  </a:lnTo>
                  <a:lnTo>
                    <a:pt x="14979" y="49155"/>
                  </a:lnTo>
                  <a:lnTo>
                    <a:pt x="1497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17"/>
            <p:cNvSpPr/>
            <p:nvPr/>
          </p:nvSpPr>
          <p:spPr>
            <a:xfrm>
              <a:off x="3407650" y="-634175"/>
              <a:ext cx="210375" cy="1228900"/>
            </a:xfrm>
            <a:custGeom>
              <a:rect b="b" l="l" r="r" t="t"/>
              <a:pathLst>
                <a:path extrusionOk="0" h="49156" w="8415">
                  <a:moveTo>
                    <a:pt x="0" y="0"/>
                  </a:moveTo>
                  <a:lnTo>
                    <a:pt x="0" y="49155"/>
                  </a:lnTo>
                  <a:lnTo>
                    <a:pt x="8415" y="49155"/>
                  </a:lnTo>
                  <a:lnTo>
                    <a:pt x="841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17"/>
            <p:cNvSpPr/>
            <p:nvPr/>
          </p:nvSpPr>
          <p:spPr>
            <a:xfrm>
              <a:off x="3770675" y="-634175"/>
              <a:ext cx="385950" cy="1194575"/>
            </a:xfrm>
            <a:custGeom>
              <a:rect b="b" l="l" r="r" t="t"/>
              <a:pathLst>
                <a:path extrusionOk="0" h="47783" w="15438">
                  <a:moveTo>
                    <a:pt x="1" y="0"/>
                  </a:moveTo>
                  <a:lnTo>
                    <a:pt x="1" y="47782"/>
                  </a:lnTo>
                  <a:lnTo>
                    <a:pt x="15438" y="47782"/>
                  </a:lnTo>
                  <a:lnTo>
                    <a:pt x="15438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17"/>
            <p:cNvSpPr/>
            <p:nvPr/>
          </p:nvSpPr>
          <p:spPr>
            <a:xfrm>
              <a:off x="3864175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17"/>
            <p:cNvSpPr/>
            <p:nvPr/>
          </p:nvSpPr>
          <p:spPr>
            <a:xfrm>
              <a:off x="42267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17"/>
            <p:cNvSpPr/>
            <p:nvPr/>
          </p:nvSpPr>
          <p:spPr>
            <a:xfrm>
              <a:off x="4308775" y="-634175"/>
              <a:ext cx="187025" cy="1228900"/>
            </a:xfrm>
            <a:custGeom>
              <a:rect b="b" l="l" r="r" t="t"/>
              <a:pathLst>
                <a:path extrusionOk="0" h="49156" w="7481">
                  <a:moveTo>
                    <a:pt x="1" y="0"/>
                  </a:moveTo>
                  <a:lnTo>
                    <a:pt x="1" y="49155"/>
                  </a:lnTo>
                  <a:lnTo>
                    <a:pt x="7481" y="49155"/>
                  </a:lnTo>
                  <a:lnTo>
                    <a:pt x="748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17"/>
            <p:cNvSpPr/>
            <p:nvPr/>
          </p:nvSpPr>
          <p:spPr>
            <a:xfrm>
              <a:off x="46718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17"/>
            <p:cNvSpPr/>
            <p:nvPr/>
          </p:nvSpPr>
          <p:spPr>
            <a:xfrm>
              <a:off x="4741950" y="-634175"/>
              <a:ext cx="210875" cy="1194575"/>
            </a:xfrm>
            <a:custGeom>
              <a:rect b="b" l="l" r="r" t="t"/>
              <a:pathLst>
                <a:path extrusionOk="0" h="47783" w="8435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17"/>
            <p:cNvSpPr/>
            <p:nvPr/>
          </p:nvSpPr>
          <p:spPr>
            <a:xfrm>
              <a:off x="51164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17"/>
            <p:cNvSpPr/>
            <p:nvPr/>
          </p:nvSpPr>
          <p:spPr>
            <a:xfrm>
              <a:off x="5198475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17"/>
            <p:cNvSpPr/>
            <p:nvPr/>
          </p:nvSpPr>
          <p:spPr>
            <a:xfrm>
              <a:off x="5549600" y="-634175"/>
              <a:ext cx="375000" cy="1228900"/>
            </a:xfrm>
            <a:custGeom>
              <a:rect b="b" l="l" r="r" t="t"/>
              <a:pathLst>
                <a:path extrusionOk="0" h="49156" w="15000">
                  <a:moveTo>
                    <a:pt x="0" y="0"/>
                  </a:moveTo>
                  <a:lnTo>
                    <a:pt x="0" y="49155"/>
                  </a:lnTo>
                  <a:lnTo>
                    <a:pt x="14999" y="49155"/>
                  </a:lnTo>
                  <a:lnTo>
                    <a:pt x="1499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17"/>
            <p:cNvSpPr/>
            <p:nvPr/>
          </p:nvSpPr>
          <p:spPr>
            <a:xfrm>
              <a:off x="5631650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0" y="0"/>
                  </a:moveTo>
                  <a:lnTo>
                    <a:pt x="0" y="49155"/>
                  </a:lnTo>
                  <a:lnTo>
                    <a:pt x="7957" y="49155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17"/>
            <p:cNvSpPr/>
            <p:nvPr/>
          </p:nvSpPr>
          <p:spPr>
            <a:xfrm>
              <a:off x="60066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17"/>
            <p:cNvSpPr/>
            <p:nvPr/>
          </p:nvSpPr>
          <p:spPr>
            <a:xfrm>
              <a:off x="6076750" y="-634175"/>
              <a:ext cx="210875" cy="1194575"/>
            </a:xfrm>
            <a:custGeom>
              <a:rect b="b" l="l" r="r" t="t"/>
              <a:pathLst>
                <a:path extrusionOk="0" h="47783" w="8435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17"/>
            <p:cNvSpPr/>
            <p:nvPr/>
          </p:nvSpPr>
          <p:spPr>
            <a:xfrm>
              <a:off x="6451225" y="-634175"/>
              <a:ext cx="351125" cy="1228900"/>
            </a:xfrm>
            <a:custGeom>
              <a:rect b="b" l="l" r="r" t="t"/>
              <a:pathLst>
                <a:path extrusionOk="0" h="49156" w="14045">
                  <a:moveTo>
                    <a:pt x="1" y="0"/>
                  </a:moveTo>
                  <a:lnTo>
                    <a:pt x="1" y="49155"/>
                  </a:lnTo>
                  <a:lnTo>
                    <a:pt x="14045" y="49155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17"/>
            <p:cNvSpPr/>
            <p:nvPr/>
          </p:nvSpPr>
          <p:spPr>
            <a:xfrm>
              <a:off x="6532775" y="-634175"/>
              <a:ext cx="187525" cy="1228900"/>
            </a:xfrm>
            <a:custGeom>
              <a:rect b="b" l="l" r="r" t="t"/>
              <a:pathLst>
                <a:path extrusionOk="0" h="49156" w="7501">
                  <a:moveTo>
                    <a:pt x="1" y="0"/>
                  </a:moveTo>
                  <a:lnTo>
                    <a:pt x="1" y="49155"/>
                  </a:lnTo>
                  <a:lnTo>
                    <a:pt x="7501" y="49155"/>
                  </a:lnTo>
                  <a:lnTo>
                    <a:pt x="750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17"/>
            <p:cNvSpPr/>
            <p:nvPr/>
          </p:nvSpPr>
          <p:spPr>
            <a:xfrm>
              <a:off x="6884400" y="-634175"/>
              <a:ext cx="363050" cy="1194575"/>
            </a:xfrm>
            <a:custGeom>
              <a:rect b="b" l="l" r="r" t="t"/>
              <a:pathLst>
                <a:path extrusionOk="0" h="47783" w="14522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17"/>
            <p:cNvSpPr/>
            <p:nvPr/>
          </p:nvSpPr>
          <p:spPr>
            <a:xfrm>
              <a:off x="6978375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17"/>
            <p:cNvSpPr/>
            <p:nvPr/>
          </p:nvSpPr>
          <p:spPr>
            <a:xfrm>
              <a:off x="211400" y="-634175"/>
              <a:ext cx="7094250" cy="25"/>
            </a:xfrm>
            <a:custGeom>
              <a:rect b="b" l="l" r="r" t="t"/>
              <a:pathLst>
                <a:path extrusionOk="0" fill="none" h="1" w="283770">
                  <a:moveTo>
                    <a:pt x="0" y="0"/>
                  </a:moveTo>
                  <a:lnTo>
                    <a:pt x="283769" y="0"/>
                  </a:lnTo>
                </a:path>
              </a:pathLst>
            </a:custGeom>
            <a:noFill/>
            <a:ln cap="flat" cmpd="sng" w="46750">
              <a:solidFill>
                <a:srgbClr val="FFB726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17"/>
            <p:cNvSpPr/>
            <p:nvPr/>
          </p:nvSpPr>
          <p:spPr>
            <a:xfrm>
              <a:off x="7287225" y="-693375"/>
              <a:ext cx="127825" cy="128350"/>
            </a:xfrm>
            <a:custGeom>
              <a:rect b="b" l="l" r="r" t="t"/>
              <a:pathLst>
                <a:path extrusionOk="0" h="5134" w="5113">
                  <a:moveTo>
                    <a:pt x="2566" y="1"/>
                  </a:moveTo>
                  <a:cubicBezTo>
                    <a:pt x="1134" y="1"/>
                    <a:pt x="0" y="1155"/>
                    <a:pt x="0" y="2567"/>
                  </a:cubicBezTo>
                  <a:cubicBezTo>
                    <a:pt x="0" y="3979"/>
                    <a:pt x="1134" y="5133"/>
                    <a:pt x="2566" y="5133"/>
                  </a:cubicBezTo>
                  <a:cubicBezTo>
                    <a:pt x="3979" y="5133"/>
                    <a:pt x="5113" y="3979"/>
                    <a:pt x="5113" y="2567"/>
                  </a:cubicBezTo>
                  <a:cubicBezTo>
                    <a:pt x="5113" y="1155"/>
                    <a:pt x="3979" y="1"/>
                    <a:pt x="2566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17"/>
            <p:cNvSpPr/>
            <p:nvPr/>
          </p:nvSpPr>
          <p:spPr>
            <a:xfrm>
              <a:off x="193475" y="-693375"/>
              <a:ext cx="128350" cy="128350"/>
            </a:xfrm>
            <a:custGeom>
              <a:rect b="b" l="l" r="r" t="t"/>
              <a:pathLst>
                <a:path extrusionOk="0" h="5134" w="5134">
                  <a:moveTo>
                    <a:pt x="2567" y="1"/>
                  </a:moveTo>
                  <a:cubicBezTo>
                    <a:pt x="1155" y="1"/>
                    <a:pt x="1" y="1155"/>
                    <a:pt x="1" y="2567"/>
                  </a:cubicBezTo>
                  <a:cubicBezTo>
                    <a:pt x="1" y="3979"/>
                    <a:pt x="1155" y="5133"/>
                    <a:pt x="2567" y="5133"/>
                  </a:cubicBezTo>
                  <a:cubicBezTo>
                    <a:pt x="3979" y="5133"/>
                    <a:pt x="5133" y="3979"/>
                    <a:pt x="5133" y="2567"/>
                  </a:cubicBezTo>
                  <a:cubicBezTo>
                    <a:pt x="5133" y="1155"/>
                    <a:pt x="3979" y="1"/>
                    <a:pt x="2567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6" name="Google Shape;2476;p17"/>
          <p:cNvGrpSpPr/>
          <p:nvPr/>
        </p:nvGrpSpPr>
        <p:grpSpPr>
          <a:xfrm>
            <a:off x="4409775" y="4094247"/>
            <a:ext cx="3949500" cy="1240100"/>
            <a:chOff x="4409775" y="4094247"/>
            <a:chExt cx="3949500" cy="1240100"/>
          </a:xfrm>
        </p:grpSpPr>
        <p:sp>
          <p:nvSpPr>
            <p:cNvPr id="2477" name="Google Shape;2477;p17"/>
            <p:cNvSpPr/>
            <p:nvPr/>
          </p:nvSpPr>
          <p:spPr>
            <a:xfrm>
              <a:off x="4548200" y="4094247"/>
              <a:ext cx="3667650" cy="1240100"/>
            </a:xfrm>
            <a:custGeom>
              <a:rect b="b" l="l" r="r" t="t"/>
              <a:pathLst>
                <a:path extrusionOk="0" h="49604" w="146706">
                  <a:moveTo>
                    <a:pt x="20782" y="1"/>
                  </a:moveTo>
                  <a:lnTo>
                    <a:pt x="1" y="49603"/>
                  </a:lnTo>
                  <a:lnTo>
                    <a:pt x="146705" y="49603"/>
                  </a:lnTo>
                  <a:lnTo>
                    <a:pt x="1253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17"/>
            <p:cNvSpPr/>
            <p:nvPr/>
          </p:nvSpPr>
          <p:spPr>
            <a:xfrm>
              <a:off x="7675425" y="4094247"/>
              <a:ext cx="683850" cy="1240100"/>
            </a:xfrm>
            <a:custGeom>
              <a:rect b="b" l="l" r="r" t="t"/>
              <a:pathLst>
                <a:path extrusionOk="0" h="49604" w="27354">
                  <a:moveTo>
                    <a:pt x="1" y="1"/>
                  </a:moveTo>
                  <a:lnTo>
                    <a:pt x="21616" y="49603"/>
                  </a:lnTo>
                  <a:lnTo>
                    <a:pt x="27354" y="49603"/>
                  </a:lnTo>
                  <a:lnTo>
                    <a:pt x="37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17"/>
            <p:cNvSpPr/>
            <p:nvPr/>
          </p:nvSpPr>
          <p:spPr>
            <a:xfrm>
              <a:off x="4409775" y="4094247"/>
              <a:ext cx="683850" cy="1240100"/>
            </a:xfrm>
            <a:custGeom>
              <a:rect b="b" l="l" r="r" t="t"/>
              <a:pathLst>
                <a:path extrusionOk="0" h="49604" w="27354">
                  <a:moveTo>
                    <a:pt x="23651" y="1"/>
                  </a:moveTo>
                  <a:lnTo>
                    <a:pt x="0" y="49603"/>
                  </a:lnTo>
                  <a:lnTo>
                    <a:pt x="5738" y="49603"/>
                  </a:lnTo>
                  <a:lnTo>
                    <a:pt x="273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0" name="Google Shape;2480;p17"/>
          <p:cNvSpPr txBox="1"/>
          <p:nvPr>
            <p:ph type="title"/>
          </p:nvPr>
        </p:nvSpPr>
        <p:spPr>
          <a:xfrm>
            <a:off x="742150" y="2514025"/>
            <a:ext cx="3829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81" name="Google Shape;2481;p17"/>
          <p:cNvSpPr txBox="1"/>
          <p:nvPr>
            <p:ph hasCustomPrompt="1" idx="2" type="title"/>
          </p:nvPr>
        </p:nvSpPr>
        <p:spPr>
          <a:xfrm>
            <a:off x="1940950" y="1190175"/>
            <a:ext cx="1432200" cy="1188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82" name="Google Shape;2482;p17"/>
          <p:cNvSpPr txBox="1"/>
          <p:nvPr>
            <p:ph idx="1" type="subTitle"/>
          </p:nvPr>
        </p:nvSpPr>
        <p:spPr>
          <a:xfrm>
            <a:off x="1218550" y="3335968"/>
            <a:ext cx="2877000" cy="6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">
    <p:spTree>
      <p:nvGrpSpPr>
        <p:cNvPr id="2483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p18"/>
          <p:cNvSpPr/>
          <p:nvPr/>
        </p:nvSpPr>
        <p:spPr>
          <a:xfrm>
            <a:off x="-7175" y="4400950"/>
            <a:ext cx="9158700" cy="89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5" name="Google Shape;2485;p18"/>
          <p:cNvGrpSpPr/>
          <p:nvPr/>
        </p:nvGrpSpPr>
        <p:grpSpPr>
          <a:xfrm flipH="1">
            <a:off x="8748255" y="351525"/>
            <a:ext cx="395408" cy="4589441"/>
            <a:chOff x="-36750" y="-31225"/>
            <a:chExt cx="441205" cy="5174700"/>
          </a:xfrm>
        </p:grpSpPr>
        <p:sp>
          <p:nvSpPr>
            <p:cNvPr id="2486" name="Google Shape;2486;p18"/>
            <p:cNvSpPr/>
            <p:nvPr/>
          </p:nvSpPr>
          <p:spPr>
            <a:xfrm>
              <a:off x="-30545" y="-31225"/>
              <a:ext cx="435000" cy="5174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18"/>
            <p:cNvSpPr/>
            <p:nvPr/>
          </p:nvSpPr>
          <p:spPr>
            <a:xfrm>
              <a:off x="-30545" y="-31225"/>
              <a:ext cx="291600" cy="5174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18"/>
            <p:cNvSpPr/>
            <p:nvPr/>
          </p:nvSpPr>
          <p:spPr>
            <a:xfrm>
              <a:off x="-36750" y="-31225"/>
              <a:ext cx="167700" cy="5174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9" name="Google Shape;2489;p18"/>
          <p:cNvGrpSpPr/>
          <p:nvPr/>
        </p:nvGrpSpPr>
        <p:grpSpPr>
          <a:xfrm>
            <a:off x="-870" y="444775"/>
            <a:ext cx="395408" cy="4589441"/>
            <a:chOff x="-36750" y="-31225"/>
            <a:chExt cx="441205" cy="5174700"/>
          </a:xfrm>
        </p:grpSpPr>
        <p:sp>
          <p:nvSpPr>
            <p:cNvPr id="2490" name="Google Shape;2490;p18"/>
            <p:cNvSpPr/>
            <p:nvPr/>
          </p:nvSpPr>
          <p:spPr>
            <a:xfrm>
              <a:off x="-30545" y="-31225"/>
              <a:ext cx="435000" cy="5174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18"/>
            <p:cNvSpPr/>
            <p:nvPr/>
          </p:nvSpPr>
          <p:spPr>
            <a:xfrm>
              <a:off x="-30545" y="-31225"/>
              <a:ext cx="291600" cy="5174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18"/>
            <p:cNvSpPr/>
            <p:nvPr/>
          </p:nvSpPr>
          <p:spPr>
            <a:xfrm>
              <a:off x="-36750" y="-31225"/>
              <a:ext cx="167700" cy="5174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3" name="Google Shape;2493;p18"/>
          <p:cNvGrpSpPr/>
          <p:nvPr/>
        </p:nvGrpSpPr>
        <p:grpSpPr>
          <a:xfrm>
            <a:off x="-417858" y="-823150"/>
            <a:ext cx="9978772" cy="1382075"/>
            <a:chOff x="193475" y="-693375"/>
            <a:chExt cx="7221575" cy="1382075"/>
          </a:xfrm>
        </p:grpSpPr>
        <p:sp>
          <p:nvSpPr>
            <p:cNvPr id="2494" name="Google Shape;2494;p18"/>
            <p:cNvSpPr/>
            <p:nvPr/>
          </p:nvSpPr>
          <p:spPr>
            <a:xfrm>
              <a:off x="363575" y="384325"/>
              <a:ext cx="6883875" cy="304375"/>
            </a:xfrm>
            <a:custGeom>
              <a:rect b="b" l="l" r="r" t="t"/>
              <a:pathLst>
                <a:path extrusionOk="0" h="12175" w="275355">
                  <a:moveTo>
                    <a:pt x="0" y="0"/>
                  </a:moveTo>
                  <a:lnTo>
                    <a:pt x="0" y="9390"/>
                  </a:lnTo>
                  <a:lnTo>
                    <a:pt x="0" y="10782"/>
                  </a:lnTo>
                  <a:lnTo>
                    <a:pt x="14522" y="10782"/>
                  </a:lnTo>
                  <a:lnTo>
                    <a:pt x="14522" y="9370"/>
                  </a:lnTo>
                  <a:lnTo>
                    <a:pt x="16869" y="9370"/>
                  </a:lnTo>
                  <a:lnTo>
                    <a:pt x="16869" y="12175"/>
                  </a:lnTo>
                  <a:lnTo>
                    <a:pt x="30913" y="12175"/>
                  </a:lnTo>
                  <a:lnTo>
                    <a:pt x="30913" y="9370"/>
                  </a:lnTo>
                  <a:lnTo>
                    <a:pt x="33261" y="9370"/>
                  </a:lnTo>
                  <a:lnTo>
                    <a:pt x="33261" y="10782"/>
                  </a:lnTo>
                  <a:lnTo>
                    <a:pt x="47782" y="10782"/>
                  </a:lnTo>
                  <a:lnTo>
                    <a:pt x="47782" y="9370"/>
                  </a:lnTo>
                  <a:lnTo>
                    <a:pt x="50110" y="9370"/>
                  </a:lnTo>
                  <a:lnTo>
                    <a:pt x="50110" y="12175"/>
                  </a:lnTo>
                  <a:lnTo>
                    <a:pt x="64632" y="12175"/>
                  </a:lnTo>
                  <a:lnTo>
                    <a:pt x="64632" y="9370"/>
                  </a:lnTo>
                  <a:lnTo>
                    <a:pt x="66979" y="9370"/>
                  </a:lnTo>
                  <a:lnTo>
                    <a:pt x="66979" y="10782"/>
                  </a:lnTo>
                  <a:lnTo>
                    <a:pt x="81023" y="10782"/>
                  </a:lnTo>
                  <a:lnTo>
                    <a:pt x="81023" y="9370"/>
                  </a:lnTo>
                  <a:lnTo>
                    <a:pt x="83370" y="9370"/>
                  </a:lnTo>
                  <a:lnTo>
                    <a:pt x="83370" y="12175"/>
                  </a:lnTo>
                  <a:lnTo>
                    <a:pt x="97892" y="12175"/>
                  </a:lnTo>
                  <a:lnTo>
                    <a:pt x="97892" y="9370"/>
                  </a:lnTo>
                  <a:lnTo>
                    <a:pt x="101174" y="9370"/>
                  </a:lnTo>
                  <a:lnTo>
                    <a:pt x="101174" y="10782"/>
                  </a:lnTo>
                  <a:lnTo>
                    <a:pt x="115656" y="10782"/>
                  </a:lnTo>
                  <a:lnTo>
                    <a:pt x="115656" y="9370"/>
                  </a:lnTo>
                  <a:lnTo>
                    <a:pt x="118481" y="9370"/>
                  </a:lnTo>
                  <a:lnTo>
                    <a:pt x="118481" y="12175"/>
                  </a:lnTo>
                  <a:lnTo>
                    <a:pt x="133460" y="12175"/>
                  </a:lnTo>
                  <a:lnTo>
                    <a:pt x="133460" y="9370"/>
                  </a:lnTo>
                  <a:lnTo>
                    <a:pt x="136285" y="9370"/>
                  </a:lnTo>
                  <a:lnTo>
                    <a:pt x="136285" y="10782"/>
                  </a:lnTo>
                  <a:lnTo>
                    <a:pt x="151722" y="10782"/>
                  </a:lnTo>
                  <a:lnTo>
                    <a:pt x="151722" y="9370"/>
                  </a:lnTo>
                  <a:lnTo>
                    <a:pt x="154527" y="9370"/>
                  </a:lnTo>
                  <a:lnTo>
                    <a:pt x="154527" y="12175"/>
                  </a:lnTo>
                  <a:lnTo>
                    <a:pt x="169048" y="12175"/>
                  </a:lnTo>
                  <a:lnTo>
                    <a:pt x="169048" y="9370"/>
                  </a:lnTo>
                  <a:lnTo>
                    <a:pt x="172331" y="9370"/>
                  </a:lnTo>
                  <a:lnTo>
                    <a:pt x="172331" y="10782"/>
                  </a:lnTo>
                  <a:lnTo>
                    <a:pt x="186852" y="10782"/>
                  </a:lnTo>
                  <a:lnTo>
                    <a:pt x="186852" y="9370"/>
                  </a:lnTo>
                  <a:lnTo>
                    <a:pt x="190115" y="9370"/>
                  </a:lnTo>
                  <a:lnTo>
                    <a:pt x="190115" y="12175"/>
                  </a:lnTo>
                  <a:lnTo>
                    <a:pt x="204636" y="12175"/>
                  </a:lnTo>
                  <a:lnTo>
                    <a:pt x="204636" y="9370"/>
                  </a:lnTo>
                  <a:lnTo>
                    <a:pt x="207441" y="9370"/>
                  </a:lnTo>
                  <a:lnTo>
                    <a:pt x="207441" y="12175"/>
                  </a:lnTo>
                  <a:lnTo>
                    <a:pt x="222440" y="12175"/>
                  </a:lnTo>
                  <a:lnTo>
                    <a:pt x="222440" y="9370"/>
                  </a:lnTo>
                  <a:lnTo>
                    <a:pt x="225722" y="9370"/>
                  </a:lnTo>
                  <a:lnTo>
                    <a:pt x="225722" y="10782"/>
                  </a:lnTo>
                  <a:lnTo>
                    <a:pt x="240224" y="10782"/>
                  </a:lnTo>
                  <a:lnTo>
                    <a:pt x="240224" y="9370"/>
                  </a:lnTo>
                  <a:lnTo>
                    <a:pt x="243507" y="9370"/>
                  </a:lnTo>
                  <a:lnTo>
                    <a:pt x="243507" y="12175"/>
                  </a:lnTo>
                  <a:lnTo>
                    <a:pt x="257551" y="12175"/>
                  </a:lnTo>
                  <a:lnTo>
                    <a:pt x="257551" y="9370"/>
                  </a:lnTo>
                  <a:lnTo>
                    <a:pt x="260833" y="9370"/>
                  </a:lnTo>
                  <a:lnTo>
                    <a:pt x="260833" y="10782"/>
                  </a:lnTo>
                  <a:lnTo>
                    <a:pt x="275355" y="10782"/>
                  </a:lnTo>
                  <a:lnTo>
                    <a:pt x="275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18"/>
            <p:cNvSpPr/>
            <p:nvPr/>
          </p:nvSpPr>
          <p:spPr>
            <a:xfrm>
              <a:off x="363575" y="-634175"/>
              <a:ext cx="6695900" cy="1158775"/>
            </a:xfrm>
            <a:custGeom>
              <a:rect b="b" l="l" r="r" t="t"/>
              <a:pathLst>
                <a:path extrusionOk="0" h="46351" w="267836">
                  <a:moveTo>
                    <a:pt x="0" y="0"/>
                  </a:moveTo>
                  <a:lnTo>
                    <a:pt x="0" y="46350"/>
                  </a:lnTo>
                  <a:lnTo>
                    <a:pt x="267835" y="46350"/>
                  </a:lnTo>
                  <a:lnTo>
                    <a:pt x="26783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18"/>
            <p:cNvSpPr/>
            <p:nvPr/>
          </p:nvSpPr>
          <p:spPr>
            <a:xfrm>
              <a:off x="363575" y="-634175"/>
              <a:ext cx="363050" cy="1194575"/>
            </a:xfrm>
            <a:custGeom>
              <a:rect b="b" l="l" r="r" t="t"/>
              <a:pathLst>
                <a:path extrusionOk="0" h="47783" w="14522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18"/>
            <p:cNvSpPr/>
            <p:nvPr/>
          </p:nvSpPr>
          <p:spPr>
            <a:xfrm>
              <a:off x="434175" y="-634175"/>
              <a:ext cx="210900" cy="1194575"/>
            </a:xfrm>
            <a:custGeom>
              <a:rect b="b" l="l" r="r" t="t"/>
              <a:pathLst>
                <a:path extrusionOk="0" h="47783" w="8436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18"/>
            <p:cNvSpPr/>
            <p:nvPr/>
          </p:nvSpPr>
          <p:spPr>
            <a:xfrm>
              <a:off x="785300" y="-634175"/>
              <a:ext cx="351125" cy="1228900"/>
            </a:xfrm>
            <a:custGeom>
              <a:rect b="b" l="l" r="r" t="t"/>
              <a:pathLst>
                <a:path extrusionOk="0" h="49156" w="14045">
                  <a:moveTo>
                    <a:pt x="0" y="0"/>
                  </a:moveTo>
                  <a:lnTo>
                    <a:pt x="0" y="49155"/>
                  </a:lnTo>
                  <a:lnTo>
                    <a:pt x="14044" y="49155"/>
                  </a:lnTo>
                  <a:lnTo>
                    <a:pt x="14044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18"/>
            <p:cNvSpPr/>
            <p:nvPr/>
          </p:nvSpPr>
          <p:spPr>
            <a:xfrm>
              <a:off x="867350" y="-634175"/>
              <a:ext cx="187025" cy="1228900"/>
            </a:xfrm>
            <a:custGeom>
              <a:rect b="b" l="l" r="r" t="t"/>
              <a:pathLst>
                <a:path extrusionOk="0" h="49156" w="7481">
                  <a:moveTo>
                    <a:pt x="0" y="0"/>
                  </a:moveTo>
                  <a:lnTo>
                    <a:pt x="0" y="49155"/>
                  </a:lnTo>
                  <a:lnTo>
                    <a:pt x="7480" y="49155"/>
                  </a:lnTo>
                  <a:lnTo>
                    <a:pt x="7480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18"/>
            <p:cNvSpPr/>
            <p:nvPr/>
          </p:nvSpPr>
          <p:spPr>
            <a:xfrm>
              <a:off x="119507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18"/>
            <p:cNvSpPr/>
            <p:nvPr/>
          </p:nvSpPr>
          <p:spPr>
            <a:xfrm>
              <a:off x="1277150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0" y="0"/>
                  </a:moveTo>
                  <a:lnTo>
                    <a:pt x="0" y="47782"/>
                  </a:lnTo>
                  <a:lnTo>
                    <a:pt x="7957" y="47782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18"/>
            <p:cNvSpPr/>
            <p:nvPr/>
          </p:nvSpPr>
          <p:spPr>
            <a:xfrm>
              <a:off x="1616300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3" y="49155"/>
                  </a:lnTo>
                  <a:lnTo>
                    <a:pt x="14523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18"/>
            <p:cNvSpPr/>
            <p:nvPr/>
          </p:nvSpPr>
          <p:spPr>
            <a:xfrm>
              <a:off x="1698375" y="-634175"/>
              <a:ext cx="210875" cy="1228900"/>
            </a:xfrm>
            <a:custGeom>
              <a:rect b="b" l="l" r="r" t="t"/>
              <a:pathLst>
                <a:path extrusionOk="0" h="49156" w="8435">
                  <a:moveTo>
                    <a:pt x="0" y="0"/>
                  </a:moveTo>
                  <a:lnTo>
                    <a:pt x="0" y="49155"/>
                  </a:lnTo>
                  <a:lnTo>
                    <a:pt x="8435" y="49155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18"/>
            <p:cNvSpPr/>
            <p:nvPr/>
          </p:nvSpPr>
          <p:spPr>
            <a:xfrm>
              <a:off x="2038025" y="-634175"/>
              <a:ext cx="351150" cy="1194575"/>
            </a:xfrm>
            <a:custGeom>
              <a:rect b="b" l="l" r="r" t="t"/>
              <a:pathLst>
                <a:path extrusionOk="0" h="47783" w="14046">
                  <a:moveTo>
                    <a:pt x="1" y="0"/>
                  </a:moveTo>
                  <a:lnTo>
                    <a:pt x="1" y="47782"/>
                  </a:lnTo>
                  <a:lnTo>
                    <a:pt x="14045" y="47782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18"/>
            <p:cNvSpPr/>
            <p:nvPr/>
          </p:nvSpPr>
          <p:spPr>
            <a:xfrm>
              <a:off x="2108150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18"/>
            <p:cNvSpPr/>
            <p:nvPr/>
          </p:nvSpPr>
          <p:spPr>
            <a:xfrm>
              <a:off x="24478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0" y="0"/>
                  </a:moveTo>
                  <a:lnTo>
                    <a:pt x="0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18"/>
            <p:cNvSpPr/>
            <p:nvPr/>
          </p:nvSpPr>
          <p:spPr>
            <a:xfrm>
              <a:off x="2529375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18"/>
            <p:cNvSpPr/>
            <p:nvPr/>
          </p:nvSpPr>
          <p:spPr>
            <a:xfrm>
              <a:off x="28929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18"/>
            <p:cNvSpPr/>
            <p:nvPr/>
          </p:nvSpPr>
          <p:spPr>
            <a:xfrm>
              <a:off x="2973975" y="-634175"/>
              <a:ext cx="210900" cy="1194575"/>
            </a:xfrm>
            <a:custGeom>
              <a:rect b="b" l="l" r="r" t="t"/>
              <a:pathLst>
                <a:path extrusionOk="0" h="47783" w="8436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18"/>
            <p:cNvSpPr/>
            <p:nvPr/>
          </p:nvSpPr>
          <p:spPr>
            <a:xfrm>
              <a:off x="3325600" y="-634175"/>
              <a:ext cx="374500" cy="1228900"/>
            </a:xfrm>
            <a:custGeom>
              <a:rect b="b" l="l" r="r" t="t"/>
              <a:pathLst>
                <a:path extrusionOk="0" h="49156" w="14980">
                  <a:moveTo>
                    <a:pt x="0" y="0"/>
                  </a:moveTo>
                  <a:lnTo>
                    <a:pt x="0" y="49155"/>
                  </a:lnTo>
                  <a:lnTo>
                    <a:pt x="14979" y="49155"/>
                  </a:lnTo>
                  <a:lnTo>
                    <a:pt x="1497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18"/>
            <p:cNvSpPr/>
            <p:nvPr/>
          </p:nvSpPr>
          <p:spPr>
            <a:xfrm>
              <a:off x="3407650" y="-634175"/>
              <a:ext cx="210375" cy="1228900"/>
            </a:xfrm>
            <a:custGeom>
              <a:rect b="b" l="l" r="r" t="t"/>
              <a:pathLst>
                <a:path extrusionOk="0" h="49156" w="8415">
                  <a:moveTo>
                    <a:pt x="0" y="0"/>
                  </a:moveTo>
                  <a:lnTo>
                    <a:pt x="0" y="49155"/>
                  </a:lnTo>
                  <a:lnTo>
                    <a:pt x="8415" y="49155"/>
                  </a:lnTo>
                  <a:lnTo>
                    <a:pt x="841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18"/>
            <p:cNvSpPr/>
            <p:nvPr/>
          </p:nvSpPr>
          <p:spPr>
            <a:xfrm>
              <a:off x="3770675" y="-634175"/>
              <a:ext cx="385950" cy="1194575"/>
            </a:xfrm>
            <a:custGeom>
              <a:rect b="b" l="l" r="r" t="t"/>
              <a:pathLst>
                <a:path extrusionOk="0" h="47783" w="15438">
                  <a:moveTo>
                    <a:pt x="1" y="0"/>
                  </a:moveTo>
                  <a:lnTo>
                    <a:pt x="1" y="47782"/>
                  </a:lnTo>
                  <a:lnTo>
                    <a:pt x="15438" y="47782"/>
                  </a:lnTo>
                  <a:lnTo>
                    <a:pt x="15438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18"/>
            <p:cNvSpPr/>
            <p:nvPr/>
          </p:nvSpPr>
          <p:spPr>
            <a:xfrm>
              <a:off x="3864175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18"/>
            <p:cNvSpPr/>
            <p:nvPr/>
          </p:nvSpPr>
          <p:spPr>
            <a:xfrm>
              <a:off x="42267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18"/>
            <p:cNvSpPr/>
            <p:nvPr/>
          </p:nvSpPr>
          <p:spPr>
            <a:xfrm>
              <a:off x="4308775" y="-634175"/>
              <a:ext cx="187025" cy="1228900"/>
            </a:xfrm>
            <a:custGeom>
              <a:rect b="b" l="l" r="r" t="t"/>
              <a:pathLst>
                <a:path extrusionOk="0" h="49156" w="7481">
                  <a:moveTo>
                    <a:pt x="1" y="0"/>
                  </a:moveTo>
                  <a:lnTo>
                    <a:pt x="1" y="49155"/>
                  </a:lnTo>
                  <a:lnTo>
                    <a:pt x="7481" y="49155"/>
                  </a:lnTo>
                  <a:lnTo>
                    <a:pt x="748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18"/>
            <p:cNvSpPr/>
            <p:nvPr/>
          </p:nvSpPr>
          <p:spPr>
            <a:xfrm>
              <a:off x="46718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18"/>
            <p:cNvSpPr/>
            <p:nvPr/>
          </p:nvSpPr>
          <p:spPr>
            <a:xfrm>
              <a:off x="4741950" y="-634175"/>
              <a:ext cx="210875" cy="1194575"/>
            </a:xfrm>
            <a:custGeom>
              <a:rect b="b" l="l" r="r" t="t"/>
              <a:pathLst>
                <a:path extrusionOk="0" h="47783" w="8435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18"/>
            <p:cNvSpPr/>
            <p:nvPr/>
          </p:nvSpPr>
          <p:spPr>
            <a:xfrm>
              <a:off x="51164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18"/>
            <p:cNvSpPr/>
            <p:nvPr/>
          </p:nvSpPr>
          <p:spPr>
            <a:xfrm>
              <a:off x="5198475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18"/>
            <p:cNvSpPr/>
            <p:nvPr/>
          </p:nvSpPr>
          <p:spPr>
            <a:xfrm>
              <a:off x="5549600" y="-634175"/>
              <a:ext cx="375000" cy="1228900"/>
            </a:xfrm>
            <a:custGeom>
              <a:rect b="b" l="l" r="r" t="t"/>
              <a:pathLst>
                <a:path extrusionOk="0" h="49156" w="15000">
                  <a:moveTo>
                    <a:pt x="0" y="0"/>
                  </a:moveTo>
                  <a:lnTo>
                    <a:pt x="0" y="49155"/>
                  </a:lnTo>
                  <a:lnTo>
                    <a:pt x="14999" y="49155"/>
                  </a:lnTo>
                  <a:lnTo>
                    <a:pt x="1499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18"/>
            <p:cNvSpPr/>
            <p:nvPr/>
          </p:nvSpPr>
          <p:spPr>
            <a:xfrm>
              <a:off x="5631650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0" y="0"/>
                  </a:moveTo>
                  <a:lnTo>
                    <a:pt x="0" y="49155"/>
                  </a:lnTo>
                  <a:lnTo>
                    <a:pt x="7957" y="49155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18"/>
            <p:cNvSpPr/>
            <p:nvPr/>
          </p:nvSpPr>
          <p:spPr>
            <a:xfrm>
              <a:off x="60066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18"/>
            <p:cNvSpPr/>
            <p:nvPr/>
          </p:nvSpPr>
          <p:spPr>
            <a:xfrm>
              <a:off x="6076750" y="-634175"/>
              <a:ext cx="210875" cy="1194575"/>
            </a:xfrm>
            <a:custGeom>
              <a:rect b="b" l="l" r="r" t="t"/>
              <a:pathLst>
                <a:path extrusionOk="0" h="47783" w="8435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18"/>
            <p:cNvSpPr/>
            <p:nvPr/>
          </p:nvSpPr>
          <p:spPr>
            <a:xfrm>
              <a:off x="6451225" y="-634175"/>
              <a:ext cx="351125" cy="1228900"/>
            </a:xfrm>
            <a:custGeom>
              <a:rect b="b" l="l" r="r" t="t"/>
              <a:pathLst>
                <a:path extrusionOk="0" h="49156" w="14045">
                  <a:moveTo>
                    <a:pt x="1" y="0"/>
                  </a:moveTo>
                  <a:lnTo>
                    <a:pt x="1" y="49155"/>
                  </a:lnTo>
                  <a:lnTo>
                    <a:pt x="14045" y="49155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18"/>
            <p:cNvSpPr/>
            <p:nvPr/>
          </p:nvSpPr>
          <p:spPr>
            <a:xfrm>
              <a:off x="6532775" y="-634175"/>
              <a:ext cx="187525" cy="1228900"/>
            </a:xfrm>
            <a:custGeom>
              <a:rect b="b" l="l" r="r" t="t"/>
              <a:pathLst>
                <a:path extrusionOk="0" h="49156" w="7501">
                  <a:moveTo>
                    <a:pt x="1" y="0"/>
                  </a:moveTo>
                  <a:lnTo>
                    <a:pt x="1" y="49155"/>
                  </a:lnTo>
                  <a:lnTo>
                    <a:pt x="7501" y="49155"/>
                  </a:lnTo>
                  <a:lnTo>
                    <a:pt x="750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18"/>
            <p:cNvSpPr/>
            <p:nvPr/>
          </p:nvSpPr>
          <p:spPr>
            <a:xfrm>
              <a:off x="6884400" y="-634175"/>
              <a:ext cx="363050" cy="1194575"/>
            </a:xfrm>
            <a:custGeom>
              <a:rect b="b" l="l" r="r" t="t"/>
              <a:pathLst>
                <a:path extrusionOk="0" h="47783" w="14522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18"/>
            <p:cNvSpPr/>
            <p:nvPr/>
          </p:nvSpPr>
          <p:spPr>
            <a:xfrm>
              <a:off x="6978375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18"/>
            <p:cNvSpPr/>
            <p:nvPr/>
          </p:nvSpPr>
          <p:spPr>
            <a:xfrm>
              <a:off x="211400" y="-634175"/>
              <a:ext cx="7094250" cy="25"/>
            </a:xfrm>
            <a:custGeom>
              <a:rect b="b" l="l" r="r" t="t"/>
              <a:pathLst>
                <a:path extrusionOk="0" fill="none" h="1" w="283770">
                  <a:moveTo>
                    <a:pt x="0" y="0"/>
                  </a:moveTo>
                  <a:lnTo>
                    <a:pt x="283769" y="0"/>
                  </a:lnTo>
                </a:path>
              </a:pathLst>
            </a:custGeom>
            <a:noFill/>
            <a:ln cap="flat" cmpd="sng" w="46750">
              <a:solidFill>
                <a:srgbClr val="FFB726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18"/>
            <p:cNvSpPr/>
            <p:nvPr/>
          </p:nvSpPr>
          <p:spPr>
            <a:xfrm>
              <a:off x="7287225" y="-693375"/>
              <a:ext cx="127825" cy="128350"/>
            </a:xfrm>
            <a:custGeom>
              <a:rect b="b" l="l" r="r" t="t"/>
              <a:pathLst>
                <a:path extrusionOk="0" h="5134" w="5113">
                  <a:moveTo>
                    <a:pt x="2566" y="1"/>
                  </a:moveTo>
                  <a:cubicBezTo>
                    <a:pt x="1134" y="1"/>
                    <a:pt x="0" y="1155"/>
                    <a:pt x="0" y="2567"/>
                  </a:cubicBezTo>
                  <a:cubicBezTo>
                    <a:pt x="0" y="3979"/>
                    <a:pt x="1134" y="5133"/>
                    <a:pt x="2566" y="5133"/>
                  </a:cubicBezTo>
                  <a:cubicBezTo>
                    <a:pt x="3979" y="5133"/>
                    <a:pt x="5113" y="3979"/>
                    <a:pt x="5113" y="2567"/>
                  </a:cubicBezTo>
                  <a:cubicBezTo>
                    <a:pt x="5113" y="1155"/>
                    <a:pt x="3979" y="1"/>
                    <a:pt x="2566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18"/>
            <p:cNvSpPr/>
            <p:nvPr/>
          </p:nvSpPr>
          <p:spPr>
            <a:xfrm>
              <a:off x="193475" y="-693375"/>
              <a:ext cx="128350" cy="128350"/>
            </a:xfrm>
            <a:custGeom>
              <a:rect b="b" l="l" r="r" t="t"/>
              <a:pathLst>
                <a:path extrusionOk="0" h="5134" w="5134">
                  <a:moveTo>
                    <a:pt x="2567" y="1"/>
                  </a:moveTo>
                  <a:cubicBezTo>
                    <a:pt x="1155" y="1"/>
                    <a:pt x="1" y="1155"/>
                    <a:pt x="1" y="2567"/>
                  </a:cubicBezTo>
                  <a:cubicBezTo>
                    <a:pt x="1" y="3979"/>
                    <a:pt x="1155" y="5133"/>
                    <a:pt x="2567" y="5133"/>
                  </a:cubicBezTo>
                  <a:cubicBezTo>
                    <a:pt x="3979" y="5133"/>
                    <a:pt x="5133" y="3979"/>
                    <a:pt x="5133" y="2567"/>
                  </a:cubicBezTo>
                  <a:cubicBezTo>
                    <a:pt x="5133" y="1155"/>
                    <a:pt x="3979" y="1"/>
                    <a:pt x="2567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1" name="Google Shape;2531;p18"/>
          <p:cNvGrpSpPr/>
          <p:nvPr/>
        </p:nvGrpSpPr>
        <p:grpSpPr>
          <a:xfrm>
            <a:off x="-20" y="4613271"/>
            <a:ext cx="9143683" cy="1629094"/>
            <a:chOff x="429225" y="4417075"/>
            <a:chExt cx="6749600" cy="1202550"/>
          </a:xfrm>
        </p:grpSpPr>
        <p:sp>
          <p:nvSpPr>
            <p:cNvPr id="2532" name="Google Shape;2532;p18"/>
            <p:cNvSpPr/>
            <p:nvPr/>
          </p:nvSpPr>
          <p:spPr>
            <a:xfrm>
              <a:off x="1901275" y="5022325"/>
              <a:ext cx="3806000" cy="502300"/>
            </a:xfrm>
            <a:custGeom>
              <a:rect b="b" l="l" r="r" t="t"/>
              <a:pathLst>
                <a:path extrusionOk="0" h="20092" w="152240">
                  <a:moveTo>
                    <a:pt x="0" y="0"/>
                  </a:moveTo>
                  <a:lnTo>
                    <a:pt x="0" y="20092"/>
                  </a:lnTo>
                  <a:lnTo>
                    <a:pt x="152239" y="20092"/>
                  </a:lnTo>
                  <a:lnTo>
                    <a:pt x="152239" y="0"/>
                  </a:lnTo>
                  <a:close/>
                </a:path>
              </a:pathLst>
            </a:custGeom>
            <a:solidFill>
              <a:srgbClr val="C3C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18"/>
            <p:cNvSpPr/>
            <p:nvPr/>
          </p:nvSpPr>
          <p:spPr>
            <a:xfrm>
              <a:off x="429225" y="4417075"/>
              <a:ext cx="650000" cy="553050"/>
            </a:xfrm>
            <a:custGeom>
              <a:rect b="b" l="l" r="r" t="t"/>
              <a:pathLst>
                <a:path extrusionOk="0" h="22122" w="2600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18"/>
            <p:cNvSpPr/>
            <p:nvPr/>
          </p:nvSpPr>
          <p:spPr>
            <a:xfrm>
              <a:off x="42970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2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18"/>
            <p:cNvSpPr/>
            <p:nvPr/>
          </p:nvSpPr>
          <p:spPr>
            <a:xfrm>
              <a:off x="9449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18"/>
            <p:cNvSpPr/>
            <p:nvPr/>
          </p:nvSpPr>
          <p:spPr>
            <a:xfrm>
              <a:off x="42970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3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18"/>
            <p:cNvSpPr/>
            <p:nvPr/>
          </p:nvSpPr>
          <p:spPr>
            <a:xfrm>
              <a:off x="430200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9" y="20828"/>
                  </a:lnTo>
                  <a:lnTo>
                    <a:pt x="24489" y="6088"/>
                  </a:lnTo>
                  <a:cubicBezTo>
                    <a:pt x="2446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18"/>
            <p:cNvSpPr/>
            <p:nvPr/>
          </p:nvSpPr>
          <p:spPr>
            <a:xfrm>
              <a:off x="1191600" y="4417075"/>
              <a:ext cx="650525" cy="553050"/>
            </a:xfrm>
            <a:custGeom>
              <a:rect b="b" l="l" r="r" t="t"/>
              <a:pathLst>
                <a:path extrusionOk="0" h="22122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18"/>
            <p:cNvSpPr/>
            <p:nvPr/>
          </p:nvSpPr>
          <p:spPr>
            <a:xfrm>
              <a:off x="119260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7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18"/>
            <p:cNvSpPr/>
            <p:nvPr/>
          </p:nvSpPr>
          <p:spPr>
            <a:xfrm>
              <a:off x="17078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18"/>
            <p:cNvSpPr/>
            <p:nvPr/>
          </p:nvSpPr>
          <p:spPr>
            <a:xfrm>
              <a:off x="119260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09" y="0"/>
                  </a:moveTo>
                  <a:cubicBezTo>
                    <a:pt x="75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5" y="4158"/>
                  </a:cubicBezTo>
                  <a:cubicBezTo>
                    <a:pt x="7221" y="3263"/>
                    <a:pt x="4476" y="1850"/>
                    <a:pt x="200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18"/>
            <p:cNvSpPr/>
            <p:nvPr/>
          </p:nvSpPr>
          <p:spPr>
            <a:xfrm>
              <a:off x="1192600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08" y="160"/>
                  </a:cubicBezTo>
                  <a:lnTo>
                    <a:pt x="1824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88" y="2726"/>
                    <a:pt x="2174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18"/>
            <p:cNvSpPr/>
            <p:nvPr/>
          </p:nvSpPr>
          <p:spPr>
            <a:xfrm>
              <a:off x="1954475" y="4417075"/>
              <a:ext cx="650525" cy="553050"/>
            </a:xfrm>
            <a:custGeom>
              <a:rect b="b" l="l" r="r" t="t"/>
              <a:pathLst>
                <a:path extrusionOk="0" h="22122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1" y="22121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18"/>
            <p:cNvSpPr/>
            <p:nvPr/>
          </p:nvSpPr>
          <p:spPr>
            <a:xfrm>
              <a:off x="1954475" y="4449400"/>
              <a:ext cx="613225" cy="520725"/>
            </a:xfrm>
            <a:custGeom>
              <a:rect b="b" l="l" r="r" t="t"/>
              <a:pathLst>
                <a:path extrusionOk="0" h="20829" w="24529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18"/>
            <p:cNvSpPr/>
            <p:nvPr/>
          </p:nvSpPr>
          <p:spPr>
            <a:xfrm>
              <a:off x="247020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0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18"/>
            <p:cNvSpPr/>
            <p:nvPr/>
          </p:nvSpPr>
          <p:spPr>
            <a:xfrm>
              <a:off x="1954475" y="4488200"/>
              <a:ext cx="612725" cy="481925"/>
            </a:xfrm>
            <a:custGeom>
              <a:rect b="b" l="l" r="r" t="t"/>
              <a:pathLst>
                <a:path extrusionOk="0" h="19277" w="24509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18"/>
            <p:cNvSpPr/>
            <p:nvPr/>
          </p:nvSpPr>
          <p:spPr>
            <a:xfrm>
              <a:off x="195447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18"/>
            <p:cNvSpPr/>
            <p:nvPr/>
          </p:nvSpPr>
          <p:spPr>
            <a:xfrm>
              <a:off x="2716875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18"/>
            <p:cNvSpPr/>
            <p:nvPr/>
          </p:nvSpPr>
          <p:spPr>
            <a:xfrm>
              <a:off x="271687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18"/>
            <p:cNvSpPr/>
            <p:nvPr/>
          </p:nvSpPr>
          <p:spPr>
            <a:xfrm>
              <a:off x="323260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18"/>
            <p:cNvSpPr/>
            <p:nvPr/>
          </p:nvSpPr>
          <p:spPr>
            <a:xfrm>
              <a:off x="2716875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0"/>
                  </a:moveTo>
                  <a:cubicBezTo>
                    <a:pt x="77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6" y="4158"/>
                  </a:cubicBezTo>
                  <a:cubicBezTo>
                    <a:pt x="7221" y="3263"/>
                    <a:pt x="4476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18"/>
            <p:cNvSpPr/>
            <p:nvPr/>
          </p:nvSpPr>
          <p:spPr>
            <a:xfrm>
              <a:off x="2717375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68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18"/>
            <p:cNvSpPr/>
            <p:nvPr/>
          </p:nvSpPr>
          <p:spPr>
            <a:xfrm>
              <a:off x="3479750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18"/>
            <p:cNvSpPr/>
            <p:nvPr/>
          </p:nvSpPr>
          <p:spPr>
            <a:xfrm>
              <a:off x="3479250" y="4449400"/>
              <a:ext cx="613225" cy="520725"/>
            </a:xfrm>
            <a:custGeom>
              <a:rect b="b" l="l" r="r" t="t"/>
              <a:pathLst>
                <a:path extrusionOk="0" h="20829" w="24529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80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18"/>
            <p:cNvSpPr/>
            <p:nvPr/>
          </p:nvSpPr>
          <p:spPr>
            <a:xfrm>
              <a:off x="399497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18"/>
            <p:cNvSpPr/>
            <p:nvPr/>
          </p:nvSpPr>
          <p:spPr>
            <a:xfrm>
              <a:off x="3479250" y="4488200"/>
              <a:ext cx="612725" cy="481925"/>
            </a:xfrm>
            <a:custGeom>
              <a:rect b="b" l="l" r="r" t="t"/>
              <a:pathLst>
                <a:path extrusionOk="0" h="19277" w="24509">
                  <a:moveTo>
                    <a:pt x="203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86" y="4158"/>
                  </a:cubicBezTo>
                  <a:cubicBezTo>
                    <a:pt x="7242" y="3263"/>
                    <a:pt x="4477" y="1850"/>
                    <a:pt x="203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18"/>
            <p:cNvSpPr/>
            <p:nvPr/>
          </p:nvSpPr>
          <p:spPr>
            <a:xfrm>
              <a:off x="347925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18"/>
            <p:cNvSpPr/>
            <p:nvPr/>
          </p:nvSpPr>
          <p:spPr>
            <a:xfrm>
              <a:off x="6528800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18"/>
            <p:cNvSpPr/>
            <p:nvPr/>
          </p:nvSpPr>
          <p:spPr>
            <a:xfrm>
              <a:off x="656610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18"/>
            <p:cNvSpPr/>
            <p:nvPr/>
          </p:nvSpPr>
          <p:spPr>
            <a:xfrm>
              <a:off x="652880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18"/>
            <p:cNvSpPr/>
            <p:nvPr/>
          </p:nvSpPr>
          <p:spPr>
            <a:xfrm>
              <a:off x="656660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0"/>
                  </a:moveTo>
                  <a:cubicBezTo>
                    <a:pt x="20013" y="1850"/>
                    <a:pt x="1726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33" y="1134"/>
                    <a:pt x="22479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18"/>
            <p:cNvSpPr/>
            <p:nvPr/>
          </p:nvSpPr>
          <p:spPr>
            <a:xfrm>
              <a:off x="6566600" y="4449400"/>
              <a:ext cx="611725" cy="520725"/>
            </a:xfrm>
            <a:custGeom>
              <a:rect b="b" l="l" r="r" t="t"/>
              <a:pathLst>
                <a:path extrusionOk="0" h="20829" w="24469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00" y="20828"/>
                  </a:lnTo>
                  <a:lnTo>
                    <a:pt x="200" y="6207"/>
                  </a:lnTo>
                  <a:cubicBezTo>
                    <a:pt x="200" y="2885"/>
                    <a:pt x="2885" y="160"/>
                    <a:pt x="6207" y="160"/>
                  </a:cubicBezTo>
                  <a:lnTo>
                    <a:pt x="18461" y="160"/>
                  </a:lnTo>
                  <a:cubicBezTo>
                    <a:pt x="21763" y="160"/>
                    <a:pt x="24469" y="2885"/>
                    <a:pt x="24469" y="6207"/>
                  </a:cubicBezTo>
                  <a:lnTo>
                    <a:pt x="24469" y="6088"/>
                  </a:lnTo>
                  <a:cubicBezTo>
                    <a:pt x="24469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18"/>
            <p:cNvSpPr/>
            <p:nvPr/>
          </p:nvSpPr>
          <p:spPr>
            <a:xfrm>
              <a:off x="5766425" y="4417075"/>
              <a:ext cx="650500" cy="553050"/>
            </a:xfrm>
            <a:custGeom>
              <a:rect b="b" l="l" r="r" t="t"/>
              <a:pathLst>
                <a:path extrusionOk="0" h="22122" w="2602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18"/>
            <p:cNvSpPr/>
            <p:nvPr/>
          </p:nvSpPr>
          <p:spPr>
            <a:xfrm>
              <a:off x="5803225" y="4449400"/>
              <a:ext cx="613225" cy="520725"/>
            </a:xfrm>
            <a:custGeom>
              <a:rect b="b" l="l" r="r" t="t"/>
              <a:pathLst>
                <a:path extrusionOk="0" h="20829" w="24529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8"/>
                  </a:lnTo>
                  <a:cubicBezTo>
                    <a:pt x="2452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18"/>
            <p:cNvSpPr/>
            <p:nvPr/>
          </p:nvSpPr>
          <p:spPr>
            <a:xfrm>
              <a:off x="57664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18"/>
            <p:cNvSpPr/>
            <p:nvPr/>
          </p:nvSpPr>
          <p:spPr>
            <a:xfrm>
              <a:off x="5803725" y="4488200"/>
              <a:ext cx="612725" cy="481925"/>
            </a:xfrm>
            <a:custGeom>
              <a:rect b="b" l="l" r="r" t="t"/>
              <a:pathLst>
                <a:path extrusionOk="0" h="19277" w="24509">
                  <a:moveTo>
                    <a:pt x="22479" y="0"/>
                  </a:moveTo>
                  <a:cubicBezTo>
                    <a:pt x="2003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508" y="19276"/>
                  </a:lnTo>
                  <a:lnTo>
                    <a:pt x="24508" y="4536"/>
                  </a:lnTo>
                  <a:cubicBezTo>
                    <a:pt x="2450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18"/>
            <p:cNvSpPr/>
            <p:nvPr/>
          </p:nvSpPr>
          <p:spPr>
            <a:xfrm>
              <a:off x="580372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7" y="1"/>
                  </a:moveTo>
                  <a:cubicBezTo>
                    <a:pt x="2745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508" y="2885"/>
                    <a:pt x="24508" y="6207"/>
                  </a:cubicBezTo>
                  <a:lnTo>
                    <a:pt x="24508" y="6088"/>
                  </a:lnTo>
                  <a:cubicBezTo>
                    <a:pt x="24508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18"/>
            <p:cNvSpPr/>
            <p:nvPr/>
          </p:nvSpPr>
          <p:spPr>
            <a:xfrm>
              <a:off x="5004025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18"/>
            <p:cNvSpPr/>
            <p:nvPr/>
          </p:nvSpPr>
          <p:spPr>
            <a:xfrm>
              <a:off x="504132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18"/>
            <p:cNvSpPr/>
            <p:nvPr/>
          </p:nvSpPr>
          <p:spPr>
            <a:xfrm>
              <a:off x="50040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18"/>
            <p:cNvSpPr/>
            <p:nvPr/>
          </p:nvSpPr>
          <p:spPr>
            <a:xfrm>
              <a:off x="5041825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0"/>
                  </a:moveTo>
                  <a:cubicBezTo>
                    <a:pt x="20013" y="1850"/>
                    <a:pt x="1724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18"/>
            <p:cNvSpPr/>
            <p:nvPr/>
          </p:nvSpPr>
          <p:spPr>
            <a:xfrm>
              <a:off x="5041325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88" y="1"/>
                  </a:moveTo>
                  <a:cubicBezTo>
                    <a:pt x="2726" y="1"/>
                    <a:pt x="21" y="2726"/>
                    <a:pt x="1" y="6088"/>
                  </a:cubicBezTo>
                  <a:lnTo>
                    <a:pt x="1" y="20828"/>
                  </a:lnTo>
                  <a:lnTo>
                    <a:pt x="220" y="20828"/>
                  </a:lnTo>
                  <a:lnTo>
                    <a:pt x="220" y="6207"/>
                  </a:lnTo>
                  <a:cubicBezTo>
                    <a:pt x="220" y="2885"/>
                    <a:pt x="2905" y="160"/>
                    <a:pt x="6227" y="160"/>
                  </a:cubicBezTo>
                  <a:lnTo>
                    <a:pt x="18461" y="160"/>
                  </a:lnTo>
                  <a:cubicBezTo>
                    <a:pt x="21783" y="160"/>
                    <a:pt x="24489" y="2885"/>
                    <a:pt x="24489" y="6207"/>
                  </a:cubicBezTo>
                  <a:lnTo>
                    <a:pt x="24489" y="6088"/>
                  </a:lnTo>
                  <a:cubicBezTo>
                    <a:pt x="2448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18"/>
            <p:cNvSpPr/>
            <p:nvPr/>
          </p:nvSpPr>
          <p:spPr>
            <a:xfrm>
              <a:off x="4241650" y="4417075"/>
              <a:ext cx="650500" cy="553050"/>
            </a:xfrm>
            <a:custGeom>
              <a:rect b="b" l="l" r="r" t="t"/>
              <a:pathLst>
                <a:path extrusionOk="0" h="22122" w="2602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18"/>
            <p:cNvSpPr/>
            <p:nvPr/>
          </p:nvSpPr>
          <p:spPr>
            <a:xfrm>
              <a:off x="427845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18"/>
            <p:cNvSpPr/>
            <p:nvPr/>
          </p:nvSpPr>
          <p:spPr>
            <a:xfrm>
              <a:off x="424165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18"/>
            <p:cNvSpPr/>
            <p:nvPr/>
          </p:nvSpPr>
          <p:spPr>
            <a:xfrm>
              <a:off x="427895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0"/>
                  </a:moveTo>
                  <a:cubicBezTo>
                    <a:pt x="2001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4536"/>
                  </a:lnTo>
                  <a:cubicBezTo>
                    <a:pt x="2448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18"/>
            <p:cNvSpPr/>
            <p:nvPr/>
          </p:nvSpPr>
          <p:spPr>
            <a:xfrm>
              <a:off x="4278950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87" y="1"/>
                  </a:moveTo>
                  <a:cubicBezTo>
                    <a:pt x="274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488" y="2885"/>
                    <a:pt x="24488" y="6207"/>
                  </a:cubicBezTo>
                  <a:lnTo>
                    <a:pt x="24488" y="6088"/>
                  </a:lnTo>
                  <a:cubicBezTo>
                    <a:pt x="2448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18"/>
            <p:cNvSpPr/>
            <p:nvPr/>
          </p:nvSpPr>
          <p:spPr>
            <a:xfrm>
              <a:off x="810650" y="4622475"/>
              <a:ext cx="650525" cy="553525"/>
            </a:xfrm>
            <a:custGeom>
              <a:rect b="b" l="l" r="r" t="t"/>
              <a:pathLst>
                <a:path extrusionOk="0" h="22141" w="26021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18"/>
            <p:cNvSpPr/>
            <p:nvPr/>
          </p:nvSpPr>
          <p:spPr>
            <a:xfrm>
              <a:off x="810650" y="4654800"/>
              <a:ext cx="613225" cy="521200"/>
            </a:xfrm>
            <a:custGeom>
              <a:rect b="b" l="l" r="r" t="t"/>
              <a:pathLst>
                <a:path extrusionOk="0" h="20848" w="24529">
                  <a:moveTo>
                    <a:pt x="608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18"/>
            <p:cNvSpPr/>
            <p:nvPr/>
          </p:nvSpPr>
          <p:spPr>
            <a:xfrm>
              <a:off x="132687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1" y="1"/>
                  </a:moveTo>
                  <a:cubicBezTo>
                    <a:pt x="5073" y="1017"/>
                    <a:pt x="4886" y="1406"/>
                    <a:pt x="4527" y="1406"/>
                  </a:cubicBezTo>
                  <a:cubicBezTo>
                    <a:pt x="4358" y="1406"/>
                    <a:pt x="4152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18"/>
            <p:cNvSpPr/>
            <p:nvPr/>
          </p:nvSpPr>
          <p:spPr>
            <a:xfrm>
              <a:off x="810650" y="47294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0"/>
                  </a:moveTo>
                  <a:cubicBezTo>
                    <a:pt x="777" y="111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53" y="5709"/>
                    <a:pt x="14880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18"/>
            <p:cNvSpPr/>
            <p:nvPr/>
          </p:nvSpPr>
          <p:spPr>
            <a:xfrm>
              <a:off x="811150" y="4654800"/>
              <a:ext cx="612725" cy="521200"/>
            </a:xfrm>
            <a:custGeom>
              <a:rect b="b" l="l" r="r" t="t"/>
              <a:pathLst>
                <a:path extrusionOk="0" h="20848" w="24509">
                  <a:moveTo>
                    <a:pt x="606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469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18"/>
            <p:cNvSpPr/>
            <p:nvPr/>
          </p:nvSpPr>
          <p:spPr>
            <a:xfrm>
              <a:off x="1573050" y="4622475"/>
              <a:ext cx="650000" cy="553525"/>
            </a:xfrm>
            <a:custGeom>
              <a:rect b="b" l="l" r="r" t="t"/>
              <a:pathLst>
                <a:path extrusionOk="0" h="22141" w="2600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18"/>
            <p:cNvSpPr/>
            <p:nvPr/>
          </p:nvSpPr>
          <p:spPr>
            <a:xfrm>
              <a:off x="1573550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08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18"/>
            <p:cNvSpPr/>
            <p:nvPr/>
          </p:nvSpPr>
          <p:spPr>
            <a:xfrm>
              <a:off x="208875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2" y="1"/>
                  </a:moveTo>
                  <a:cubicBezTo>
                    <a:pt x="5087" y="1017"/>
                    <a:pt x="4904" y="1406"/>
                    <a:pt x="4540" y="1406"/>
                  </a:cubicBezTo>
                  <a:cubicBezTo>
                    <a:pt x="4369" y="1406"/>
                    <a:pt x="4159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18"/>
            <p:cNvSpPr/>
            <p:nvPr/>
          </p:nvSpPr>
          <p:spPr>
            <a:xfrm>
              <a:off x="1573550" y="4693575"/>
              <a:ext cx="612200" cy="481925"/>
            </a:xfrm>
            <a:custGeom>
              <a:rect b="b" l="l" r="r" t="t"/>
              <a:pathLst>
                <a:path extrusionOk="0" h="19277" w="24488">
                  <a:moveTo>
                    <a:pt x="200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2" y="5690"/>
                    <a:pt x="14860" y="5571"/>
                    <a:pt x="10165" y="4159"/>
                  </a:cubicBezTo>
                  <a:cubicBezTo>
                    <a:pt x="7241" y="326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18"/>
            <p:cNvSpPr/>
            <p:nvPr/>
          </p:nvSpPr>
          <p:spPr>
            <a:xfrm>
              <a:off x="1573550" y="4654800"/>
              <a:ext cx="612200" cy="521200"/>
            </a:xfrm>
            <a:custGeom>
              <a:rect b="b" l="l" r="r" t="t"/>
              <a:pathLst>
                <a:path extrusionOk="0" h="20848" w="24488">
                  <a:moveTo>
                    <a:pt x="6067" y="0"/>
                  </a:moveTo>
                  <a:cubicBezTo>
                    <a:pt x="2706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06" y="179"/>
                    <a:pt x="600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18"/>
            <p:cNvSpPr/>
            <p:nvPr/>
          </p:nvSpPr>
          <p:spPr>
            <a:xfrm>
              <a:off x="2335925" y="4622475"/>
              <a:ext cx="650025" cy="553525"/>
            </a:xfrm>
            <a:custGeom>
              <a:rect b="b" l="l" r="r" t="t"/>
              <a:pathLst>
                <a:path extrusionOk="0" h="22141" w="26001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18"/>
            <p:cNvSpPr/>
            <p:nvPr/>
          </p:nvSpPr>
          <p:spPr>
            <a:xfrm>
              <a:off x="2335925" y="4654800"/>
              <a:ext cx="612725" cy="521200"/>
            </a:xfrm>
            <a:custGeom>
              <a:rect b="b" l="l" r="r" t="t"/>
              <a:pathLst>
                <a:path extrusionOk="0" h="20848" w="24509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18"/>
            <p:cNvSpPr/>
            <p:nvPr/>
          </p:nvSpPr>
          <p:spPr>
            <a:xfrm>
              <a:off x="285165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1" y="1"/>
                  </a:moveTo>
                  <a:cubicBezTo>
                    <a:pt x="5087" y="1017"/>
                    <a:pt x="4904" y="1406"/>
                    <a:pt x="4539" y="1406"/>
                  </a:cubicBezTo>
                  <a:cubicBezTo>
                    <a:pt x="4369" y="1406"/>
                    <a:pt x="4159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18"/>
            <p:cNvSpPr/>
            <p:nvPr/>
          </p:nvSpPr>
          <p:spPr>
            <a:xfrm>
              <a:off x="2335925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1"/>
                  </a:moveTo>
                  <a:cubicBezTo>
                    <a:pt x="757" y="1115"/>
                    <a:pt x="1" y="2706"/>
                    <a:pt x="1" y="4517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3" y="5690"/>
                    <a:pt x="14860" y="5571"/>
                    <a:pt x="10166" y="4159"/>
                  </a:cubicBezTo>
                  <a:cubicBezTo>
                    <a:pt x="7222" y="326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18"/>
            <p:cNvSpPr/>
            <p:nvPr/>
          </p:nvSpPr>
          <p:spPr>
            <a:xfrm>
              <a:off x="2335925" y="4654800"/>
              <a:ext cx="612225" cy="521200"/>
            </a:xfrm>
            <a:custGeom>
              <a:rect b="b" l="l" r="r" t="t"/>
              <a:pathLst>
                <a:path extrusionOk="0" h="20848" w="24489">
                  <a:moveTo>
                    <a:pt x="6068" y="0"/>
                  </a:moveTo>
                  <a:cubicBezTo>
                    <a:pt x="270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18"/>
            <p:cNvSpPr/>
            <p:nvPr/>
          </p:nvSpPr>
          <p:spPr>
            <a:xfrm>
              <a:off x="3097825" y="4622475"/>
              <a:ext cx="650500" cy="553525"/>
            </a:xfrm>
            <a:custGeom>
              <a:rect b="b" l="l" r="r" t="t"/>
              <a:pathLst>
                <a:path extrusionOk="0" h="22141" w="2602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18"/>
            <p:cNvSpPr/>
            <p:nvPr/>
          </p:nvSpPr>
          <p:spPr>
            <a:xfrm>
              <a:off x="3097825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18"/>
            <p:cNvSpPr/>
            <p:nvPr/>
          </p:nvSpPr>
          <p:spPr>
            <a:xfrm>
              <a:off x="361402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2" y="1"/>
                  </a:moveTo>
                  <a:cubicBezTo>
                    <a:pt x="5074" y="1017"/>
                    <a:pt x="4886" y="1406"/>
                    <a:pt x="4527" y="1406"/>
                  </a:cubicBezTo>
                  <a:cubicBezTo>
                    <a:pt x="4359" y="1406"/>
                    <a:pt x="4153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18"/>
            <p:cNvSpPr/>
            <p:nvPr/>
          </p:nvSpPr>
          <p:spPr>
            <a:xfrm>
              <a:off x="3098325" y="4693575"/>
              <a:ext cx="612700" cy="481925"/>
            </a:xfrm>
            <a:custGeom>
              <a:rect b="b" l="l" r="r" t="t"/>
              <a:pathLst>
                <a:path extrusionOk="0" h="19277" w="24508">
                  <a:moveTo>
                    <a:pt x="202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60"/>
                  </a:lnTo>
                  <a:cubicBezTo>
                    <a:pt x="20052" y="5690"/>
                    <a:pt x="14880" y="5571"/>
                    <a:pt x="10185" y="4159"/>
                  </a:cubicBezTo>
                  <a:cubicBezTo>
                    <a:pt x="7241" y="3263"/>
                    <a:pt x="4476" y="183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18"/>
            <p:cNvSpPr/>
            <p:nvPr/>
          </p:nvSpPr>
          <p:spPr>
            <a:xfrm>
              <a:off x="3098325" y="4654800"/>
              <a:ext cx="612700" cy="521200"/>
            </a:xfrm>
            <a:custGeom>
              <a:rect b="b" l="l" r="r" t="t"/>
              <a:pathLst>
                <a:path extrusionOk="0" h="20848" w="24508">
                  <a:moveTo>
                    <a:pt x="606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25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50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18"/>
            <p:cNvSpPr/>
            <p:nvPr/>
          </p:nvSpPr>
          <p:spPr>
            <a:xfrm>
              <a:off x="6147875" y="4622475"/>
              <a:ext cx="650000" cy="553525"/>
            </a:xfrm>
            <a:custGeom>
              <a:rect b="b" l="l" r="r" t="t"/>
              <a:pathLst>
                <a:path extrusionOk="0" h="22141" w="2600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18"/>
            <p:cNvSpPr/>
            <p:nvPr/>
          </p:nvSpPr>
          <p:spPr>
            <a:xfrm>
              <a:off x="6184175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10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18"/>
            <p:cNvSpPr/>
            <p:nvPr/>
          </p:nvSpPr>
          <p:spPr>
            <a:xfrm>
              <a:off x="614787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3" y="1320"/>
                    <a:pt x="1002" y="1406"/>
                    <a:pt x="832" y="1406"/>
                  </a:cubicBezTo>
                  <a:cubicBezTo>
                    <a:pt x="468" y="1406"/>
                    <a:pt x="285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18"/>
            <p:cNvSpPr/>
            <p:nvPr/>
          </p:nvSpPr>
          <p:spPr>
            <a:xfrm>
              <a:off x="6185150" y="47294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80" y="0"/>
                  </a:moveTo>
                  <a:cubicBezTo>
                    <a:pt x="20013" y="1850"/>
                    <a:pt x="17248" y="3263"/>
                    <a:pt x="14324" y="4158"/>
                  </a:cubicBezTo>
                  <a:cubicBezTo>
                    <a:pt x="9609" y="5570"/>
                    <a:pt x="443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18"/>
            <p:cNvSpPr/>
            <p:nvPr/>
          </p:nvSpPr>
          <p:spPr>
            <a:xfrm>
              <a:off x="6184675" y="4654800"/>
              <a:ext cx="612700" cy="521200"/>
            </a:xfrm>
            <a:custGeom>
              <a:rect b="b" l="l" r="r" t="t"/>
              <a:pathLst>
                <a:path extrusionOk="0" h="20848" w="24508">
                  <a:moveTo>
                    <a:pt x="6107" y="0"/>
                  </a:moveTo>
                  <a:cubicBezTo>
                    <a:pt x="2745" y="0"/>
                    <a:pt x="2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802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18"/>
            <p:cNvSpPr/>
            <p:nvPr/>
          </p:nvSpPr>
          <p:spPr>
            <a:xfrm>
              <a:off x="5385475" y="4622475"/>
              <a:ext cx="650525" cy="553525"/>
            </a:xfrm>
            <a:custGeom>
              <a:rect b="b" l="l" r="r" t="t"/>
              <a:pathLst>
                <a:path extrusionOk="0" h="22141" w="2602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18"/>
            <p:cNvSpPr/>
            <p:nvPr/>
          </p:nvSpPr>
          <p:spPr>
            <a:xfrm>
              <a:off x="5422275" y="4654800"/>
              <a:ext cx="612725" cy="521200"/>
            </a:xfrm>
            <a:custGeom>
              <a:rect b="b" l="l" r="r" t="t"/>
              <a:pathLst>
                <a:path extrusionOk="0" h="20848" w="24509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18"/>
            <p:cNvSpPr/>
            <p:nvPr/>
          </p:nvSpPr>
          <p:spPr>
            <a:xfrm>
              <a:off x="538547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2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18"/>
            <p:cNvSpPr/>
            <p:nvPr/>
          </p:nvSpPr>
          <p:spPr>
            <a:xfrm>
              <a:off x="5422775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31"/>
                    <a:pt x="17267" y="3263"/>
                    <a:pt x="14323" y="4159"/>
                  </a:cubicBezTo>
                  <a:cubicBezTo>
                    <a:pt x="9629" y="5571"/>
                    <a:pt x="4456" y="5690"/>
                    <a:pt x="0" y="7660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18"/>
            <p:cNvSpPr/>
            <p:nvPr/>
          </p:nvSpPr>
          <p:spPr>
            <a:xfrm>
              <a:off x="5422775" y="4654800"/>
              <a:ext cx="611725" cy="521200"/>
            </a:xfrm>
            <a:custGeom>
              <a:rect b="b" l="l" r="r" t="t"/>
              <a:pathLst>
                <a:path extrusionOk="0" h="20848" w="24469">
                  <a:moveTo>
                    <a:pt x="6068" y="0"/>
                  </a:moveTo>
                  <a:cubicBezTo>
                    <a:pt x="2706" y="0"/>
                    <a:pt x="0" y="2726"/>
                    <a:pt x="0" y="6107"/>
                  </a:cubicBezTo>
                  <a:lnTo>
                    <a:pt x="0" y="20848"/>
                  </a:lnTo>
                  <a:lnTo>
                    <a:pt x="199" y="20848"/>
                  </a:lnTo>
                  <a:lnTo>
                    <a:pt x="199" y="6227"/>
                  </a:lnTo>
                  <a:cubicBezTo>
                    <a:pt x="199" y="2885"/>
                    <a:pt x="2885" y="179"/>
                    <a:pt x="6207" y="179"/>
                  </a:cubicBezTo>
                  <a:lnTo>
                    <a:pt x="18441" y="179"/>
                  </a:lnTo>
                  <a:cubicBezTo>
                    <a:pt x="21763" y="179"/>
                    <a:pt x="24468" y="2885"/>
                    <a:pt x="24468" y="6227"/>
                  </a:cubicBezTo>
                  <a:lnTo>
                    <a:pt x="24468" y="6107"/>
                  </a:lnTo>
                  <a:cubicBezTo>
                    <a:pt x="24468" y="274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18"/>
            <p:cNvSpPr/>
            <p:nvPr/>
          </p:nvSpPr>
          <p:spPr>
            <a:xfrm>
              <a:off x="4622600" y="4622475"/>
              <a:ext cx="650500" cy="553525"/>
            </a:xfrm>
            <a:custGeom>
              <a:rect b="b" l="l" r="r" t="t"/>
              <a:pathLst>
                <a:path extrusionOk="0" h="22141" w="2602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18"/>
            <p:cNvSpPr/>
            <p:nvPr/>
          </p:nvSpPr>
          <p:spPr>
            <a:xfrm>
              <a:off x="4659900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18"/>
            <p:cNvSpPr/>
            <p:nvPr/>
          </p:nvSpPr>
          <p:spPr>
            <a:xfrm>
              <a:off x="462260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9" y="1320"/>
                    <a:pt x="1013" y="1406"/>
                    <a:pt x="845" y="1406"/>
                  </a:cubicBezTo>
                  <a:cubicBezTo>
                    <a:pt x="486" y="1406"/>
                    <a:pt x="298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18"/>
            <p:cNvSpPr/>
            <p:nvPr/>
          </p:nvSpPr>
          <p:spPr>
            <a:xfrm>
              <a:off x="4660875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60" y="1"/>
                  </a:moveTo>
                  <a:cubicBezTo>
                    <a:pt x="20013" y="1831"/>
                    <a:pt x="17248" y="3263"/>
                    <a:pt x="14324" y="4159"/>
                  </a:cubicBezTo>
                  <a:cubicBezTo>
                    <a:pt x="9609" y="5571"/>
                    <a:pt x="4437" y="5690"/>
                    <a:pt x="1" y="7660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17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18"/>
            <p:cNvSpPr/>
            <p:nvPr/>
          </p:nvSpPr>
          <p:spPr>
            <a:xfrm>
              <a:off x="4659900" y="4654800"/>
              <a:ext cx="612700" cy="521200"/>
            </a:xfrm>
            <a:custGeom>
              <a:rect b="b" l="l" r="r" t="t"/>
              <a:pathLst>
                <a:path extrusionOk="0" h="20848" w="24508">
                  <a:moveTo>
                    <a:pt x="6107" y="0"/>
                  </a:moveTo>
                  <a:cubicBezTo>
                    <a:pt x="2745" y="0"/>
                    <a:pt x="4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783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18"/>
            <p:cNvSpPr/>
            <p:nvPr/>
          </p:nvSpPr>
          <p:spPr>
            <a:xfrm>
              <a:off x="3860700" y="4622475"/>
              <a:ext cx="650025" cy="553525"/>
            </a:xfrm>
            <a:custGeom>
              <a:rect b="b" l="l" r="r" t="t"/>
              <a:pathLst>
                <a:path extrusionOk="0" h="22141" w="2600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18"/>
            <p:cNvSpPr/>
            <p:nvPr/>
          </p:nvSpPr>
          <p:spPr>
            <a:xfrm>
              <a:off x="3897000" y="4654800"/>
              <a:ext cx="613225" cy="521200"/>
            </a:xfrm>
            <a:custGeom>
              <a:rect b="b" l="l" r="r" t="t"/>
              <a:pathLst>
                <a:path extrusionOk="0" h="20848" w="24529">
                  <a:moveTo>
                    <a:pt x="610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18"/>
            <p:cNvSpPr/>
            <p:nvPr/>
          </p:nvSpPr>
          <p:spPr>
            <a:xfrm>
              <a:off x="386070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3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18"/>
            <p:cNvSpPr/>
            <p:nvPr/>
          </p:nvSpPr>
          <p:spPr>
            <a:xfrm>
              <a:off x="3898000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31"/>
                    <a:pt x="17247" y="3263"/>
                    <a:pt x="14323" y="4159"/>
                  </a:cubicBezTo>
                  <a:cubicBezTo>
                    <a:pt x="9629" y="5571"/>
                    <a:pt x="4456" y="5690"/>
                    <a:pt x="1" y="7660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18"/>
            <p:cNvSpPr/>
            <p:nvPr/>
          </p:nvSpPr>
          <p:spPr>
            <a:xfrm>
              <a:off x="3898000" y="4654800"/>
              <a:ext cx="612225" cy="521200"/>
            </a:xfrm>
            <a:custGeom>
              <a:rect b="b" l="l" r="r" t="t"/>
              <a:pathLst>
                <a:path extrusionOk="0" h="20848" w="24489">
                  <a:moveTo>
                    <a:pt x="6088" y="0"/>
                  </a:moveTo>
                  <a:cubicBezTo>
                    <a:pt x="2726" y="0"/>
                    <a:pt x="1" y="2726"/>
                    <a:pt x="1" y="6107"/>
                  </a:cubicBezTo>
                  <a:lnTo>
                    <a:pt x="1" y="20848"/>
                  </a:lnTo>
                  <a:lnTo>
                    <a:pt x="219" y="20848"/>
                  </a:lnTo>
                  <a:lnTo>
                    <a:pt x="219" y="6227"/>
                  </a:lnTo>
                  <a:cubicBezTo>
                    <a:pt x="219" y="2885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5"/>
                    <a:pt x="24488" y="6227"/>
                  </a:cubicBezTo>
                  <a:lnTo>
                    <a:pt x="24488" y="6107"/>
                  </a:lnTo>
                  <a:cubicBezTo>
                    <a:pt x="2448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18"/>
            <p:cNvSpPr/>
            <p:nvPr/>
          </p:nvSpPr>
          <p:spPr>
            <a:xfrm>
              <a:off x="429225" y="4827850"/>
              <a:ext cx="650000" cy="758450"/>
            </a:xfrm>
            <a:custGeom>
              <a:rect b="b" l="l" r="r" t="t"/>
              <a:pathLst>
                <a:path extrusionOk="0" h="30338" w="2600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18"/>
            <p:cNvSpPr/>
            <p:nvPr/>
          </p:nvSpPr>
          <p:spPr>
            <a:xfrm>
              <a:off x="42970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2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18"/>
            <p:cNvSpPr/>
            <p:nvPr/>
          </p:nvSpPr>
          <p:spPr>
            <a:xfrm>
              <a:off x="9449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18"/>
            <p:cNvSpPr/>
            <p:nvPr/>
          </p:nvSpPr>
          <p:spPr>
            <a:xfrm>
              <a:off x="42970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7659"/>
                  </a:lnTo>
                  <a:cubicBezTo>
                    <a:pt x="2003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18"/>
            <p:cNvSpPr/>
            <p:nvPr/>
          </p:nvSpPr>
          <p:spPr>
            <a:xfrm>
              <a:off x="430200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489" y="29043"/>
                  </a:lnTo>
                  <a:lnTo>
                    <a:pt x="24489" y="6087"/>
                  </a:lnTo>
                  <a:cubicBezTo>
                    <a:pt x="2446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18"/>
            <p:cNvSpPr/>
            <p:nvPr/>
          </p:nvSpPr>
          <p:spPr>
            <a:xfrm>
              <a:off x="1191600" y="4827850"/>
              <a:ext cx="650525" cy="758450"/>
            </a:xfrm>
            <a:custGeom>
              <a:rect b="b" l="l" r="r" t="t"/>
              <a:pathLst>
                <a:path extrusionOk="0" h="30338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18"/>
            <p:cNvSpPr/>
            <p:nvPr/>
          </p:nvSpPr>
          <p:spPr>
            <a:xfrm>
              <a:off x="119260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7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18"/>
            <p:cNvSpPr/>
            <p:nvPr/>
          </p:nvSpPr>
          <p:spPr>
            <a:xfrm>
              <a:off x="17078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18"/>
            <p:cNvSpPr/>
            <p:nvPr/>
          </p:nvSpPr>
          <p:spPr>
            <a:xfrm>
              <a:off x="119260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009" y="1"/>
                  </a:moveTo>
                  <a:cubicBezTo>
                    <a:pt x="75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5" y="4138"/>
                  </a:cubicBezTo>
                  <a:cubicBezTo>
                    <a:pt x="7221" y="324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18"/>
            <p:cNvSpPr/>
            <p:nvPr/>
          </p:nvSpPr>
          <p:spPr>
            <a:xfrm>
              <a:off x="1192600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88" y="2725"/>
                    <a:pt x="2174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18"/>
            <p:cNvSpPr/>
            <p:nvPr/>
          </p:nvSpPr>
          <p:spPr>
            <a:xfrm>
              <a:off x="1954475" y="4827850"/>
              <a:ext cx="650525" cy="758450"/>
            </a:xfrm>
            <a:custGeom>
              <a:rect b="b" l="l" r="r" t="t"/>
              <a:pathLst>
                <a:path extrusionOk="0" h="30338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1" y="30337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18"/>
            <p:cNvSpPr/>
            <p:nvPr/>
          </p:nvSpPr>
          <p:spPr>
            <a:xfrm>
              <a:off x="1954475" y="4860200"/>
              <a:ext cx="613225" cy="726100"/>
            </a:xfrm>
            <a:custGeom>
              <a:rect b="b" l="l" r="r" t="t"/>
              <a:pathLst>
                <a:path extrusionOk="0" h="29044" w="24529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18"/>
            <p:cNvSpPr/>
            <p:nvPr/>
          </p:nvSpPr>
          <p:spPr>
            <a:xfrm>
              <a:off x="247020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18"/>
            <p:cNvSpPr/>
            <p:nvPr/>
          </p:nvSpPr>
          <p:spPr>
            <a:xfrm>
              <a:off x="1954475" y="4899475"/>
              <a:ext cx="612725" cy="687325"/>
            </a:xfrm>
            <a:custGeom>
              <a:rect b="b" l="l" r="r" t="t"/>
              <a:pathLst>
                <a:path extrusionOk="0" h="27493" w="24509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18"/>
            <p:cNvSpPr/>
            <p:nvPr/>
          </p:nvSpPr>
          <p:spPr>
            <a:xfrm>
              <a:off x="195447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18"/>
            <p:cNvSpPr/>
            <p:nvPr/>
          </p:nvSpPr>
          <p:spPr>
            <a:xfrm>
              <a:off x="2716875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18"/>
            <p:cNvSpPr/>
            <p:nvPr/>
          </p:nvSpPr>
          <p:spPr>
            <a:xfrm>
              <a:off x="271687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18"/>
            <p:cNvSpPr/>
            <p:nvPr/>
          </p:nvSpPr>
          <p:spPr>
            <a:xfrm>
              <a:off x="323260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18"/>
            <p:cNvSpPr/>
            <p:nvPr/>
          </p:nvSpPr>
          <p:spPr>
            <a:xfrm>
              <a:off x="2716875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010" y="1"/>
                  </a:moveTo>
                  <a:cubicBezTo>
                    <a:pt x="77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6" y="4138"/>
                  </a:cubicBezTo>
                  <a:cubicBezTo>
                    <a:pt x="7221" y="324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18"/>
            <p:cNvSpPr/>
            <p:nvPr/>
          </p:nvSpPr>
          <p:spPr>
            <a:xfrm>
              <a:off x="2717375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18"/>
            <p:cNvSpPr/>
            <p:nvPr/>
          </p:nvSpPr>
          <p:spPr>
            <a:xfrm>
              <a:off x="3479750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18"/>
            <p:cNvSpPr/>
            <p:nvPr/>
          </p:nvSpPr>
          <p:spPr>
            <a:xfrm>
              <a:off x="3479250" y="4860200"/>
              <a:ext cx="613225" cy="726100"/>
            </a:xfrm>
            <a:custGeom>
              <a:rect b="b" l="l" r="r" t="t"/>
              <a:pathLst>
                <a:path extrusionOk="0" h="29044" w="24529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18"/>
            <p:cNvSpPr/>
            <p:nvPr/>
          </p:nvSpPr>
          <p:spPr>
            <a:xfrm>
              <a:off x="399497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18"/>
            <p:cNvSpPr/>
            <p:nvPr/>
          </p:nvSpPr>
          <p:spPr>
            <a:xfrm>
              <a:off x="3479250" y="4899475"/>
              <a:ext cx="612725" cy="687325"/>
            </a:xfrm>
            <a:custGeom>
              <a:rect b="b" l="l" r="r" t="t"/>
              <a:pathLst>
                <a:path extrusionOk="0" h="27493" w="24509">
                  <a:moveTo>
                    <a:pt x="203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86" y="4138"/>
                  </a:cubicBezTo>
                  <a:cubicBezTo>
                    <a:pt x="7242" y="3243"/>
                    <a:pt x="4477" y="1831"/>
                    <a:pt x="203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18"/>
            <p:cNvSpPr/>
            <p:nvPr/>
          </p:nvSpPr>
          <p:spPr>
            <a:xfrm>
              <a:off x="347925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18"/>
            <p:cNvSpPr/>
            <p:nvPr/>
          </p:nvSpPr>
          <p:spPr>
            <a:xfrm>
              <a:off x="6528800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18"/>
            <p:cNvSpPr/>
            <p:nvPr/>
          </p:nvSpPr>
          <p:spPr>
            <a:xfrm>
              <a:off x="656610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18"/>
            <p:cNvSpPr/>
            <p:nvPr/>
          </p:nvSpPr>
          <p:spPr>
            <a:xfrm>
              <a:off x="652880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18"/>
            <p:cNvSpPr/>
            <p:nvPr/>
          </p:nvSpPr>
          <p:spPr>
            <a:xfrm>
              <a:off x="656660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2479" y="1"/>
                  </a:moveTo>
                  <a:cubicBezTo>
                    <a:pt x="20013" y="1831"/>
                    <a:pt x="1726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33" y="1115"/>
                    <a:pt x="22479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18"/>
            <p:cNvSpPr/>
            <p:nvPr/>
          </p:nvSpPr>
          <p:spPr>
            <a:xfrm>
              <a:off x="6566600" y="4860200"/>
              <a:ext cx="611725" cy="726100"/>
            </a:xfrm>
            <a:custGeom>
              <a:rect b="b" l="l" r="r" t="t"/>
              <a:pathLst>
                <a:path extrusionOk="0" h="29044" w="24469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00" y="29043"/>
                  </a:lnTo>
                  <a:lnTo>
                    <a:pt x="200" y="6207"/>
                  </a:lnTo>
                  <a:cubicBezTo>
                    <a:pt x="200" y="2884"/>
                    <a:pt x="2885" y="179"/>
                    <a:pt x="6207" y="179"/>
                  </a:cubicBezTo>
                  <a:lnTo>
                    <a:pt x="18461" y="179"/>
                  </a:lnTo>
                  <a:cubicBezTo>
                    <a:pt x="21763" y="179"/>
                    <a:pt x="24469" y="2884"/>
                    <a:pt x="24469" y="6207"/>
                  </a:cubicBezTo>
                  <a:lnTo>
                    <a:pt x="24469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18"/>
            <p:cNvSpPr/>
            <p:nvPr/>
          </p:nvSpPr>
          <p:spPr>
            <a:xfrm>
              <a:off x="5766425" y="4827850"/>
              <a:ext cx="650500" cy="758450"/>
            </a:xfrm>
            <a:custGeom>
              <a:rect b="b" l="l" r="r" t="t"/>
              <a:pathLst>
                <a:path extrusionOk="0" h="30338" w="2602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18"/>
            <p:cNvSpPr/>
            <p:nvPr/>
          </p:nvSpPr>
          <p:spPr>
            <a:xfrm>
              <a:off x="5803225" y="4860200"/>
              <a:ext cx="613225" cy="726100"/>
            </a:xfrm>
            <a:custGeom>
              <a:rect b="b" l="l" r="r" t="t"/>
              <a:pathLst>
                <a:path extrusionOk="0" h="29044" w="24529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28" y="29043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18"/>
            <p:cNvSpPr/>
            <p:nvPr/>
          </p:nvSpPr>
          <p:spPr>
            <a:xfrm>
              <a:off x="57664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18"/>
            <p:cNvSpPr/>
            <p:nvPr/>
          </p:nvSpPr>
          <p:spPr>
            <a:xfrm>
              <a:off x="5803725" y="4899475"/>
              <a:ext cx="612725" cy="687325"/>
            </a:xfrm>
            <a:custGeom>
              <a:rect b="b" l="l" r="r" t="t"/>
              <a:pathLst>
                <a:path extrusionOk="0" h="27493" w="24509">
                  <a:moveTo>
                    <a:pt x="22479" y="1"/>
                  </a:moveTo>
                  <a:cubicBezTo>
                    <a:pt x="2003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508" y="27492"/>
                  </a:lnTo>
                  <a:lnTo>
                    <a:pt x="24508" y="4516"/>
                  </a:lnTo>
                  <a:cubicBezTo>
                    <a:pt x="2450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18"/>
            <p:cNvSpPr/>
            <p:nvPr/>
          </p:nvSpPr>
          <p:spPr>
            <a:xfrm>
              <a:off x="580372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508" y="2884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18"/>
            <p:cNvSpPr/>
            <p:nvPr/>
          </p:nvSpPr>
          <p:spPr>
            <a:xfrm>
              <a:off x="5004025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18"/>
            <p:cNvSpPr/>
            <p:nvPr/>
          </p:nvSpPr>
          <p:spPr>
            <a:xfrm>
              <a:off x="504132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18"/>
            <p:cNvSpPr/>
            <p:nvPr/>
          </p:nvSpPr>
          <p:spPr>
            <a:xfrm>
              <a:off x="50040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18"/>
            <p:cNvSpPr/>
            <p:nvPr/>
          </p:nvSpPr>
          <p:spPr>
            <a:xfrm>
              <a:off x="5041825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2479" y="1"/>
                  </a:moveTo>
                  <a:cubicBezTo>
                    <a:pt x="20013" y="1831"/>
                    <a:pt x="1724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18"/>
            <p:cNvSpPr/>
            <p:nvPr/>
          </p:nvSpPr>
          <p:spPr>
            <a:xfrm>
              <a:off x="5041325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88" y="0"/>
                  </a:moveTo>
                  <a:cubicBezTo>
                    <a:pt x="2726" y="0"/>
                    <a:pt x="21" y="2725"/>
                    <a:pt x="1" y="6087"/>
                  </a:cubicBezTo>
                  <a:lnTo>
                    <a:pt x="1" y="29043"/>
                  </a:lnTo>
                  <a:lnTo>
                    <a:pt x="220" y="29043"/>
                  </a:lnTo>
                  <a:lnTo>
                    <a:pt x="220" y="6207"/>
                  </a:lnTo>
                  <a:cubicBezTo>
                    <a:pt x="220" y="2884"/>
                    <a:pt x="2905" y="179"/>
                    <a:pt x="6227" y="179"/>
                  </a:cubicBezTo>
                  <a:lnTo>
                    <a:pt x="18461" y="179"/>
                  </a:lnTo>
                  <a:cubicBezTo>
                    <a:pt x="21783" y="179"/>
                    <a:pt x="24489" y="2884"/>
                    <a:pt x="24489" y="6207"/>
                  </a:cubicBezTo>
                  <a:lnTo>
                    <a:pt x="24489" y="6087"/>
                  </a:lnTo>
                  <a:cubicBezTo>
                    <a:pt x="2448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18"/>
            <p:cNvSpPr/>
            <p:nvPr/>
          </p:nvSpPr>
          <p:spPr>
            <a:xfrm>
              <a:off x="4241650" y="4827850"/>
              <a:ext cx="650500" cy="758450"/>
            </a:xfrm>
            <a:custGeom>
              <a:rect b="b" l="l" r="r" t="t"/>
              <a:pathLst>
                <a:path extrusionOk="0" h="30338" w="2602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18"/>
            <p:cNvSpPr/>
            <p:nvPr/>
          </p:nvSpPr>
          <p:spPr>
            <a:xfrm>
              <a:off x="427845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18"/>
            <p:cNvSpPr/>
            <p:nvPr/>
          </p:nvSpPr>
          <p:spPr>
            <a:xfrm>
              <a:off x="424165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18"/>
            <p:cNvSpPr/>
            <p:nvPr/>
          </p:nvSpPr>
          <p:spPr>
            <a:xfrm>
              <a:off x="427895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2479" y="1"/>
                  </a:moveTo>
                  <a:cubicBezTo>
                    <a:pt x="2001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451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18"/>
            <p:cNvSpPr/>
            <p:nvPr/>
          </p:nvSpPr>
          <p:spPr>
            <a:xfrm>
              <a:off x="4278950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87" y="0"/>
                  </a:moveTo>
                  <a:cubicBezTo>
                    <a:pt x="274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4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18"/>
            <p:cNvSpPr/>
            <p:nvPr/>
          </p:nvSpPr>
          <p:spPr>
            <a:xfrm>
              <a:off x="810650" y="5031275"/>
              <a:ext cx="650525" cy="553025"/>
            </a:xfrm>
            <a:custGeom>
              <a:rect b="b" l="l" r="r" t="t"/>
              <a:pathLst>
                <a:path extrusionOk="0" h="22121" w="26021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18"/>
            <p:cNvSpPr/>
            <p:nvPr/>
          </p:nvSpPr>
          <p:spPr>
            <a:xfrm>
              <a:off x="810650" y="5063600"/>
              <a:ext cx="613225" cy="520700"/>
            </a:xfrm>
            <a:custGeom>
              <a:rect b="b" l="l" r="r" t="t"/>
              <a:pathLst>
                <a:path extrusionOk="0" h="20828" w="24529">
                  <a:moveTo>
                    <a:pt x="608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18"/>
            <p:cNvSpPr/>
            <p:nvPr/>
          </p:nvSpPr>
          <p:spPr>
            <a:xfrm>
              <a:off x="1325875" y="5265000"/>
              <a:ext cx="135300" cy="319300"/>
            </a:xfrm>
            <a:custGeom>
              <a:rect b="b" l="l" r="r" t="t"/>
              <a:pathLst>
                <a:path extrusionOk="0" h="12772" w="5412">
                  <a:moveTo>
                    <a:pt x="5411" y="1"/>
                  </a:moveTo>
                  <a:cubicBezTo>
                    <a:pt x="5116" y="1009"/>
                    <a:pt x="4929" y="1390"/>
                    <a:pt x="4575" y="1390"/>
                  </a:cubicBezTo>
                  <a:cubicBezTo>
                    <a:pt x="4405" y="1390"/>
                    <a:pt x="4197" y="1303"/>
                    <a:pt x="3919" y="1154"/>
                  </a:cubicBezTo>
                  <a:lnTo>
                    <a:pt x="1" y="12772"/>
                  </a:lnTo>
                  <a:lnTo>
                    <a:pt x="5411" y="12772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18"/>
            <p:cNvSpPr/>
            <p:nvPr/>
          </p:nvSpPr>
          <p:spPr>
            <a:xfrm>
              <a:off x="810650" y="5138200"/>
              <a:ext cx="612225" cy="481425"/>
            </a:xfrm>
            <a:custGeom>
              <a:rect b="b" l="l" r="r" t="t"/>
              <a:pathLst>
                <a:path extrusionOk="0" h="19257" w="24489">
                  <a:moveTo>
                    <a:pt x="2010" y="0"/>
                  </a:moveTo>
                  <a:cubicBezTo>
                    <a:pt x="777" y="1114"/>
                    <a:pt x="1" y="2705"/>
                    <a:pt x="1" y="4516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7659"/>
                  </a:lnTo>
                  <a:cubicBezTo>
                    <a:pt x="20053" y="5689"/>
                    <a:pt x="14880" y="5570"/>
                    <a:pt x="10166" y="4138"/>
                  </a:cubicBezTo>
                  <a:cubicBezTo>
                    <a:pt x="7242" y="3243"/>
                    <a:pt x="4477" y="183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18"/>
            <p:cNvSpPr/>
            <p:nvPr/>
          </p:nvSpPr>
          <p:spPr>
            <a:xfrm>
              <a:off x="811150" y="5063600"/>
              <a:ext cx="612725" cy="520700"/>
            </a:xfrm>
            <a:custGeom>
              <a:rect b="b" l="l" r="r" t="t"/>
              <a:pathLst>
                <a:path extrusionOk="0" h="20828" w="24509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26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18"/>
            <p:cNvSpPr/>
            <p:nvPr/>
          </p:nvSpPr>
          <p:spPr>
            <a:xfrm>
              <a:off x="1573050" y="5031275"/>
              <a:ext cx="650000" cy="553025"/>
            </a:xfrm>
            <a:custGeom>
              <a:rect b="b" l="l" r="r" t="t"/>
              <a:pathLst>
                <a:path extrusionOk="0" h="22121" w="2600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18"/>
            <p:cNvSpPr/>
            <p:nvPr/>
          </p:nvSpPr>
          <p:spPr>
            <a:xfrm>
              <a:off x="1573550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08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18"/>
            <p:cNvSpPr/>
            <p:nvPr/>
          </p:nvSpPr>
          <p:spPr>
            <a:xfrm>
              <a:off x="2088750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1"/>
                  </a:moveTo>
                  <a:cubicBezTo>
                    <a:pt x="5090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18"/>
            <p:cNvSpPr/>
            <p:nvPr/>
          </p:nvSpPr>
          <p:spPr>
            <a:xfrm>
              <a:off x="1573550" y="5102375"/>
              <a:ext cx="612200" cy="481925"/>
            </a:xfrm>
            <a:custGeom>
              <a:rect b="b" l="l" r="r" t="t"/>
              <a:pathLst>
                <a:path extrusionOk="0" h="19277" w="24488">
                  <a:moveTo>
                    <a:pt x="200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2" y="5710"/>
                    <a:pt x="14860" y="5571"/>
                    <a:pt x="10165" y="4158"/>
                  </a:cubicBezTo>
                  <a:cubicBezTo>
                    <a:pt x="7241" y="3263"/>
                    <a:pt x="4476" y="185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18"/>
            <p:cNvSpPr/>
            <p:nvPr/>
          </p:nvSpPr>
          <p:spPr>
            <a:xfrm>
              <a:off x="1573550" y="5063600"/>
              <a:ext cx="612200" cy="520700"/>
            </a:xfrm>
            <a:custGeom>
              <a:rect b="b" l="l" r="r" t="t"/>
              <a:pathLst>
                <a:path extrusionOk="0" h="20828" w="24488">
                  <a:moveTo>
                    <a:pt x="6067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06" y="159"/>
                    <a:pt x="600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18"/>
            <p:cNvSpPr/>
            <p:nvPr/>
          </p:nvSpPr>
          <p:spPr>
            <a:xfrm>
              <a:off x="2335925" y="5031275"/>
              <a:ext cx="650025" cy="553025"/>
            </a:xfrm>
            <a:custGeom>
              <a:rect b="b" l="l" r="r" t="t"/>
              <a:pathLst>
                <a:path extrusionOk="0" h="22121" w="26001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18"/>
            <p:cNvSpPr/>
            <p:nvPr/>
          </p:nvSpPr>
          <p:spPr>
            <a:xfrm>
              <a:off x="2335925" y="5063600"/>
              <a:ext cx="612725" cy="520700"/>
            </a:xfrm>
            <a:custGeom>
              <a:rect b="b" l="l" r="r" t="t"/>
              <a:pathLst>
                <a:path extrusionOk="0" h="20828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18"/>
            <p:cNvSpPr/>
            <p:nvPr/>
          </p:nvSpPr>
          <p:spPr>
            <a:xfrm>
              <a:off x="2851150" y="5265000"/>
              <a:ext cx="134800" cy="319300"/>
            </a:xfrm>
            <a:custGeom>
              <a:rect b="b" l="l" r="r" t="t"/>
              <a:pathLst>
                <a:path extrusionOk="0" h="12772" w="5392">
                  <a:moveTo>
                    <a:pt x="5391" y="1"/>
                  </a:moveTo>
                  <a:cubicBezTo>
                    <a:pt x="5109" y="1009"/>
                    <a:pt x="4927" y="1390"/>
                    <a:pt x="4568" y="1390"/>
                  </a:cubicBezTo>
                  <a:cubicBezTo>
                    <a:pt x="4396" y="1390"/>
                    <a:pt x="4183" y="1303"/>
                    <a:pt x="3899" y="1154"/>
                  </a:cubicBezTo>
                  <a:lnTo>
                    <a:pt x="0" y="12772"/>
                  </a:lnTo>
                  <a:lnTo>
                    <a:pt x="5391" y="12772"/>
                  </a:lnTo>
                  <a:lnTo>
                    <a:pt x="539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18"/>
            <p:cNvSpPr/>
            <p:nvPr/>
          </p:nvSpPr>
          <p:spPr>
            <a:xfrm>
              <a:off x="2335925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1"/>
                  </a:moveTo>
                  <a:cubicBezTo>
                    <a:pt x="757" y="1115"/>
                    <a:pt x="1" y="2706"/>
                    <a:pt x="1" y="4536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3" y="5710"/>
                    <a:pt x="14860" y="5571"/>
                    <a:pt x="10166" y="4158"/>
                  </a:cubicBezTo>
                  <a:cubicBezTo>
                    <a:pt x="7222" y="3263"/>
                    <a:pt x="4476" y="185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18"/>
            <p:cNvSpPr/>
            <p:nvPr/>
          </p:nvSpPr>
          <p:spPr>
            <a:xfrm>
              <a:off x="2335925" y="5063600"/>
              <a:ext cx="612225" cy="520700"/>
            </a:xfrm>
            <a:custGeom>
              <a:rect b="b" l="l" r="r" t="t"/>
              <a:pathLst>
                <a:path extrusionOk="0" h="20828" w="24489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06" y="159"/>
                    <a:pt x="6008" y="159"/>
                  </a:cubicBezTo>
                  <a:lnTo>
                    <a:pt x="1824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18"/>
            <p:cNvSpPr/>
            <p:nvPr/>
          </p:nvSpPr>
          <p:spPr>
            <a:xfrm>
              <a:off x="3097825" y="5031275"/>
              <a:ext cx="650500" cy="553025"/>
            </a:xfrm>
            <a:custGeom>
              <a:rect b="b" l="l" r="r" t="t"/>
              <a:pathLst>
                <a:path extrusionOk="0" h="22121" w="2602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18"/>
            <p:cNvSpPr/>
            <p:nvPr/>
          </p:nvSpPr>
          <p:spPr>
            <a:xfrm>
              <a:off x="3097825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18"/>
            <p:cNvSpPr/>
            <p:nvPr/>
          </p:nvSpPr>
          <p:spPr>
            <a:xfrm>
              <a:off x="3614025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18"/>
            <p:cNvSpPr/>
            <p:nvPr/>
          </p:nvSpPr>
          <p:spPr>
            <a:xfrm>
              <a:off x="3098325" y="5102375"/>
              <a:ext cx="612700" cy="481925"/>
            </a:xfrm>
            <a:custGeom>
              <a:rect b="b" l="l" r="r" t="t"/>
              <a:pathLst>
                <a:path extrusionOk="0" h="19277" w="24508">
                  <a:moveTo>
                    <a:pt x="202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59"/>
                  </a:lnTo>
                  <a:cubicBezTo>
                    <a:pt x="20052" y="5710"/>
                    <a:pt x="14880" y="5571"/>
                    <a:pt x="10185" y="4158"/>
                  </a:cubicBezTo>
                  <a:cubicBezTo>
                    <a:pt x="7241" y="3263"/>
                    <a:pt x="4476" y="185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18"/>
            <p:cNvSpPr/>
            <p:nvPr/>
          </p:nvSpPr>
          <p:spPr>
            <a:xfrm>
              <a:off x="3098325" y="5063600"/>
              <a:ext cx="612700" cy="520700"/>
            </a:xfrm>
            <a:custGeom>
              <a:rect b="b" l="l" r="r" t="t"/>
              <a:pathLst>
                <a:path extrusionOk="0" h="20828" w="24508">
                  <a:moveTo>
                    <a:pt x="606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25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50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18"/>
            <p:cNvSpPr/>
            <p:nvPr/>
          </p:nvSpPr>
          <p:spPr>
            <a:xfrm>
              <a:off x="6147875" y="5031275"/>
              <a:ext cx="650000" cy="553025"/>
            </a:xfrm>
            <a:custGeom>
              <a:rect b="b" l="l" r="r" t="t"/>
              <a:pathLst>
                <a:path extrusionOk="0" h="22121" w="2600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18"/>
            <p:cNvSpPr/>
            <p:nvPr/>
          </p:nvSpPr>
          <p:spPr>
            <a:xfrm>
              <a:off x="6184175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10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18"/>
            <p:cNvSpPr/>
            <p:nvPr/>
          </p:nvSpPr>
          <p:spPr>
            <a:xfrm>
              <a:off x="6147875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08" y="1303"/>
                    <a:pt x="996" y="1390"/>
                    <a:pt x="824" y="1390"/>
                  </a:cubicBezTo>
                  <a:cubicBezTo>
                    <a:pt x="465" y="1390"/>
                    <a:pt x="282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18"/>
            <p:cNvSpPr/>
            <p:nvPr/>
          </p:nvSpPr>
          <p:spPr>
            <a:xfrm>
              <a:off x="6185150" y="5138200"/>
              <a:ext cx="612225" cy="481425"/>
            </a:xfrm>
            <a:custGeom>
              <a:rect b="b" l="l" r="r" t="t"/>
              <a:pathLst>
                <a:path extrusionOk="0" h="19257" w="24489">
                  <a:moveTo>
                    <a:pt x="22480" y="0"/>
                  </a:moveTo>
                  <a:cubicBezTo>
                    <a:pt x="20013" y="1830"/>
                    <a:pt x="17248" y="3243"/>
                    <a:pt x="14324" y="4138"/>
                  </a:cubicBezTo>
                  <a:cubicBezTo>
                    <a:pt x="9609" y="5570"/>
                    <a:pt x="4437" y="5689"/>
                    <a:pt x="1" y="7659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4516"/>
                  </a:lnTo>
                  <a:cubicBezTo>
                    <a:pt x="24489" y="2705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18"/>
            <p:cNvSpPr/>
            <p:nvPr/>
          </p:nvSpPr>
          <p:spPr>
            <a:xfrm>
              <a:off x="6184675" y="5063600"/>
              <a:ext cx="612700" cy="520700"/>
            </a:xfrm>
            <a:custGeom>
              <a:rect b="b" l="l" r="r" t="t"/>
              <a:pathLst>
                <a:path extrusionOk="0" h="20828" w="24508">
                  <a:moveTo>
                    <a:pt x="6107" y="0"/>
                  </a:moveTo>
                  <a:cubicBezTo>
                    <a:pt x="2745" y="0"/>
                    <a:pt x="2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802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18"/>
            <p:cNvSpPr/>
            <p:nvPr/>
          </p:nvSpPr>
          <p:spPr>
            <a:xfrm>
              <a:off x="5385475" y="5031275"/>
              <a:ext cx="650525" cy="553025"/>
            </a:xfrm>
            <a:custGeom>
              <a:rect b="b" l="l" r="r" t="t"/>
              <a:pathLst>
                <a:path extrusionOk="0" h="22121" w="2602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18"/>
            <p:cNvSpPr/>
            <p:nvPr/>
          </p:nvSpPr>
          <p:spPr>
            <a:xfrm>
              <a:off x="5422275" y="5063600"/>
              <a:ext cx="612725" cy="520700"/>
            </a:xfrm>
            <a:custGeom>
              <a:rect b="b" l="l" r="r" t="t"/>
              <a:pathLst>
                <a:path extrusionOk="0" h="20828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18"/>
            <p:cNvSpPr/>
            <p:nvPr/>
          </p:nvSpPr>
          <p:spPr>
            <a:xfrm>
              <a:off x="5385475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18"/>
            <p:cNvSpPr/>
            <p:nvPr/>
          </p:nvSpPr>
          <p:spPr>
            <a:xfrm>
              <a:off x="5422775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51"/>
                    <a:pt x="17267" y="3263"/>
                    <a:pt x="14323" y="4158"/>
                  </a:cubicBezTo>
                  <a:cubicBezTo>
                    <a:pt x="9629" y="5571"/>
                    <a:pt x="4456" y="5710"/>
                    <a:pt x="0" y="7659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18"/>
            <p:cNvSpPr/>
            <p:nvPr/>
          </p:nvSpPr>
          <p:spPr>
            <a:xfrm>
              <a:off x="5422775" y="5063600"/>
              <a:ext cx="611725" cy="520700"/>
            </a:xfrm>
            <a:custGeom>
              <a:rect b="b" l="l" r="r" t="t"/>
              <a:pathLst>
                <a:path extrusionOk="0" h="20828" w="24469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199" y="20828"/>
                  </a:lnTo>
                  <a:lnTo>
                    <a:pt x="199" y="6207"/>
                  </a:lnTo>
                  <a:cubicBezTo>
                    <a:pt x="199" y="2885"/>
                    <a:pt x="2885" y="159"/>
                    <a:pt x="6207" y="159"/>
                  </a:cubicBezTo>
                  <a:lnTo>
                    <a:pt x="18441" y="159"/>
                  </a:lnTo>
                  <a:cubicBezTo>
                    <a:pt x="21763" y="159"/>
                    <a:pt x="24468" y="2885"/>
                    <a:pt x="24468" y="6207"/>
                  </a:cubicBezTo>
                  <a:lnTo>
                    <a:pt x="2446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18"/>
            <p:cNvSpPr/>
            <p:nvPr/>
          </p:nvSpPr>
          <p:spPr>
            <a:xfrm>
              <a:off x="4622600" y="5031275"/>
              <a:ext cx="650500" cy="553025"/>
            </a:xfrm>
            <a:custGeom>
              <a:rect b="b" l="l" r="r" t="t"/>
              <a:pathLst>
                <a:path extrusionOk="0" h="22121" w="2602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18"/>
            <p:cNvSpPr/>
            <p:nvPr/>
          </p:nvSpPr>
          <p:spPr>
            <a:xfrm>
              <a:off x="4659900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18"/>
            <p:cNvSpPr/>
            <p:nvPr/>
          </p:nvSpPr>
          <p:spPr>
            <a:xfrm>
              <a:off x="4622600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15" y="1303"/>
                    <a:pt x="1007" y="1390"/>
                    <a:pt x="837" y="1390"/>
                  </a:cubicBezTo>
                  <a:cubicBezTo>
                    <a:pt x="483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18"/>
            <p:cNvSpPr/>
            <p:nvPr/>
          </p:nvSpPr>
          <p:spPr>
            <a:xfrm>
              <a:off x="4660875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60" y="1"/>
                  </a:moveTo>
                  <a:cubicBezTo>
                    <a:pt x="20013" y="1851"/>
                    <a:pt x="17248" y="3263"/>
                    <a:pt x="14324" y="4158"/>
                  </a:cubicBezTo>
                  <a:cubicBezTo>
                    <a:pt x="9609" y="5571"/>
                    <a:pt x="4437" y="5710"/>
                    <a:pt x="1" y="7659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36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18"/>
            <p:cNvSpPr/>
            <p:nvPr/>
          </p:nvSpPr>
          <p:spPr>
            <a:xfrm>
              <a:off x="4659900" y="5063600"/>
              <a:ext cx="612700" cy="520700"/>
            </a:xfrm>
            <a:custGeom>
              <a:rect b="b" l="l" r="r" t="t"/>
              <a:pathLst>
                <a:path extrusionOk="0" h="20828" w="24508">
                  <a:moveTo>
                    <a:pt x="6107" y="0"/>
                  </a:moveTo>
                  <a:cubicBezTo>
                    <a:pt x="2745" y="0"/>
                    <a:pt x="4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783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18"/>
            <p:cNvSpPr/>
            <p:nvPr/>
          </p:nvSpPr>
          <p:spPr>
            <a:xfrm>
              <a:off x="3860700" y="5031275"/>
              <a:ext cx="650025" cy="553025"/>
            </a:xfrm>
            <a:custGeom>
              <a:rect b="b" l="l" r="r" t="t"/>
              <a:pathLst>
                <a:path extrusionOk="0" h="22121" w="2600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18"/>
            <p:cNvSpPr/>
            <p:nvPr/>
          </p:nvSpPr>
          <p:spPr>
            <a:xfrm>
              <a:off x="3897000" y="5063600"/>
              <a:ext cx="613225" cy="520700"/>
            </a:xfrm>
            <a:custGeom>
              <a:rect b="b" l="l" r="r" t="t"/>
              <a:pathLst>
                <a:path extrusionOk="0" h="20828" w="24529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18"/>
            <p:cNvSpPr/>
            <p:nvPr/>
          </p:nvSpPr>
          <p:spPr>
            <a:xfrm>
              <a:off x="3860700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18"/>
            <p:cNvSpPr/>
            <p:nvPr/>
          </p:nvSpPr>
          <p:spPr>
            <a:xfrm>
              <a:off x="3898000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51"/>
                    <a:pt x="17247" y="3263"/>
                    <a:pt x="14323" y="4158"/>
                  </a:cubicBezTo>
                  <a:cubicBezTo>
                    <a:pt x="9629" y="5571"/>
                    <a:pt x="4456" y="5710"/>
                    <a:pt x="1" y="7659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18"/>
            <p:cNvSpPr/>
            <p:nvPr/>
          </p:nvSpPr>
          <p:spPr>
            <a:xfrm>
              <a:off x="3898000" y="5063600"/>
              <a:ext cx="612225" cy="520700"/>
            </a:xfrm>
            <a:custGeom>
              <a:rect b="b" l="l" r="r" t="t"/>
              <a:pathLst>
                <a:path extrusionOk="0" h="20828" w="2448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59"/>
                    <a:pt x="6247" y="159"/>
                  </a:cubicBezTo>
                  <a:lnTo>
                    <a:pt x="18481" y="159"/>
                  </a:lnTo>
                  <a:cubicBezTo>
                    <a:pt x="21783" y="159"/>
                    <a:pt x="24488" y="2885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3" name="Google Shape;2703;p18"/>
          <p:cNvSpPr txBox="1"/>
          <p:nvPr>
            <p:ph type="title"/>
          </p:nvPr>
        </p:nvSpPr>
        <p:spPr>
          <a:xfrm>
            <a:off x="722325" y="1012100"/>
            <a:ext cx="3873900" cy="18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04" name="Google Shape;2704;p18"/>
          <p:cNvSpPr txBox="1"/>
          <p:nvPr>
            <p:ph idx="1" type="subTitle"/>
          </p:nvPr>
        </p:nvSpPr>
        <p:spPr>
          <a:xfrm>
            <a:off x="722447" y="2704251"/>
            <a:ext cx="2817600" cy="9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_2"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6" name="Google Shape;2706;p19"/>
          <p:cNvGrpSpPr/>
          <p:nvPr/>
        </p:nvGrpSpPr>
        <p:grpSpPr>
          <a:xfrm flipH="1">
            <a:off x="762000" y="347143"/>
            <a:ext cx="8524350" cy="4373107"/>
            <a:chOff x="219690" y="347143"/>
            <a:chExt cx="8524350" cy="4373107"/>
          </a:xfrm>
        </p:grpSpPr>
        <p:sp>
          <p:nvSpPr>
            <p:cNvPr id="2707" name="Google Shape;2707;p19"/>
            <p:cNvSpPr/>
            <p:nvPr/>
          </p:nvSpPr>
          <p:spPr>
            <a:xfrm>
              <a:off x="219690" y="683150"/>
              <a:ext cx="8254275" cy="4037100"/>
            </a:xfrm>
            <a:custGeom>
              <a:rect b="b" l="l" r="r" t="t"/>
              <a:pathLst>
                <a:path extrusionOk="0" h="161484" w="330171">
                  <a:moveTo>
                    <a:pt x="317123" y="0"/>
                  </a:moveTo>
                  <a:lnTo>
                    <a:pt x="0" y="161484"/>
                  </a:lnTo>
                  <a:lnTo>
                    <a:pt x="308269" y="161082"/>
                  </a:lnTo>
                  <a:lnTo>
                    <a:pt x="330171" y="10525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2708" name="Google Shape;2708;p19"/>
            <p:cNvGrpSpPr/>
            <p:nvPr/>
          </p:nvGrpSpPr>
          <p:grpSpPr>
            <a:xfrm>
              <a:off x="8076260" y="347143"/>
              <a:ext cx="667780" cy="667824"/>
              <a:chOff x="8304860" y="-186257"/>
              <a:chExt cx="667780" cy="667824"/>
            </a:xfrm>
          </p:grpSpPr>
          <p:sp>
            <p:nvSpPr>
              <p:cNvPr id="2709" name="Google Shape;2709;p19"/>
              <p:cNvSpPr/>
              <p:nvPr/>
            </p:nvSpPr>
            <p:spPr>
              <a:xfrm rot="2373635">
                <a:off x="8691939" y="-98328"/>
                <a:ext cx="154012" cy="122309"/>
              </a:xfrm>
              <a:custGeom>
                <a:rect b="b" l="l" r="r" t="t"/>
                <a:pathLst>
                  <a:path extrusionOk="0" h="1929" w="2429">
                    <a:moveTo>
                      <a:pt x="250" y="1929"/>
                    </a:moveTo>
                    <a:lnTo>
                      <a:pt x="0" y="464"/>
                    </a:lnTo>
                    <a:cubicBezTo>
                      <a:pt x="0" y="464"/>
                      <a:pt x="1215" y="0"/>
                      <a:pt x="2429" y="464"/>
                    </a:cubicBezTo>
                    <a:lnTo>
                      <a:pt x="2179" y="192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0" name="Google Shape;2710;p19"/>
              <p:cNvSpPr/>
              <p:nvPr/>
            </p:nvSpPr>
            <p:spPr>
              <a:xfrm rot="2373635">
                <a:off x="8393925" y="-72211"/>
                <a:ext cx="505848" cy="410740"/>
              </a:xfrm>
              <a:custGeom>
                <a:rect b="b" l="l" r="r" t="t"/>
                <a:pathLst>
                  <a:path extrusionOk="0" h="6478" w="7978">
                    <a:moveTo>
                      <a:pt x="0" y="834"/>
                    </a:moveTo>
                    <a:lnTo>
                      <a:pt x="476" y="6478"/>
                    </a:lnTo>
                    <a:cubicBezTo>
                      <a:pt x="2703" y="5787"/>
                      <a:pt x="4977" y="5811"/>
                      <a:pt x="7513" y="6478"/>
                    </a:cubicBezTo>
                    <a:lnTo>
                      <a:pt x="7977" y="834"/>
                    </a:lnTo>
                    <a:cubicBezTo>
                      <a:pt x="5703" y="1"/>
                      <a:pt x="2429" y="1"/>
                      <a:pt x="0" y="8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1" name="Google Shape;2711;p19"/>
              <p:cNvSpPr/>
              <p:nvPr/>
            </p:nvSpPr>
            <p:spPr>
              <a:xfrm rot="2373635">
                <a:off x="8289601" y="239826"/>
                <a:ext cx="446184" cy="112545"/>
              </a:xfrm>
              <a:custGeom>
                <a:rect b="b" l="l" r="r" t="t"/>
                <a:pathLst>
                  <a:path extrusionOk="0" h="1775" w="7037">
                    <a:moveTo>
                      <a:pt x="0" y="798"/>
                    </a:moveTo>
                    <a:lnTo>
                      <a:pt x="1048" y="1655"/>
                    </a:lnTo>
                    <a:lnTo>
                      <a:pt x="5692" y="1774"/>
                    </a:lnTo>
                    <a:lnTo>
                      <a:pt x="7037" y="798"/>
                    </a:lnTo>
                    <a:cubicBezTo>
                      <a:pt x="4656" y="84"/>
                      <a:pt x="2513" y="0"/>
                      <a:pt x="0" y="7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2" name="Google Shape;2712;p19"/>
              <p:cNvSpPr/>
              <p:nvPr/>
            </p:nvSpPr>
            <p:spPr>
              <a:xfrm rot="2373635">
                <a:off x="8345212" y="270738"/>
                <a:ext cx="319373" cy="67210"/>
              </a:xfrm>
              <a:custGeom>
                <a:rect b="b" l="l" r="r" t="t"/>
                <a:pathLst>
                  <a:path extrusionOk="0" h="1060" w="5037">
                    <a:moveTo>
                      <a:pt x="5037" y="524"/>
                    </a:moveTo>
                    <a:cubicBezTo>
                      <a:pt x="5037" y="822"/>
                      <a:pt x="3906" y="1060"/>
                      <a:pt x="2525" y="1060"/>
                    </a:cubicBezTo>
                    <a:cubicBezTo>
                      <a:pt x="1132" y="1060"/>
                      <a:pt x="1" y="822"/>
                      <a:pt x="1" y="524"/>
                    </a:cubicBezTo>
                    <a:cubicBezTo>
                      <a:pt x="1" y="238"/>
                      <a:pt x="1132" y="0"/>
                      <a:pt x="2525" y="0"/>
                    </a:cubicBezTo>
                    <a:cubicBezTo>
                      <a:pt x="3906" y="0"/>
                      <a:pt x="5037" y="238"/>
                      <a:pt x="5037" y="5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13" name="Google Shape;2713;p19"/>
          <p:cNvSpPr/>
          <p:nvPr/>
        </p:nvSpPr>
        <p:spPr>
          <a:xfrm>
            <a:off x="-7175" y="3791350"/>
            <a:ext cx="9158700" cy="89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4" name="Google Shape;2714;p19"/>
          <p:cNvGrpSpPr/>
          <p:nvPr/>
        </p:nvGrpSpPr>
        <p:grpSpPr>
          <a:xfrm>
            <a:off x="5" y="-132175"/>
            <a:ext cx="1016910" cy="4951353"/>
            <a:chOff x="1440600" y="197825"/>
            <a:chExt cx="990175" cy="3797050"/>
          </a:xfrm>
        </p:grpSpPr>
        <p:sp>
          <p:nvSpPr>
            <p:cNvPr id="2715" name="Google Shape;2715;p19"/>
            <p:cNvSpPr/>
            <p:nvPr/>
          </p:nvSpPr>
          <p:spPr>
            <a:xfrm>
              <a:off x="1440600" y="197825"/>
              <a:ext cx="990175" cy="1889850"/>
            </a:xfrm>
            <a:custGeom>
              <a:rect b="b" l="l" r="r" t="t"/>
              <a:pathLst>
                <a:path extrusionOk="0" h="75594" w="39607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19"/>
            <p:cNvSpPr/>
            <p:nvPr/>
          </p:nvSpPr>
          <p:spPr>
            <a:xfrm>
              <a:off x="1440600" y="2105050"/>
              <a:ext cx="590825" cy="1889825"/>
            </a:xfrm>
            <a:custGeom>
              <a:rect b="b" l="l" r="r" t="t"/>
              <a:pathLst>
                <a:path extrusionOk="0" h="75593" w="23633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19"/>
            <p:cNvSpPr/>
            <p:nvPr/>
          </p:nvSpPr>
          <p:spPr>
            <a:xfrm>
              <a:off x="1440600" y="197825"/>
              <a:ext cx="858875" cy="1889850"/>
            </a:xfrm>
            <a:custGeom>
              <a:rect b="b" l="l" r="r" t="t"/>
              <a:pathLst>
                <a:path extrusionOk="0" h="75594" w="34355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19"/>
            <p:cNvSpPr/>
            <p:nvPr/>
          </p:nvSpPr>
          <p:spPr>
            <a:xfrm>
              <a:off x="1440600" y="197825"/>
              <a:ext cx="644550" cy="1889850"/>
            </a:xfrm>
            <a:custGeom>
              <a:rect b="b" l="l" r="r" t="t"/>
              <a:pathLst>
                <a:path extrusionOk="0" h="75594" w="25782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19"/>
            <p:cNvSpPr/>
            <p:nvPr/>
          </p:nvSpPr>
          <p:spPr>
            <a:xfrm>
              <a:off x="1526125" y="471350"/>
              <a:ext cx="341675" cy="1616325"/>
            </a:xfrm>
            <a:custGeom>
              <a:rect b="b" l="l" r="r" t="t"/>
              <a:pathLst>
                <a:path extrusionOk="0" h="64653" w="13667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19"/>
            <p:cNvSpPr/>
            <p:nvPr/>
          </p:nvSpPr>
          <p:spPr>
            <a:xfrm>
              <a:off x="1440600" y="2105050"/>
              <a:ext cx="512750" cy="1889825"/>
            </a:xfrm>
            <a:custGeom>
              <a:rect b="b" l="l" r="r" t="t"/>
              <a:pathLst>
                <a:path extrusionOk="0" h="75593" w="2051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19"/>
            <p:cNvSpPr/>
            <p:nvPr/>
          </p:nvSpPr>
          <p:spPr>
            <a:xfrm>
              <a:off x="1440600" y="2105050"/>
              <a:ext cx="384450" cy="1889825"/>
            </a:xfrm>
            <a:custGeom>
              <a:rect b="b" l="l" r="r" t="t"/>
              <a:pathLst>
                <a:path extrusionOk="0" h="75593" w="15378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19"/>
            <p:cNvSpPr/>
            <p:nvPr/>
          </p:nvSpPr>
          <p:spPr>
            <a:xfrm>
              <a:off x="1440600" y="2197550"/>
              <a:ext cx="214850" cy="1797325"/>
            </a:xfrm>
            <a:custGeom>
              <a:rect b="b" l="l" r="r" t="t"/>
              <a:pathLst>
                <a:path extrusionOk="0" h="71893" w="8594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19"/>
            <p:cNvSpPr/>
            <p:nvPr/>
          </p:nvSpPr>
          <p:spPr>
            <a:xfrm>
              <a:off x="1440600" y="2035925"/>
              <a:ext cx="214850" cy="206400"/>
            </a:xfrm>
            <a:custGeom>
              <a:rect b="b" l="l" r="r" t="t"/>
              <a:pathLst>
                <a:path extrusionOk="0" h="8256" w="8594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4" name="Google Shape;2724;p19"/>
          <p:cNvGrpSpPr/>
          <p:nvPr/>
        </p:nvGrpSpPr>
        <p:grpSpPr>
          <a:xfrm flipH="1">
            <a:off x="8134537" y="-132175"/>
            <a:ext cx="1016910" cy="4951353"/>
            <a:chOff x="1440600" y="197825"/>
            <a:chExt cx="990175" cy="3797050"/>
          </a:xfrm>
        </p:grpSpPr>
        <p:sp>
          <p:nvSpPr>
            <p:cNvPr id="2725" name="Google Shape;2725;p19"/>
            <p:cNvSpPr/>
            <p:nvPr/>
          </p:nvSpPr>
          <p:spPr>
            <a:xfrm>
              <a:off x="1440600" y="197825"/>
              <a:ext cx="990175" cy="1889850"/>
            </a:xfrm>
            <a:custGeom>
              <a:rect b="b" l="l" r="r" t="t"/>
              <a:pathLst>
                <a:path extrusionOk="0" h="75594" w="39607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19"/>
            <p:cNvSpPr/>
            <p:nvPr/>
          </p:nvSpPr>
          <p:spPr>
            <a:xfrm>
              <a:off x="1440600" y="2105050"/>
              <a:ext cx="590825" cy="1889825"/>
            </a:xfrm>
            <a:custGeom>
              <a:rect b="b" l="l" r="r" t="t"/>
              <a:pathLst>
                <a:path extrusionOk="0" h="75593" w="23633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19"/>
            <p:cNvSpPr/>
            <p:nvPr/>
          </p:nvSpPr>
          <p:spPr>
            <a:xfrm>
              <a:off x="1440600" y="197825"/>
              <a:ext cx="858875" cy="1889850"/>
            </a:xfrm>
            <a:custGeom>
              <a:rect b="b" l="l" r="r" t="t"/>
              <a:pathLst>
                <a:path extrusionOk="0" h="75594" w="34355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19"/>
            <p:cNvSpPr/>
            <p:nvPr/>
          </p:nvSpPr>
          <p:spPr>
            <a:xfrm>
              <a:off x="1440600" y="197825"/>
              <a:ext cx="644550" cy="1889850"/>
            </a:xfrm>
            <a:custGeom>
              <a:rect b="b" l="l" r="r" t="t"/>
              <a:pathLst>
                <a:path extrusionOk="0" h="75594" w="25782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19"/>
            <p:cNvSpPr/>
            <p:nvPr/>
          </p:nvSpPr>
          <p:spPr>
            <a:xfrm>
              <a:off x="1526125" y="471350"/>
              <a:ext cx="341675" cy="1616325"/>
            </a:xfrm>
            <a:custGeom>
              <a:rect b="b" l="l" r="r" t="t"/>
              <a:pathLst>
                <a:path extrusionOk="0" h="64653" w="13667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19"/>
            <p:cNvSpPr/>
            <p:nvPr/>
          </p:nvSpPr>
          <p:spPr>
            <a:xfrm>
              <a:off x="1440600" y="2105050"/>
              <a:ext cx="512750" cy="1889825"/>
            </a:xfrm>
            <a:custGeom>
              <a:rect b="b" l="l" r="r" t="t"/>
              <a:pathLst>
                <a:path extrusionOk="0" h="75593" w="2051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19"/>
            <p:cNvSpPr/>
            <p:nvPr/>
          </p:nvSpPr>
          <p:spPr>
            <a:xfrm>
              <a:off x="1440600" y="2105050"/>
              <a:ext cx="384450" cy="1889825"/>
            </a:xfrm>
            <a:custGeom>
              <a:rect b="b" l="l" r="r" t="t"/>
              <a:pathLst>
                <a:path extrusionOk="0" h="75593" w="15378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19"/>
            <p:cNvSpPr/>
            <p:nvPr/>
          </p:nvSpPr>
          <p:spPr>
            <a:xfrm>
              <a:off x="1440600" y="2197550"/>
              <a:ext cx="214850" cy="1797325"/>
            </a:xfrm>
            <a:custGeom>
              <a:rect b="b" l="l" r="r" t="t"/>
              <a:pathLst>
                <a:path extrusionOk="0" h="71893" w="8594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19"/>
            <p:cNvSpPr/>
            <p:nvPr/>
          </p:nvSpPr>
          <p:spPr>
            <a:xfrm>
              <a:off x="1440600" y="2035925"/>
              <a:ext cx="214850" cy="206400"/>
            </a:xfrm>
            <a:custGeom>
              <a:rect b="b" l="l" r="r" t="t"/>
              <a:pathLst>
                <a:path extrusionOk="0" h="8256" w="8594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4" name="Google Shape;2734;p19"/>
          <p:cNvGrpSpPr/>
          <p:nvPr/>
        </p:nvGrpSpPr>
        <p:grpSpPr>
          <a:xfrm>
            <a:off x="-417858" y="-823150"/>
            <a:ext cx="9978772" cy="1382075"/>
            <a:chOff x="193475" y="-693375"/>
            <a:chExt cx="7221575" cy="1382075"/>
          </a:xfrm>
        </p:grpSpPr>
        <p:sp>
          <p:nvSpPr>
            <p:cNvPr id="2735" name="Google Shape;2735;p19"/>
            <p:cNvSpPr/>
            <p:nvPr/>
          </p:nvSpPr>
          <p:spPr>
            <a:xfrm>
              <a:off x="363575" y="384325"/>
              <a:ext cx="6883875" cy="304375"/>
            </a:xfrm>
            <a:custGeom>
              <a:rect b="b" l="l" r="r" t="t"/>
              <a:pathLst>
                <a:path extrusionOk="0" h="12175" w="275355">
                  <a:moveTo>
                    <a:pt x="0" y="0"/>
                  </a:moveTo>
                  <a:lnTo>
                    <a:pt x="0" y="9390"/>
                  </a:lnTo>
                  <a:lnTo>
                    <a:pt x="0" y="10782"/>
                  </a:lnTo>
                  <a:lnTo>
                    <a:pt x="14522" y="10782"/>
                  </a:lnTo>
                  <a:lnTo>
                    <a:pt x="14522" y="9370"/>
                  </a:lnTo>
                  <a:lnTo>
                    <a:pt x="16869" y="9370"/>
                  </a:lnTo>
                  <a:lnTo>
                    <a:pt x="16869" y="12175"/>
                  </a:lnTo>
                  <a:lnTo>
                    <a:pt x="30913" y="12175"/>
                  </a:lnTo>
                  <a:lnTo>
                    <a:pt x="30913" y="9370"/>
                  </a:lnTo>
                  <a:lnTo>
                    <a:pt x="33261" y="9370"/>
                  </a:lnTo>
                  <a:lnTo>
                    <a:pt x="33261" y="10782"/>
                  </a:lnTo>
                  <a:lnTo>
                    <a:pt x="47782" y="10782"/>
                  </a:lnTo>
                  <a:lnTo>
                    <a:pt x="47782" y="9370"/>
                  </a:lnTo>
                  <a:lnTo>
                    <a:pt x="50110" y="9370"/>
                  </a:lnTo>
                  <a:lnTo>
                    <a:pt x="50110" y="12175"/>
                  </a:lnTo>
                  <a:lnTo>
                    <a:pt x="64632" y="12175"/>
                  </a:lnTo>
                  <a:lnTo>
                    <a:pt x="64632" y="9370"/>
                  </a:lnTo>
                  <a:lnTo>
                    <a:pt x="66979" y="9370"/>
                  </a:lnTo>
                  <a:lnTo>
                    <a:pt x="66979" y="10782"/>
                  </a:lnTo>
                  <a:lnTo>
                    <a:pt x="81023" y="10782"/>
                  </a:lnTo>
                  <a:lnTo>
                    <a:pt x="81023" y="9370"/>
                  </a:lnTo>
                  <a:lnTo>
                    <a:pt x="83370" y="9370"/>
                  </a:lnTo>
                  <a:lnTo>
                    <a:pt x="83370" y="12175"/>
                  </a:lnTo>
                  <a:lnTo>
                    <a:pt x="97892" y="12175"/>
                  </a:lnTo>
                  <a:lnTo>
                    <a:pt x="97892" y="9370"/>
                  </a:lnTo>
                  <a:lnTo>
                    <a:pt x="101174" y="9370"/>
                  </a:lnTo>
                  <a:lnTo>
                    <a:pt x="101174" y="10782"/>
                  </a:lnTo>
                  <a:lnTo>
                    <a:pt x="115656" y="10782"/>
                  </a:lnTo>
                  <a:lnTo>
                    <a:pt x="115656" y="9370"/>
                  </a:lnTo>
                  <a:lnTo>
                    <a:pt x="118481" y="9370"/>
                  </a:lnTo>
                  <a:lnTo>
                    <a:pt x="118481" y="12175"/>
                  </a:lnTo>
                  <a:lnTo>
                    <a:pt x="133460" y="12175"/>
                  </a:lnTo>
                  <a:lnTo>
                    <a:pt x="133460" y="9370"/>
                  </a:lnTo>
                  <a:lnTo>
                    <a:pt x="136285" y="9370"/>
                  </a:lnTo>
                  <a:lnTo>
                    <a:pt x="136285" y="10782"/>
                  </a:lnTo>
                  <a:lnTo>
                    <a:pt x="151722" y="10782"/>
                  </a:lnTo>
                  <a:lnTo>
                    <a:pt x="151722" y="9370"/>
                  </a:lnTo>
                  <a:lnTo>
                    <a:pt x="154527" y="9370"/>
                  </a:lnTo>
                  <a:lnTo>
                    <a:pt x="154527" y="12175"/>
                  </a:lnTo>
                  <a:lnTo>
                    <a:pt x="169048" y="12175"/>
                  </a:lnTo>
                  <a:lnTo>
                    <a:pt x="169048" y="9370"/>
                  </a:lnTo>
                  <a:lnTo>
                    <a:pt x="172331" y="9370"/>
                  </a:lnTo>
                  <a:lnTo>
                    <a:pt x="172331" y="10782"/>
                  </a:lnTo>
                  <a:lnTo>
                    <a:pt x="186852" y="10782"/>
                  </a:lnTo>
                  <a:lnTo>
                    <a:pt x="186852" y="9370"/>
                  </a:lnTo>
                  <a:lnTo>
                    <a:pt x="190115" y="9370"/>
                  </a:lnTo>
                  <a:lnTo>
                    <a:pt x="190115" y="12175"/>
                  </a:lnTo>
                  <a:lnTo>
                    <a:pt x="204636" y="12175"/>
                  </a:lnTo>
                  <a:lnTo>
                    <a:pt x="204636" y="9370"/>
                  </a:lnTo>
                  <a:lnTo>
                    <a:pt x="207441" y="9370"/>
                  </a:lnTo>
                  <a:lnTo>
                    <a:pt x="207441" y="12175"/>
                  </a:lnTo>
                  <a:lnTo>
                    <a:pt x="222440" y="12175"/>
                  </a:lnTo>
                  <a:lnTo>
                    <a:pt x="222440" y="9370"/>
                  </a:lnTo>
                  <a:lnTo>
                    <a:pt x="225722" y="9370"/>
                  </a:lnTo>
                  <a:lnTo>
                    <a:pt x="225722" y="10782"/>
                  </a:lnTo>
                  <a:lnTo>
                    <a:pt x="240224" y="10782"/>
                  </a:lnTo>
                  <a:lnTo>
                    <a:pt x="240224" y="9370"/>
                  </a:lnTo>
                  <a:lnTo>
                    <a:pt x="243507" y="9370"/>
                  </a:lnTo>
                  <a:lnTo>
                    <a:pt x="243507" y="12175"/>
                  </a:lnTo>
                  <a:lnTo>
                    <a:pt x="257551" y="12175"/>
                  </a:lnTo>
                  <a:lnTo>
                    <a:pt x="257551" y="9370"/>
                  </a:lnTo>
                  <a:lnTo>
                    <a:pt x="260833" y="9370"/>
                  </a:lnTo>
                  <a:lnTo>
                    <a:pt x="260833" y="10782"/>
                  </a:lnTo>
                  <a:lnTo>
                    <a:pt x="275355" y="10782"/>
                  </a:lnTo>
                  <a:lnTo>
                    <a:pt x="275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19"/>
            <p:cNvSpPr/>
            <p:nvPr/>
          </p:nvSpPr>
          <p:spPr>
            <a:xfrm>
              <a:off x="363575" y="-634175"/>
              <a:ext cx="6695900" cy="1158775"/>
            </a:xfrm>
            <a:custGeom>
              <a:rect b="b" l="l" r="r" t="t"/>
              <a:pathLst>
                <a:path extrusionOk="0" h="46351" w="267836">
                  <a:moveTo>
                    <a:pt x="0" y="0"/>
                  </a:moveTo>
                  <a:lnTo>
                    <a:pt x="0" y="46350"/>
                  </a:lnTo>
                  <a:lnTo>
                    <a:pt x="267835" y="46350"/>
                  </a:lnTo>
                  <a:lnTo>
                    <a:pt x="26783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19"/>
            <p:cNvSpPr/>
            <p:nvPr/>
          </p:nvSpPr>
          <p:spPr>
            <a:xfrm>
              <a:off x="363575" y="-634175"/>
              <a:ext cx="363050" cy="1194575"/>
            </a:xfrm>
            <a:custGeom>
              <a:rect b="b" l="l" r="r" t="t"/>
              <a:pathLst>
                <a:path extrusionOk="0" h="47783" w="14522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19"/>
            <p:cNvSpPr/>
            <p:nvPr/>
          </p:nvSpPr>
          <p:spPr>
            <a:xfrm>
              <a:off x="434175" y="-634175"/>
              <a:ext cx="210900" cy="1194575"/>
            </a:xfrm>
            <a:custGeom>
              <a:rect b="b" l="l" r="r" t="t"/>
              <a:pathLst>
                <a:path extrusionOk="0" h="47783" w="8436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19"/>
            <p:cNvSpPr/>
            <p:nvPr/>
          </p:nvSpPr>
          <p:spPr>
            <a:xfrm>
              <a:off x="785300" y="-634175"/>
              <a:ext cx="351125" cy="1228900"/>
            </a:xfrm>
            <a:custGeom>
              <a:rect b="b" l="l" r="r" t="t"/>
              <a:pathLst>
                <a:path extrusionOk="0" h="49156" w="14045">
                  <a:moveTo>
                    <a:pt x="0" y="0"/>
                  </a:moveTo>
                  <a:lnTo>
                    <a:pt x="0" y="49155"/>
                  </a:lnTo>
                  <a:lnTo>
                    <a:pt x="14044" y="49155"/>
                  </a:lnTo>
                  <a:lnTo>
                    <a:pt x="14044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19"/>
            <p:cNvSpPr/>
            <p:nvPr/>
          </p:nvSpPr>
          <p:spPr>
            <a:xfrm>
              <a:off x="867350" y="-634175"/>
              <a:ext cx="187025" cy="1228900"/>
            </a:xfrm>
            <a:custGeom>
              <a:rect b="b" l="l" r="r" t="t"/>
              <a:pathLst>
                <a:path extrusionOk="0" h="49156" w="7481">
                  <a:moveTo>
                    <a:pt x="0" y="0"/>
                  </a:moveTo>
                  <a:lnTo>
                    <a:pt x="0" y="49155"/>
                  </a:lnTo>
                  <a:lnTo>
                    <a:pt x="7480" y="49155"/>
                  </a:lnTo>
                  <a:lnTo>
                    <a:pt x="7480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19"/>
            <p:cNvSpPr/>
            <p:nvPr/>
          </p:nvSpPr>
          <p:spPr>
            <a:xfrm>
              <a:off x="119507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19"/>
            <p:cNvSpPr/>
            <p:nvPr/>
          </p:nvSpPr>
          <p:spPr>
            <a:xfrm>
              <a:off x="1277150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0" y="0"/>
                  </a:moveTo>
                  <a:lnTo>
                    <a:pt x="0" y="47782"/>
                  </a:lnTo>
                  <a:lnTo>
                    <a:pt x="7957" y="47782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19"/>
            <p:cNvSpPr/>
            <p:nvPr/>
          </p:nvSpPr>
          <p:spPr>
            <a:xfrm>
              <a:off x="1616300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3" y="49155"/>
                  </a:lnTo>
                  <a:lnTo>
                    <a:pt x="14523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19"/>
            <p:cNvSpPr/>
            <p:nvPr/>
          </p:nvSpPr>
          <p:spPr>
            <a:xfrm>
              <a:off x="1698375" y="-634175"/>
              <a:ext cx="210875" cy="1228900"/>
            </a:xfrm>
            <a:custGeom>
              <a:rect b="b" l="l" r="r" t="t"/>
              <a:pathLst>
                <a:path extrusionOk="0" h="49156" w="8435">
                  <a:moveTo>
                    <a:pt x="0" y="0"/>
                  </a:moveTo>
                  <a:lnTo>
                    <a:pt x="0" y="49155"/>
                  </a:lnTo>
                  <a:lnTo>
                    <a:pt x="8435" y="49155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19"/>
            <p:cNvSpPr/>
            <p:nvPr/>
          </p:nvSpPr>
          <p:spPr>
            <a:xfrm>
              <a:off x="2038025" y="-634175"/>
              <a:ext cx="351150" cy="1194575"/>
            </a:xfrm>
            <a:custGeom>
              <a:rect b="b" l="l" r="r" t="t"/>
              <a:pathLst>
                <a:path extrusionOk="0" h="47783" w="14046">
                  <a:moveTo>
                    <a:pt x="1" y="0"/>
                  </a:moveTo>
                  <a:lnTo>
                    <a:pt x="1" y="47782"/>
                  </a:lnTo>
                  <a:lnTo>
                    <a:pt x="14045" y="47782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19"/>
            <p:cNvSpPr/>
            <p:nvPr/>
          </p:nvSpPr>
          <p:spPr>
            <a:xfrm>
              <a:off x="2108150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19"/>
            <p:cNvSpPr/>
            <p:nvPr/>
          </p:nvSpPr>
          <p:spPr>
            <a:xfrm>
              <a:off x="24478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0" y="0"/>
                  </a:moveTo>
                  <a:lnTo>
                    <a:pt x="0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19"/>
            <p:cNvSpPr/>
            <p:nvPr/>
          </p:nvSpPr>
          <p:spPr>
            <a:xfrm>
              <a:off x="2529375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19"/>
            <p:cNvSpPr/>
            <p:nvPr/>
          </p:nvSpPr>
          <p:spPr>
            <a:xfrm>
              <a:off x="28929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19"/>
            <p:cNvSpPr/>
            <p:nvPr/>
          </p:nvSpPr>
          <p:spPr>
            <a:xfrm>
              <a:off x="2973975" y="-634175"/>
              <a:ext cx="210900" cy="1194575"/>
            </a:xfrm>
            <a:custGeom>
              <a:rect b="b" l="l" r="r" t="t"/>
              <a:pathLst>
                <a:path extrusionOk="0" h="47783" w="8436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19"/>
            <p:cNvSpPr/>
            <p:nvPr/>
          </p:nvSpPr>
          <p:spPr>
            <a:xfrm>
              <a:off x="3325600" y="-634175"/>
              <a:ext cx="374500" cy="1228900"/>
            </a:xfrm>
            <a:custGeom>
              <a:rect b="b" l="l" r="r" t="t"/>
              <a:pathLst>
                <a:path extrusionOk="0" h="49156" w="14980">
                  <a:moveTo>
                    <a:pt x="0" y="0"/>
                  </a:moveTo>
                  <a:lnTo>
                    <a:pt x="0" y="49155"/>
                  </a:lnTo>
                  <a:lnTo>
                    <a:pt x="14979" y="49155"/>
                  </a:lnTo>
                  <a:lnTo>
                    <a:pt x="1497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19"/>
            <p:cNvSpPr/>
            <p:nvPr/>
          </p:nvSpPr>
          <p:spPr>
            <a:xfrm>
              <a:off x="3407650" y="-634175"/>
              <a:ext cx="210375" cy="1228900"/>
            </a:xfrm>
            <a:custGeom>
              <a:rect b="b" l="l" r="r" t="t"/>
              <a:pathLst>
                <a:path extrusionOk="0" h="49156" w="8415">
                  <a:moveTo>
                    <a:pt x="0" y="0"/>
                  </a:moveTo>
                  <a:lnTo>
                    <a:pt x="0" y="49155"/>
                  </a:lnTo>
                  <a:lnTo>
                    <a:pt x="8415" y="49155"/>
                  </a:lnTo>
                  <a:lnTo>
                    <a:pt x="841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19"/>
            <p:cNvSpPr/>
            <p:nvPr/>
          </p:nvSpPr>
          <p:spPr>
            <a:xfrm>
              <a:off x="3770675" y="-634175"/>
              <a:ext cx="385950" cy="1194575"/>
            </a:xfrm>
            <a:custGeom>
              <a:rect b="b" l="l" r="r" t="t"/>
              <a:pathLst>
                <a:path extrusionOk="0" h="47783" w="15438">
                  <a:moveTo>
                    <a:pt x="1" y="0"/>
                  </a:moveTo>
                  <a:lnTo>
                    <a:pt x="1" y="47782"/>
                  </a:lnTo>
                  <a:lnTo>
                    <a:pt x="15438" y="47782"/>
                  </a:lnTo>
                  <a:lnTo>
                    <a:pt x="15438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19"/>
            <p:cNvSpPr/>
            <p:nvPr/>
          </p:nvSpPr>
          <p:spPr>
            <a:xfrm>
              <a:off x="3864175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19"/>
            <p:cNvSpPr/>
            <p:nvPr/>
          </p:nvSpPr>
          <p:spPr>
            <a:xfrm>
              <a:off x="42267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19"/>
            <p:cNvSpPr/>
            <p:nvPr/>
          </p:nvSpPr>
          <p:spPr>
            <a:xfrm>
              <a:off x="4308775" y="-634175"/>
              <a:ext cx="187025" cy="1228900"/>
            </a:xfrm>
            <a:custGeom>
              <a:rect b="b" l="l" r="r" t="t"/>
              <a:pathLst>
                <a:path extrusionOk="0" h="49156" w="7481">
                  <a:moveTo>
                    <a:pt x="1" y="0"/>
                  </a:moveTo>
                  <a:lnTo>
                    <a:pt x="1" y="49155"/>
                  </a:lnTo>
                  <a:lnTo>
                    <a:pt x="7481" y="49155"/>
                  </a:lnTo>
                  <a:lnTo>
                    <a:pt x="748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19"/>
            <p:cNvSpPr/>
            <p:nvPr/>
          </p:nvSpPr>
          <p:spPr>
            <a:xfrm>
              <a:off x="46718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19"/>
            <p:cNvSpPr/>
            <p:nvPr/>
          </p:nvSpPr>
          <p:spPr>
            <a:xfrm>
              <a:off x="4741950" y="-634175"/>
              <a:ext cx="210875" cy="1194575"/>
            </a:xfrm>
            <a:custGeom>
              <a:rect b="b" l="l" r="r" t="t"/>
              <a:pathLst>
                <a:path extrusionOk="0" h="47783" w="8435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19"/>
            <p:cNvSpPr/>
            <p:nvPr/>
          </p:nvSpPr>
          <p:spPr>
            <a:xfrm>
              <a:off x="51164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19"/>
            <p:cNvSpPr/>
            <p:nvPr/>
          </p:nvSpPr>
          <p:spPr>
            <a:xfrm>
              <a:off x="5198475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19"/>
            <p:cNvSpPr/>
            <p:nvPr/>
          </p:nvSpPr>
          <p:spPr>
            <a:xfrm>
              <a:off x="5549600" y="-634175"/>
              <a:ext cx="375000" cy="1228900"/>
            </a:xfrm>
            <a:custGeom>
              <a:rect b="b" l="l" r="r" t="t"/>
              <a:pathLst>
                <a:path extrusionOk="0" h="49156" w="15000">
                  <a:moveTo>
                    <a:pt x="0" y="0"/>
                  </a:moveTo>
                  <a:lnTo>
                    <a:pt x="0" y="49155"/>
                  </a:lnTo>
                  <a:lnTo>
                    <a:pt x="14999" y="49155"/>
                  </a:lnTo>
                  <a:lnTo>
                    <a:pt x="1499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19"/>
            <p:cNvSpPr/>
            <p:nvPr/>
          </p:nvSpPr>
          <p:spPr>
            <a:xfrm>
              <a:off x="5631650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0" y="0"/>
                  </a:moveTo>
                  <a:lnTo>
                    <a:pt x="0" y="49155"/>
                  </a:lnTo>
                  <a:lnTo>
                    <a:pt x="7957" y="49155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19"/>
            <p:cNvSpPr/>
            <p:nvPr/>
          </p:nvSpPr>
          <p:spPr>
            <a:xfrm>
              <a:off x="60066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19"/>
            <p:cNvSpPr/>
            <p:nvPr/>
          </p:nvSpPr>
          <p:spPr>
            <a:xfrm>
              <a:off x="6076750" y="-634175"/>
              <a:ext cx="210875" cy="1194575"/>
            </a:xfrm>
            <a:custGeom>
              <a:rect b="b" l="l" r="r" t="t"/>
              <a:pathLst>
                <a:path extrusionOk="0" h="47783" w="8435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19"/>
            <p:cNvSpPr/>
            <p:nvPr/>
          </p:nvSpPr>
          <p:spPr>
            <a:xfrm>
              <a:off x="6451225" y="-634175"/>
              <a:ext cx="351125" cy="1228900"/>
            </a:xfrm>
            <a:custGeom>
              <a:rect b="b" l="l" r="r" t="t"/>
              <a:pathLst>
                <a:path extrusionOk="0" h="49156" w="14045">
                  <a:moveTo>
                    <a:pt x="1" y="0"/>
                  </a:moveTo>
                  <a:lnTo>
                    <a:pt x="1" y="49155"/>
                  </a:lnTo>
                  <a:lnTo>
                    <a:pt x="14045" y="49155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19"/>
            <p:cNvSpPr/>
            <p:nvPr/>
          </p:nvSpPr>
          <p:spPr>
            <a:xfrm>
              <a:off x="6532775" y="-634175"/>
              <a:ext cx="187525" cy="1228900"/>
            </a:xfrm>
            <a:custGeom>
              <a:rect b="b" l="l" r="r" t="t"/>
              <a:pathLst>
                <a:path extrusionOk="0" h="49156" w="7501">
                  <a:moveTo>
                    <a:pt x="1" y="0"/>
                  </a:moveTo>
                  <a:lnTo>
                    <a:pt x="1" y="49155"/>
                  </a:lnTo>
                  <a:lnTo>
                    <a:pt x="7501" y="49155"/>
                  </a:lnTo>
                  <a:lnTo>
                    <a:pt x="750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19"/>
            <p:cNvSpPr/>
            <p:nvPr/>
          </p:nvSpPr>
          <p:spPr>
            <a:xfrm>
              <a:off x="6884400" y="-634175"/>
              <a:ext cx="363050" cy="1194575"/>
            </a:xfrm>
            <a:custGeom>
              <a:rect b="b" l="l" r="r" t="t"/>
              <a:pathLst>
                <a:path extrusionOk="0" h="47783" w="14522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19"/>
            <p:cNvSpPr/>
            <p:nvPr/>
          </p:nvSpPr>
          <p:spPr>
            <a:xfrm>
              <a:off x="6978375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19"/>
            <p:cNvSpPr/>
            <p:nvPr/>
          </p:nvSpPr>
          <p:spPr>
            <a:xfrm>
              <a:off x="211400" y="-634175"/>
              <a:ext cx="7094250" cy="25"/>
            </a:xfrm>
            <a:custGeom>
              <a:rect b="b" l="l" r="r" t="t"/>
              <a:pathLst>
                <a:path extrusionOk="0" fill="none" h="1" w="283770">
                  <a:moveTo>
                    <a:pt x="0" y="0"/>
                  </a:moveTo>
                  <a:lnTo>
                    <a:pt x="283769" y="0"/>
                  </a:lnTo>
                </a:path>
              </a:pathLst>
            </a:custGeom>
            <a:noFill/>
            <a:ln cap="flat" cmpd="sng" w="46750">
              <a:solidFill>
                <a:srgbClr val="FFB726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19"/>
            <p:cNvSpPr/>
            <p:nvPr/>
          </p:nvSpPr>
          <p:spPr>
            <a:xfrm>
              <a:off x="7287225" y="-693375"/>
              <a:ext cx="127825" cy="128350"/>
            </a:xfrm>
            <a:custGeom>
              <a:rect b="b" l="l" r="r" t="t"/>
              <a:pathLst>
                <a:path extrusionOk="0" h="5134" w="5113">
                  <a:moveTo>
                    <a:pt x="2566" y="1"/>
                  </a:moveTo>
                  <a:cubicBezTo>
                    <a:pt x="1134" y="1"/>
                    <a:pt x="0" y="1155"/>
                    <a:pt x="0" y="2567"/>
                  </a:cubicBezTo>
                  <a:cubicBezTo>
                    <a:pt x="0" y="3979"/>
                    <a:pt x="1134" y="5133"/>
                    <a:pt x="2566" y="5133"/>
                  </a:cubicBezTo>
                  <a:cubicBezTo>
                    <a:pt x="3979" y="5133"/>
                    <a:pt x="5113" y="3979"/>
                    <a:pt x="5113" y="2567"/>
                  </a:cubicBezTo>
                  <a:cubicBezTo>
                    <a:pt x="5113" y="1155"/>
                    <a:pt x="3979" y="1"/>
                    <a:pt x="2566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19"/>
            <p:cNvSpPr/>
            <p:nvPr/>
          </p:nvSpPr>
          <p:spPr>
            <a:xfrm>
              <a:off x="193475" y="-693375"/>
              <a:ext cx="128350" cy="128350"/>
            </a:xfrm>
            <a:custGeom>
              <a:rect b="b" l="l" r="r" t="t"/>
              <a:pathLst>
                <a:path extrusionOk="0" h="5134" w="5134">
                  <a:moveTo>
                    <a:pt x="2567" y="1"/>
                  </a:moveTo>
                  <a:cubicBezTo>
                    <a:pt x="1155" y="1"/>
                    <a:pt x="1" y="1155"/>
                    <a:pt x="1" y="2567"/>
                  </a:cubicBezTo>
                  <a:cubicBezTo>
                    <a:pt x="1" y="3979"/>
                    <a:pt x="1155" y="5133"/>
                    <a:pt x="2567" y="5133"/>
                  </a:cubicBezTo>
                  <a:cubicBezTo>
                    <a:pt x="3979" y="5133"/>
                    <a:pt x="5133" y="3979"/>
                    <a:pt x="5133" y="2567"/>
                  </a:cubicBezTo>
                  <a:cubicBezTo>
                    <a:pt x="5133" y="1155"/>
                    <a:pt x="3979" y="1"/>
                    <a:pt x="2567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2" name="Google Shape;2772;p19"/>
          <p:cNvGrpSpPr/>
          <p:nvPr/>
        </p:nvGrpSpPr>
        <p:grpSpPr>
          <a:xfrm>
            <a:off x="-20" y="4308471"/>
            <a:ext cx="9143683" cy="1629094"/>
            <a:chOff x="429225" y="4417075"/>
            <a:chExt cx="6749600" cy="1202550"/>
          </a:xfrm>
        </p:grpSpPr>
        <p:sp>
          <p:nvSpPr>
            <p:cNvPr id="2773" name="Google Shape;2773;p19"/>
            <p:cNvSpPr/>
            <p:nvPr/>
          </p:nvSpPr>
          <p:spPr>
            <a:xfrm>
              <a:off x="1901275" y="5022325"/>
              <a:ext cx="3806000" cy="502300"/>
            </a:xfrm>
            <a:custGeom>
              <a:rect b="b" l="l" r="r" t="t"/>
              <a:pathLst>
                <a:path extrusionOk="0" h="20092" w="152240">
                  <a:moveTo>
                    <a:pt x="0" y="0"/>
                  </a:moveTo>
                  <a:lnTo>
                    <a:pt x="0" y="20092"/>
                  </a:lnTo>
                  <a:lnTo>
                    <a:pt x="152239" y="20092"/>
                  </a:lnTo>
                  <a:lnTo>
                    <a:pt x="152239" y="0"/>
                  </a:lnTo>
                  <a:close/>
                </a:path>
              </a:pathLst>
            </a:custGeom>
            <a:solidFill>
              <a:srgbClr val="C3C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19"/>
            <p:cNvSpPr/>
            <p:nvPr/>
          </p:nvSpPr>
          <p:spPr>
            <a:xfrm>
              <a:off x="429225" y="4417075"/>
              <a:ext cx="650000" cy="553050"/>
            </a:xfrm>
            <a:custGeom>
              <a:rect b="b" l="l" r="r" t="t"/>
              <a:pathLst>
                <a:path extrusionOk="0" h="22122" w="2600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19"/>
            <p:cNvSpPr/>
            <p:nvPr/>
          </p:nvSpPr>
          <p:spPr>
            <a:xfrm>
              <a:off x="42970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2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19"/>
            <p:cNvSpPr/>
            <p:nvPr/>
          </p:nvSpPr>
          <p:spPr>
            <a:xfrm>
              <a:off x="9449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19"/>
            <p:cNvSpPr/>
            <p:nvPr/>
          </p:nvSpPr>
          <p:spPr>
            <a:xfrm>
              <a:off x="42970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3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19"/>
            <p:cNvSpPr/>
            <p:nvPr/>
          </p:nvSpPr>
          <p:spPr>
            <a:xfrm>
              <a:off x="430200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9" y="20828"/>
                  </a:lnTo>
                  <a:lnTo>
                    <a:pt x="24489" y="6088"/>
                  </a:lnTo>
                  <a:cubicBezTo>
                    <a:pt x="2446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19"/>
            <p:cNvSpPr/>
            <p:nvPr/>
          </p:nvSpPr>
          <p:spPr>
            <a:xfrm>
              <a:off x="1191600" y="4417075"/>
              <a:ext cx="650525" cy="553050"/>
            </a:xfrm>
            <a:custGeom>
              <a:rect b="b" l="l" r="r" t="t"/>
              <a:pathLst>
                <a:path extrusionOk="0" h="22122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19"/>
            <p:cNvSpPr/>
            <p:nvPr/>
          </p:nvSpPr>
          <p:spPr>
            <a:xfrm>
              <a:off x="119260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7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19"/>
            <p:cNvSpPr/>
            <p:nvPr/>
          </p:nvSpPr>
          <p:spPr>
            <a:xfrm>
              <a:off x="17078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19"/>
            <p:cNvSpPr/>
            <p:nvPr/>
          </p:nvSpPr>
          <p:spPr>
            <a:xfrm>
              <a:off x="119260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09" y="0"/>
                  </a:moveTo>
                  <a:cubicBezTo>
                    <a:pt x="75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5" y="4158"/>
                  </a:cubicBezTo>
                  <a:cubicBezTo>
                    <a:pt x="7221" y="3263"/>
                    <a:pt x="4476" y="1850"/>
                    <a:pt x="200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19"/>
            <p:cNvSpPr/>
            <p:nvPr/>
          </p:nvSpPr>
          <p:spPr>
            <a:xfrm>
              <a:off x="1192600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08" y="160"/>
                  </a:cubicBezTo>
                  <a:lnTo>
                    <a:pt x="1824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88" y="2726"/>
                    <a:pt x="2174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19"/>
            <p:cNvSpPr/>
            <p:nvPr/>
          </p:nvSpPr>
          <p:spPr>
            <a:xfrm>
              <a:off x="1954475" y="4417075"/>
              <a:ext cx="650525" cy="553050"/>
            </a:xfrm>
            <a:custGeom>
              <a:rect b="b" l="l" r="r" t="t"/>
              <a:pathLst>
                <a:path extrusionOk="0" h="22122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1" y="22121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19"/>
            <p:cNvSpPr/>
            <p:nvPr/>
          </p:nvSpPr>
          <p:spPr>
            <a:xfrm>
              <a:off x="1954475" y="4449400"/>
              <a:ext cx="613225" cy="520725"/>
            </a:xfrm>
            <a:custGeom>
              <a:rect b="b" l="l" r="r" t="t"/>
              <a:pathLst>
                <a:path extrusionOk="0" h="20829" w="24529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19"/>
            <p:cNvSpPr/>
            <p:nvPr/>
          </p:nvSpPr>
          <p:spPr>
            <a:xfrm>
              <a:off x="247020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0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19"/>
            <p:cNvSpPr/>
            <p:nvPr/>
          </p:nvSpPr>
          <p:spPr>
            <a:xfrm>
              <a:off x="1954475" y="4488200"/>
              <a:ext cx="612725" cy="481925"/>
            </a:xfrm>
            <a:custGeom>
              <a:rect b="b" l="l" r="r" t="t"/>
              <a:pathLst>
                <a:path extrusionOk="0" h="19277" w="24509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19"/>
            <p:cNvSpPr/>
            <p:nvPr/>
          </p:nvSpPr>
          <p:spPr>
            <a:xfrm>
              <a:off x="195447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19"/>
            <p:cNvSpPr/>
            <p:nvPr/>
          </p:nvSpPr>
          <p:spPr>
            <a:xfrm>
              <a:off x="2716875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19"/>
            <p:cNvSpPr/>
            <p:nvPr/>
          </p:nvSpPr>
          <p:spPr>
            <a:xfrm>
              <a:off x="271687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19"/>
            <p:cNvSpPr/>
            <p:nvPr/>
          </p:nvSpPr>
          <p:spPr>
            <a:xfrm>
              <a:off x="323260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19"/>
            <p:cNvSpPr/>
            <p:nvPr/>
          </p:nvSpPr>
          <p:spPr>
            <a:xfrm>
              <a:off x="2716875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0"/>
                  </a:moveTo>
                  <a:cubicBezTo>
                    <a:pt x="77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6" y="4158"/>
                  </a:cubicBezTo>
                  <a:cubicBezTo>
                    <a:pt x="7221" y="3263"/>
                    <a:pt x="4476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19"/>
            <p:cNvSpPr/>
            <p:nvPr/>
          </p:nvSpPr>
          <p:spPr>
            <a:xfrm>
              <a:off x="2717375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68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19"/>
            <p:cNvSpPr/>
            <p:nvPr/>
          </p:nvSpPr>
          <p:spPr>
            <a:xfrm>
              <a:off x="3479750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19"/>
            <p:cNvSpPr/>
            <p:nvPr/>
          </p:nvSpPr>
          <p:spPr>
            <a:xfrm>
              <a:off x="3479250" y="4449400"/>
              <a:ext cx="613225" cy="520725"/>
            </a:xfrm>
            <a:custGeom>
              <a:rect b="b" l="l" r="r" t="t"/>
              <a:pathLst>
                <a:path extrusionOk="0" h="20829" w="24529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80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19"/>
            <p:cNvSpPr/>
            <p:nvPr/>
          </p:nvSpPr>
          <p:spPr>
            <a:xfrm>
              <a:off x="399497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19"/>
            <p:cNvSpPr/>
            <p:nvPr/>
          </p:nvSpPr>
          <p:spPr>
            <a:xfrm>
              <a:off x="3479250" y="4488200"/>
              <a:ext cx="612725" cy="481925"/>
            </a:xfrm>
            <a:custGeom>
              <a:rect b="b" l="l" r="r" t="t"/>
              <a:pathLst>
                <a:path extrusionOk="0" h="19277" w="24509">
                  <a:moveTo>
                    <a:pt x="203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86" y="4158"/>
                  </a:cubicBezTo>
                  <a:cubicBezTo>
                    <a:pt x="7242" y="3263"/>
                    <a:pt x="4477" y="1850"/>
                    <a:pt x="203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19"/>
            <p:cNvSpPr/>
            <p:nvPr/>
          </p:nvSpPr>
          <p:spPr>
            <a:xfrm>
              <a:off x="347925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19"/>
            <p:cNvSpPr/>
            <p:nvPr/>
          </p:nvSpPr>
          <p:spPr>
            <a:xfrm>
              <a:off x="6528800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19"/>
            <p:cNvSpPr/>
            <p:nvPr/>
          </p:nvSpPr>
          <p:spPr>
            <a:xfrm>
              <a:off x="656610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19"/>
            <p:cNvSpPr/>
            <p:nvPr/>
          </p:nvSpPr>
          <p:spPr>
            <a:xfrm>
              <a:off x="652880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19"/>
            <p:cNvSpPr/>
            <p:nvPr/>
          </p:nvSpPr>
          <p:spPr>
            <a:xfrm>
              <a:off x="656660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0"/>
                  </a:moveTo>
                  <a:cubicBezTo>
                    <a:pt x="20013" y="1850"/>
                    <a:pt x="1726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33" y="1134"/>
                    <a:pt x="22479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19"/>
            <p:cNvSpPr/>
            <p:nvPr/>
          </p:nvSpPr>
          <p:spPr>
            <a:xfrm>
              <a:off x="6566600" y="4449400"/>
              <a:ext cx="611725" cy="520725"/>
            </a:xfrm>
            <a:custGeom>
              <a:rect b="b" l="l" r="r" t="t"/>
              <a:pathLst>
                <a:path extrusionOk="0" h="20829" w="24469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00" y="20828"/>
                  </a:lnTo>
                  <a:lnTo>
                    <a:pt x="200" y="6207"/>
                  </a:lnTo>
                  <a:cubicBezTo>
                    <a:pt x="200" y="2885"/>
                    <a:pt x="2885" y="160"/>
                    <a:pt x="6207" y="160"/>
                  </a:cubicBezTo>
                  <a:lnTo>
                    <a:pt x="18461" y="160"/>
                  </a:lnTo>
                  <a:cubicBezTo>
                    <a:pt x="21763" y="160"/>
                    <a:pt x="24469" y="2885"/>
                    <a:pt x="24469" y="6207"/>
                  </a:cubicBezTo>
                  <a:lnTo>
                    <a:pt x="24469" y="6088"/>
                  </a:lnTo>
                  <a:cubicBezTo>
                    <a:pt x="24469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19"/>
            <p:cNvSpPr/>
            <p:nvPr/>
          </p:nvSpPr>
          <p:spPr>
            <a:xfrm>
              <a:off x="5766425" y="4417075"/>
              <a:ext cx="650500" cy="553050"/>
            </a:xfrm>
            <a:custGeom>
              <a:rect b="b" l="l" r="r" t="t"/>
              <a:pathLst>
                <a:path extrusionOk="0" h="22122" w="2602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19"/>
            <p:cNvSpPr/>
            <p:nvPr/>
          </p:nvSpPr>
          <p:spPr>
            <a:xfrm>
              <a:off x="5803225" y="4449400"/>
              <a:ext cx="613225" cy="520725"/>
            </a:xfrm>
            <a:custGeom>
              <a:rect b="b" l="l" r="r" t="t"/>
              <a:pathLst>
                <a:path extrusionOk="0" h="20829" w="24529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8"/>
                  </a:lnTo>
                  <a:cubicBezTo>
                    <a:pt x="2452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19"/>
            <p:cNvSpPr/>
            <p:nvPr/>
          </p:nvSpPr>
          <p:spPr>
            <a:xfrm>
              <a:off x="57664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19"/>
            <p:cNvSpPr/>
            <p:nvPr/>
          </p:nvSpPr>
          <p:spPr>
            <a:xfrm>
              <a:off x="5803725" y="4488200"/>
              <a:ext cx="612725" cy="481925"/>
            </a:xfrm>
            <a:custGeom>
              <a:rect b="b" l="l" r="r" t="t"/>
              <a:pathLst>
                <a:path extrusionOk="0" h="19277" w="24509">
                  <a:moveTo>
                    <a:pt x="22479" y="0"/>
                  </a:moveTo>
                  <a:cubicBezTo>
                    <a:pt x="2003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508" y="19276"/>
                  </a:lnTo>
                  <a:lnTo>
                    <a:pt x="24508" y="4536"/>
                  </a:lnTo>
                  <a:cubicBezTo>
                    <a:pt x="2450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19"/>
            <p:cNvSpPr/>
            <p:nvPr/>
          </p:nvSpPr>
          <p:spPr>
            <a:xfrm>
              <a:off x="580372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7" y="1"/>
                  </a:moveTo>
                  <a:cubicBezTo>
                    <a:pt x="2745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508" y="2885"/>
                    <a:pt x="24508" y="6207"/>
                  </a:cubicBezTo>
                  <a:lnTo>
                    <a:pt x="24508" y="6088"/>
                  </a:lnTo>
                  <a:cubicBezTo>
                    <a:pt x="24508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19"/>
            <p:cNvSpPr/>
            <p:nvPr/>
          </p:nvSpPr>
          <p:spPr>
            <a:xfrm>
              <a:off x="5004025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19"/>
            <p:cNvSpPr/>
            <p:nvPr/>
          </p:nvSpPr>
          <p:spPr>
            <a:xfrm>
              <a:off x="504132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19"/>
            <p:cNvSpPr/>
            <p:nvPr/>
          </p:nvSpPr>
          <p:spPr>
            <a:xfrm>
              <a:off x="50040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19"/>
            <p:cNvSpPr/>
            <p:nvPr/>
          </p:nvSpPr>
          <p:spPr>
            <a:xfrm>
              <a:off x="5041825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0"/>
                  </a:moveTo>
                  <a:cubicBezTo>
                    <a:pt x="20013" y="1850"/>
                    <a:pt x="1724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19"/>
            <p:cNvSpPr/>
            <p:nvPr/>
          </p:nvSpPr>
          <p:spPr>
            <a:xfrm>
              <a:off x="5041325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88" y="1"/>
                  </a:moveTo>
                  <a:cubicBezTo>
                    <a:pt x="2726" y="1"/>
                    <a:pt x="21" y="2726"/>
                    <a:pt x="1" y="6088"/>
                  </a:cubicBezTo>
                  <a:lnTo>
                    <a:pt x="1" y="20828"/>
                  </a:lnTo>
                  <a:lnTo>
                    <a:pt x="220" y="20828"/>
                  </a:lnTo>
                  <a:lnTo>
                    <a:pt x="220" y="6207"/>
                  </a:lnTo>
                  <a:cubicBezTo>
                    <a:pt x="220" y="2885"/>
                    <a:pt x="2905" y="160"/>
                    <a:pt x="6227" y="160"/>
                  </a:cubicBezTo>
                  <a:lnTo>
                    <a:pt x="18461" y="160"/>
                  </a:lnTo>
                  <a:cubicBezTo>
                    <a:pt x="21783" y="160"/>
                    <a:pt x="24489" y="2885"/>
                    <a:pt x="24489" y="6207"/>
                  </a:cubicBezTo>
                  <a:lnTo>
                    <a:pt x="24489" y="6088"/>
                  </a:lnTo>
                  <a:cubicBezTo>
                    <a:pt x="2448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19"/>
            <p:cNvSpPr/>
            <p:nvPr/>
          </p:nvSpPr>
          <p:spPr>
            <a:xfrm>
              <a:off x="4241650" y="4417075"/>
              <a:ext cx="650500" cy="553050"/>
            </a:xfrm>
            <a:custGeom>
              <a:rect b="b" l="l" r="r" t="t"/>
              <a:pathLst>
                <a:path extrusionOk="0" h="22122" w="2602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19"/>
            <p:cNvSpPr/>
            <p:nvPr/>
          </p:nvSpPr>
          <p:spPr>
            <a:xfrm>
              <a:off x="427845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19"/>
            <p:cNvSpPr/>
            <p:nvPr/>
          </p:nvSpPr>
          <p:spPr>
            <a:xfrm>
              <a:off x="424165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19"/>
            <p:cNvSpPr/>
            <p:nvPr/>
          </p:nvSpPr>
          <p:spPr>
            <a:xfrm>
              <a:off x="427895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0"/>
                  </a:moveTo>
                  <a:cubicBezTo>
                    <a:pt x="2001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4536"/>
                  </a:lnTo>
                  <a:cubicBezTo>
                    <a:pt x="2448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19"/>
            <p:cNvSpPr/>
            <p:nvPr/>
          </p:nvSpPr>
          <p:spPr>
            <a:xfrm>
              <a:off x="4278950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87" y="1"/>
                  </a:moveTo>
                  <a:cubicBezTo>
                    <a:pt x="274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488" y="2885"/>
                    <a:pt x="24488" y="6207"/>
                  </a:cubicBezTo>
                  <a:lnTo>
                    <a:pt x="24488" y="6088"/>
                  </a:lnTo>
                  <a:cubicBezTo>
                    <a:pt x="2448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19"/>
            <p:cNvSpPr/>
            <p:nvPr/>
          </p:nvSpPr>
          <p:spPr>
            <a:xfrm>
              <a:off x="810650" y="4622475"/>
              <a:ext cx="650525" cy="553525"/>
            </a:xfrm>
            <a:custGeom>
              <a:rect b="b" l="l" r="r" t="t"/>
              <a:pathLst>
                <a:path extrusionOk="0" h="22141" w="26021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19"/>
            <p:cNvSpPr/>
            <p:nvPr/>
          </p:nvSpPr>
          <p:spPr>
            <a:xfrm>
              <a:off x="810650" y="4654800"/>
              <a:ext cx="613225" cy="521200"/>
            </a:xfrm>
            <a:custGeom>
              <a:rect b="b" l="l" r="r" t="t"/>
              <a:pathLst>
                <a:path extrusionOk="0" h="20848" w="24529">
                  <a:moveTo>
                    <a:pt x="608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19"/>
            <p:cNvSpPr/>
            <p:nvPr/>
          </p:nvSpPr>
          <p:spPr>
            <a:xfrm>
              <a:off x="132687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1" y="1"/>
                  </a:moveTo>
                  <a:cubicBezTo>
                    <a:pt x="5073" y="1017"/>
                    <a:pt x="4886" y="1406"/>
                    <a:pt x="4527" y="1406"/>
                  </a:cubicBezTo>
                  <a:cubicBezTo>
                    <a:pt x="4358" y="1406"/>
                    <a:pt x="4152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19"/>
            <p:cNvSpPr/>
            <p:nvPr/>
          </p:nvSpPr>
          <p:spPr>
            <a:xfrm>
              <a:off x="810650" y="47294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0"/>
                  </a:moveTo>
                  <a:cubicBezTo>
                    <a:pt x="777" y="111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53" y="5709"/>
                    <a:pt x="14880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19"/>
            <p:cNvSpPr/>
            <p:nvPr/>
          </p:nvSpPr>
          <p:spPr>
            <a:xfrm>
              <a:off x="811150" y="4654800"/>
              <a:ext cx="612725" cy="521200"/>
            </a:xfrm>
            <a:custGeom>
              <a:rect b="b" l="l" r="r" t="t"/>
              <a:pathLst>
                <a:path extrusionOk="0" h="20848" w="24509">
                  <a:moveTo>
                    <a:pt x="606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469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19"/>
            <p:cNvSpPr/>
            <p:nvPr/>
          </p:nvSpPr>
          <p:spPr>
            <a:xfrm>
              <a:off x="1573050" y="4622475"/>
              <a:ext cx="650000" cy="553525"/>
            </a:xfrm>
            <a:custGeom>
              <a:rect b="b" l="l" r="r" t="t"/>
              <a:pathLst>
                <a:path extrusionOk="0" h="22141" w="2600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19"/>
            <p:cNvSpPr/>
            <p:nvPr/>
          </p:nvSpPr>
          <p:spPr>
            <a:xfrm>
              <a:off x="1573550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08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19"/>
            <p:cNvSpPr/>
            <p:nvPr/>
          </p:nvSpPr>
          <p:spPr>
            <a:xfrm>
              <a:off x="208875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2" y="1"/>
                  </a:moveTo>
                  <a:cubicBezTo>
                    <a:pt x="5087" y="1017"/>
                    <a:pt x="4904" y="1406"/>
                    <a:pt x="4540" y="1406"/>
                  </a:cubicBezTo>
                  <a:cubicBezTo>
                    <a:pt x="4369" y="1406"/>
                    <a:pt x="4159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19"/>
            <p:cNvSpPr/>
            <p:nvPr/>
          </p:nvSpPr>
          <p:spPr>
            <a:xfrm>
              <a:off x="1573550" y="4693575"/>
              <a:ext cx="612200" cy="481925"/>
            </a:xfrm>
            <a:custGeom>
              <a:rect b="b" l="l" r="r" t="t"/>
              <a:pathLst>
                <a:path extrusionOk="0" h="19277" w="24488">
                  <a:moveTo>
                    <a:pt x="200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2" y="5690"/>
                    <a:pt x="14860" y="5571"/>
                    <a:pt x="10165" y="4159"/>
                  </a:cubicBezTo>
                  <a:cubicBezTo>
                    <a:pt x="7241" y="326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19"/>
            <p:cNvSpPr/>
            <p:nvPr/>
          </p:nvSpPr>
          <p:spPr>
            <a:xfrm>
              <a:off x="1573550" y="4654800"/>
              <a:ext cx="612200" cy="521200"/>
            </a:xfrm>
            <a:custGeom>
              <a:rect b="b" l="l" r="r" t="t"/>
              <a:pathLst>
                <a:path extrusionOk="0" h="20848" w="24488">
                  <a:moveTo>
                    <a:pt x="6067" y="0"/>
                  </a:moveTo>
                  <a:cubicBezTo>
                    <a:pt x="2706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06" y="179"/>
                    <a:pt x="600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19"/>
            <p:cNvSpPr/>
            <p:nvPr/>
          </p:nvSpPr>
          <p:spPr>
            <a:xfrm>
              <a:off x="2335925" y="4622475"/>
              <a:ext cx="650025" cy="553525"/>
            </a:xfrm>
            <a:custGeom>
              <a:rect b="b" l="l" r="r" t="t"/>
              <a:pathLst>
                <a:path extrusionOk="0" h="22141" w="26001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19"/>
            <p:cNvSpPr/>
            <p:nvPr/>
          </p:nvSpPr>
          <p:spPr>
            <a:xfrm>
              <a:off x="2335925" y="4654800"/>
              <a:ext cx="612725" cy="521200"/>
            </a:xfrm>
            <a:custGeom>
              <a:rect b="b" l="l" r="r" t="t"/>
              <a:pathLst>
                <a:path extrusionOk="0" h="20848" w="24509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19"/>
            <p:cNvSpPr/>
            <p:nvPr/>
          </p:nvSpPr>
          <p:spPr>
            <a:xfrm>
              <a:off x="285165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1" y="1"/>
                  </a:moveTo>
                  <a:cubicBezTo>
                    <a:pt x="5087" y="1017"/>
                    <a:pt x="4904" y="1406"/>
                    <a:pt x="4539" y="1406"/>
                  </a:cubicBezTo>
                  <a:cubicBezTo>
                    <a:pt x="4369" y="1406"/>
                    <a:pt x="4159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19"/>
            <p:cNvSpPr/>
            <p:nvPr/>
          </p:nvSpPr>
          <p:spPr>
            <a:xfrm>
              <a:off x="2335925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1"/>
                  </a:moveTo>
                  <a:cubicBezTo>
                    <a:pt x="757" y="1115"/>
                    <a:pt x="1" y="2706"/>
                    <a:pt x="1" y="4517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3" y="5690"/>
                    <a:pt x="14860" y="5571"/>
                    <a:pt x="10166" y="4159"/>
                  </a:cubicBezTo>
                  <a:cubicBezTo>
                    <a:pt x="7222" y="326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19"/>
            <p:cNvSpPr/>
            <p:nvPr/>
          </p:nvSpPr>
          <p:spPr>
            <a:xfrm>
              <a:off x="2335925" y="4654800"/>
              <a:ext cx="612225" cy="521200"/>
            </a:xfrm>
            <a:custGeom>
              <a:rect b="b" l="l" r="r" t="t"/>
              <a:pathLst>
                <a:path extrusionOk="0" h="20848" w="24489">
                  <a:moveTo>
                    <a:pt x="6068" y="0"/>
                  </a:moveTo>
                  <a:cubicBezTo>
                    <a:pt x="270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19"/>
            <p:cNvSpPr/>
            <p:nvPr/>
          </p:nvSpPr>
          <p:spPr>
            <a:xfrm>
              <a:off x="3097825" y="4622475"/>
              <a:ext cx="650500" cy="553525"/>
            </a:xfrm>
            <a:custGeom>
              <a:rect b="b" l="l" r="r" t="t"/>
              <a:pathLst>
                <a:path extrusionOk="0" h="22141" w="2602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19"/>
            <p:cNvSpPr/>
            <p:nvPr/>
          </p:nvSpPr>
          <p:spPr>
            <a:xfrm>
              <a:off x="3097825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19"/>
            <p:cNvSpPr/>
            <p:nvPr/>
          </p:nvSpPr>
          <p:spPr>
            <a:xfrm>
              <a:off x="361402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2" y="1"/>
                  </a:moveTo>
                  <a:cubicBezTo>
                    <a:pt x="5074" y="1017"/>
                    <a:pt x="4886" y="1406"/>
                    <a:pt x="4527" y="1406"/>
                  </a:cubicBezTo>
                  <a:cubicBezTo>
                    <a:pt x="4359" y="1406"/>
                    <a:pt x="4153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19"/>
            <p:cNvSpPr/>
            <p:nvPr/>
          </p:nvSpPr>
          <p:spPr>
            <a:xfrm>
              <a:off x="3098325" y="4693575"/>
              <a:ext cx="612700" cy="481925"/>
            </a:xfrm>
            <a:custGeom>
              <a:rect b="b" l="l" r="r" t="t"/>
              <a:pathLst>
                <a:path extrusionOk="0" h="19277" w="24508">
                  <a:moveTo>
                    <a:pt x="202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60"/>
                  </a:lnTo>
                  <a:cubicBezTo>
                    <a:pt x="20052" y="5690"/>
                    <a:pt x="14880" y="5571"/>
                    <a:pt x="10185" y="4159"/>
                  </a:cubicBezTo>
                  <a:cubicBezTo>
                    <a:pt x="7241" y="3263"/>
                    <a:pt x="4476" y="183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19"/>
            <p:cNvSpPr/>
            <p:nvPr/>
          </p:nvSpPr>
          <p:spPr>
            <a:xfrm>
              <a:off x="3098325" y="4654800"/>
              <a:ext cx="612700" cy="521200"/>
            </a:xfrm>
            <a:custGeom>
              <a:rect b="b" l="l" r="r" t="t"/>
              <a:pathLst>
                <a:path extrusionOk="0" h="20848" w="24508">
                  <a:moveTo>
                    <a:pt x="606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25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50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19"/>
            <p:cNvSpPr/>
            <p:nvPr/>
          </p:nvSpPr>
          <p:spPr>
            <a:xfrm>
              <a:off x="6147875" y="4622475"/>
              <a:ext cx="650000" cy="553525"/>
            </a:xfrm>
            <a:custGeom>
              <a:rect b="b" l="l" r="r" t="t"/>
              <a:pathLst>
                <a:path extrusionOk="0" h="22141" w="2600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19"/>
            <p:cNvSpPr/>
            <p:nvPr/>
          </p:nvSpPr>
          <p:spPr>
            <a:xfrm>
              <a:off x="6184175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10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19"/>
            <p:cNvSpPr/>
            <p:nvPr/>
          </p:nvSpPr>
          <p:spPr>
            <a:xfrm>
              <a:off x="614787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3" y="1320"/>
                    <a:pt x="1002" y="1406"/>
                    <a:pt x="832" y="1406"/>
                  </a:cubicBezTo>
                  <a:cubicBezTo>
                    <a:pt x="468" y="1406"/>
                    <a:pt x="285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19"/>
            <p:cNvSpPr/>
            <p:nvPr/>
          </p:nvSpPr>
          <p:spPr>
            <a:xfrm>
              <a:off x="6185150" y="47294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80" y="0"/>
                  </a:moveTo>
                  <a:cubicBezTo>
                    <a:pt x="20013" y="1850"/>
                    <a:pt x="17248" y="3263"/>
                    <a:pt x="14324" y="4158"/>
                  </a:cubicBezTo>
                  <a:cubicBezTo>
                    <a:pt x="9609" y="5570"/>
                    <a:pt x="443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19"/>
            <p:cNvSpPr/>
            <p:nvPr/>
          </p:nvSpPr>
          <p:spPr>
            <a:xfrm>
              <a:off x="6184675" y="4654800"/>
              <a:ext cx="612700" cy="521200"/>
            </a:xfrm>
            <a:custGeom>
              <a:rect b="b" l="l" r="r" t="t"/>
              <a:pathLst>
                <a:path extrusionOk="0" h="20848" w="24508">
                  <a:moveTo>
                    <a:pt x="6107" y="0"/>
                  </a:moveTo>
                  <a:cubicBezTo>
                    <a:pt x="2745" y="0"/>
                    <a:pt x="2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802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19"/>
            <p:cNvSpPr/>
            <p:nvPr/>
          </p:nvSpPr>
          <p:spPr>
            <a:xfrm>
              <a:off x="5385475" y="4622475"/>
              <a:ext cx="650525" cy="553525"/>
            </a:xfrm>
            <a:custGeom>
              <a:rect b="b" l="l" r="r" t="t"/>
              <a:pathLst>
                <a:path extrusionOk="0" h="22141" w="2602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19"/>
            <p:cNvSpPr/>
            <p:nvPr/>
          </p:nvSpPr>
          <p:spPr>
            <a:xfrm>
              <a:off x="5422275" y="4654800"/>
              <a:ext cx="612725" cy="521200"/>
            </a:xfrm>
            <a:custGeom>
              <a:rect b="b" l="l" r="r" t="t"/>
              <a:pathLst>
                <a:path extrusionOk="0" h="20848" w="24509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19"/>
            <p:cNvSpPr/>
            <p:nvPr/>
          </p:nvSpPr>
          <p:spPr>
            <a:xfrm>
              <a:off x="538547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2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19"/>
            <p:cNvSpPr/>
            <p:nvPr/>
          </p:nvSpPr>
          <p:spPr>
            <a:xfrm>
              <a:off x="5422775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31"/>
                    <a:pt x="17267" y="3263"/>
                    <a:pt x="14323" y="4159"/>
                  </a:cubicBezTo>
                  <a:cubicBezTo>
                    <a:pt x="9629" y="5571"/>
                    <a:pt x="4456" y="5690"/>
                    <a:pt x="0" y="7660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19"/>
            <p:cNvSpPr/>
            <p:nvPr/>
          </p:nvSpPr>
          <p:spPr>
            <a:xfrm>
              <a:off x="5422775" y="4654800"/>
              <a:ext cx="611725" cy="521200"/>
            </a:xfrm>
            <a:custGeom>
              <a:rect b="b" l="l" r="r" t="t"/>
              <a:pathLst>
                <a:path extrusionOk="0" h="20848" w="24469">
                  <a:moveTo>
                    <a:pt x="6068" y="0"/>
                  </a:moveTo>
                  <a:cubicBezTo>
                    <a:pt x="2706" y="0"/>
                    <a:pt x="0" y="2726"/>
                    <a:pt x="0" y="6107"/>
                  </a:cubicBezTo>
                  <a:lnTo>
                    <a:pt x="0" y="20848"/>
                  </a:lnTo>
                  <a:lnTo>
                    <a:pt x="199" y="20848"/>
                  </a:lnTo>
                  <a:lnTo>
                    <a:pt x="199" y="6227"/>
                  </a:lnTo>
                  <a:cubicBezTo>
                    <a:pt x="199" y="2885"/>
                    <a:pt x="2885" y="179"/>
                    <a:pt x="6207" y="179"/>
                  </a:cubicBezTo>
                  <a:lnTo>
                    <a:pt x="18441" y="179"/>
                  </a:lnTo>
                  <a:cubicBezTo>
                    <a:pt x="21763" y="179"/>
                    <a:pt x="24468" y="2885"/>
                    <a:pt x="24468" y="6227"/>
                  </a:cubicBezTo>
                  <a:lnTo>
                    <a:pt x="24468" y="6107"/>
                  </a:lnTo>
                  <a:cubicBezTo>
                    <a:pt x="24468" y="274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19"/>
            <p:cNvSpPr/>
            <p:nvPr/>
          </p:nvSpPr>
          <p:spPr>
            <a:xfrm>
              <a:off x="4622600" y="4622475"/>
              <a:ext cx="650500" cy="553525"/>
            </a:xfrm>
            <a:custGeom>
              <a:rect b="b" l="l" r="r" t="t"/>
              <a:pathLst>
                <a:path extrusionOk="0" h="22141" w="2602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19"/>
            <p:cNvSpPr/>
            <p:nvPr/>
          </p:nvSpPr>
          <p:spPr>
            <a:xfrm>
              <a:off x="4659900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19"/>
            <p:cNvSpPr/>
            <p:nvPr/>
          </p:nvSpPr>
          <p:spPr>
            <a:xfrm>
              <a:off x="462260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9" y="1320"/>
                    <a:pt x="1013" y="1406"/>
                    <a:pt x="845" y="1406"/>
                  </a:cubicBezTo>
                  <a:cubicBezTo>
                    <a:pt x="486" y="1406"/>
                    <a:pt x="298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19"/>
            <p:cNvSpPr/>
            <p:nvPr/>
          </p:nvSpPr>
          <p:spPr>
            <a:xfrm>
              <a:off x="4660875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60" y="1"/>
                  </a:moveTo>
                  <a:cubicBezTo>
                    <a:pt x="20013" y="1831"/>
                    <a:pt x="17248" y="3263"/>
                    <a:pt x="14324" y="4159"/>
                  </a:cubicBezTo>
                  <a:cubicBezTo>
                    <a:pt x="9609" y="5571"/>
                    <a:pt x="4437" y="5690"/>
                    <a:pt x="1" y="7660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17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19"/>
            <p:cNvSpPr/>
            <p:nvPr/>
          </p:nvSpPr>
          <p:spPr>
            <a:xfrm>
              <a:off x="4659900" y="4654800"/>
              <a:ext cx="612700" cy="521200"/>
            </a:xfrm>
            <a:custGeom>
              <a:rect b="b" l="l" r="r" t="t"/>
              <a:pathLst>
                <a:path extrusionOk="0" h="20848" w="24508">
                  <a:moveTo>
                    <a:pt x="6107" y="0"/>
                  </a:moveTo>
                  <a:cubicBezTo>
                    <a:pt x="2745" y="0"/>
                    <a:pt x="4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783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19"/>
            <p:cNvSpPr/>
            <p:nvPr/>
          </p:nvSpPr>
          <p:spPr>
            <a:xfrm>
              <a:off x="3860700" y="4622475"/>
              <a:ext cx="650025" cy="553525"/>
            </a:xfrm>
            <a:custGeom>
              <a:rect b="b" l="l" r="r" t="t"/>
              <a:pathLst>
                <a:path extrusionOk="0" h="22141" w="2600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19"/>
            <p:cNvSpPr/>
            <p:nvPr/>
          </p:nvSpPr>
          <p:spPr>
            <a:xfrm>
              <a:off x="3897000" y="4654800"/>
              <a:ext cx="613225" cy="521200"/>
            </a:xfrm>
            <a:custGeom>
              <a:rect b="b" l="l" r="r" t="t"/>
              <a:pathLst>
                <a:path extrusionOk="0" h="20848" w="24529">
                  <a:moveTo>
                    <a:pt x="610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19"/>
            <p:cNvSpPr/>
            <p:nvPr/>
          </p:nvSpPr>
          <p:spPr>
            <a:xfrm>
              <a:off x="386070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3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19"/>
            <p:cNvSpPr/>
            <p:nvPr/>
          </p:nvSpPr>
          <p:spPr>
            <a:xfrm>
              <a:off x="3898000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31"/>
                    <a:pt x="17247" y="3263"/>
                    <a:pt x="14323" y="4159"/>
                  </a:cubicBezTo>
                  <a:cubicBezTo>
                    <a:pt x="9629" y="5571"/>
                    <a:pt x="4456" y="5690"/>
                    <a:pt x="1" y="7660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19"/>
            <p:cNvSpPr/>
            <p:nvPr/>
          </p:nvSpPr>
          <p:spPr>
            <a:xfrm>
              <a:off x="3898000" y="4654800"/>
              <a:ext cx="612225" cy="521200"/>
            </a:xfrm>
            <a:custGeom>
              <a:rect b="b" l="l" r="r" t="t"/>
              <a:pathLst>
                <a:path extrusionOk="0" h="20848" w="24489">
                  <a:moveTo>
                    <a:pt x="6088" y="0"/>
                  </a:moveTo>
                  <a:cubicBezTo>
                    <a:pt x="2726" y="0"/>
                    <a:pt x="1" y="2726"/>
                    <a:pt x="1" y="6107"/>
                  </a:cubicBezTo>
                  <a:lnTo>
                    <a:pt x="1" y="20848"/>
                  </a:lnTo>
                  <a:lnTo>
                    <a:pt x="219" y="20848"/>
                  </a:lnTo>
                  <a:lnTo>
                    <a:pt x="219" y="6227"/>
                  </a:lnTo>
                  <a:cubicBezTo>
                    <a:pt x="219" y="2885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5"/>
                    <a:pt x="24488" y="6227"/>
                  </a:cubicBezTo>
                  <a:lnTo>
                    <a:pt x="24488" y="6107"/>
                  </a:lnTo>
                  <a:cubicBezTo>
                    <a:pt x="2448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19"/>
            <p:cNvSpPr/>
            <p:nvPr/>
          </p:nvSpPr>
          <p:spPr>
            <a:xfrm>
              <a:off x="429225" y="4827850"/>
              <a:ext cx="650000" cy="758450"/>
            </a:xfrm>
            <a:custGeom>
              <a:rect b="b" l="l" r="r" t="t"/>
              <a:pathLst>
                <a:path extrusionOk="0" h="30338" w="2600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19"/>
            <p:cNvSpPr/>
            <p:nvPr/>
          </p:nvSpPr>
          <p:spPr>
            <a:xfrm>
              <a:off x="42970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2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19"/>
            <p:cNvSpPr/>
            <p:nvPr/>
          </p:nvSpPr>
          <p:spPr>
            <a:xfrm>
              <a:off x="9449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19"/>
            <p:cNvSpPr/>
            <p:nvPr/>
          </p:nvSpPr>
          <p:spPr>
            <a:xfrm>
              <a:off x="42970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7659"/>
                  </a:lnTo>
                  <a:cubicBezTo>
                    <a:pt x="2003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19"/>
            <p:cNvSpPr/>
            <p:nvPr/>
          </p:nvSpPr>
          <p:spPr>
            <a:xfrm>
              <a:off x="430200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489" y="29043"/>
                  </a:lnTo>
                  <a:lnTo>
                    <a:pt x="24489" y="6087"/>
                  </a:lnTo>
                  <a:cubicBezTo>
                    <a:pt x="2446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19"/>
            <p:cNvSpPr/>
            <p:nvPr/>
          </p:nvSpPr>
          <p:spPr>
            <a:xfrm>
              <a:off x="1191600" y="4827850"/>
              <a:ext cx="650525" cy="758450"/>
            </a:xfrm>
            <a:custGeom>
              <a:rect b="b" l="l" r="r" t="t"/>
              <a:pathLst>
                <a:path extrusionOk="0" h="30338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19"/>
            <p:cNvSpPr/>
            <p:nvPr/>
          </p:nvSpPr>
          <p:spPr>
            <a:xfrm>
              <a:off x="119260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7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19"/>
            <p:cNvSpPr/>
            <p:nvPr/>
          </p:nvSpPr>
          <p:spPr>
            <a:xfrm>
              <a:off x="17078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19"/>
            <p:cNvSpPr/>
            <p:nvPr/>
          </p:nvSpPr>
          <p:spPr>
            <a:xfrm>
              <a:off x="119260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009" y="1"/>
                  </a:moveTo>
                  <a:cubicBezTo>
                    <a:pt x="75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5" y="4138"/>
                  </a:cubicBezTo>
                  <a:cubicBezTo>
                    <a:pt x="7221" y="324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19"/>
            <p:cNvSpPr/>
            <p:nvPr/>
          </p:nvSpPr>
          <p:spPr>
            <a:xfrm>
              <a:off x="1192600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88" y="2725"/>
                    <a:pt x="2174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19"/>
            <p:cNvSpPr/>
            <p:nvPr/>
          </p:nvSpPr>
          <p:spPr>
            <a:xfrm>
              <a:off x="1954475" y="4827850"/>
              <a:ext cx="650525" cy="758450"/>
            </a:xfrm>
            <a:custGeom>
              <a:rect b="b" l="l" r="r" t="t"/>
              <a:pathLst>
                <a:path extrusionOk="0" h="30338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1" y="30337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19"/>
            <p:cNvSpPr/>
            <p:nvPr/>
          </p:nvSpPr>
          <p:spPr>
            <a:xfrm>
              <a:off x="1954475" y="4860200"/>
              <a:ext cx="613225" cy="726100"/>
            </a:xfrm>
            <a:custGeom>
              <a:rect b="b" l="l" r="r" t="t"/>
              <a:pathLst>
                <a:path extrusionOk="0" h="29044" w="24529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19"/>
            <p:cNvSpPr/>
            <p:nvPr/>
          </p:nvSpPr>
          <p:spPr>
            <a:xfrm>
              <a:off x="247020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19"/>
            <p:cNvSpPr/>
            <p:nvPr/>
          </p:nvSpPr>
          <p:spPr>
            <a:xfrm>
              <a:off x="1954475" y="4899475"/>
              <a:ext cx="612725" cy="687325"/>
            </a:xfrm>
            <a:custGeom>
              <a:rect b="b" l="l" r="r" t="t"/>
              <a:pathLst>
                <a:path extrusionOk="0" h="27493" w="24509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19"/>
            <p:cNvSpPr/>
            <p:nvPr/>
          </p:nvSpPr>
          <p:spPr>
            <a:xfrm>
              <a:off x="195447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19"/>
            <p:cNvSpPr/>
            <p:nvPr/>
          </p:nvSpPr>
          <p:spPr>
            <a:xfrm>
              <a:off x="2716875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19"/>
            <p:cNvSpPr/>
            <p:nvPr/>
          </p:nvSpPr>
          <p:spPr>
            <a:xfrm>
              <a:off x="271687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19"/>
            <p:cNvSpPr/>
            <p:nvPr/>
          </p:nvSpPr>
          <p:spPr>
            <a:xfrm>
              <a:off x="323260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19"/>
            <p:cNvSpPr/>
            <p:nvPr/>
          </p:nvSpPr>
          <p:spPr>
            <a:xfrm>
              <a:off x="2716875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010" y="1"/>
                  </a:moveTo>
                  <a:cubicBezTo>
                    <a:pt x="77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6" y="4138"/>
                  </a:cubicBezTo>
                  <a:cubicBezTo>
                    <a:pt x="7221" y="324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19"/>
            <p:cNvSpPr/>
            <p:nvPr/>
          </p:nvSpPr>
          <p:spPr>
            <a:xfrm>
              <a:off x="2717375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19"/>
            <p:cNvSpPr/>
            <p:nvPr/>
          </p:nvSpPr>
          <p:spPr>
            <a:xfrm>
              <a:off x="3479750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19"/>
            <p:cNvSpPr/>
            <p:nvPr/>
          </p:nvSpPr>
          <p:spPr>
            <a:xfrm>
              <a:off x="3479250" y="4860200"/>
              <a:ext cx="613225" cy="726100"/>
            </a:xfrm>
            <a:custGeom>
              <a:rect b="b" l="l" r="r" t="t"/>
              <a:pathLst>
                <a:path extrusionOk="0" h="29044" w="24529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19"/>
            <p:cNvSpPr/>
            <p:nvPr/>
          </p:nvSpPr>
          <p:spPr>
            <a:xfrm>
              <a:off x="399497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19"/>
            <p:cNvSpPr/>
            <p:nvPr/>
          </p:nvSpPr>
          <p:spPr>
            <a:xfrm>
              <a:off x="3479250" y="4899475"/>
              <a:ext cx="612725" cy="687325"/>
            </a:xfrm>
            <a:custGeom>
              <a:rect b="b" l="l" r="r" t="t"/>
              <a:pathLst>
                <a:path extrusionOk="0" h="27493" w="24509">
                  <a:moveTo>
                    <a:pt x="203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86" y="4138"/>
                  </a:cubicBezTo>
                  <a:cubicBezTo>
                    <a:pt x="7242" y="3243"/>
                    <a:pt x="4477" y="1831"/>
                    <a:pt x="203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19"/>
            <p:cNvSpPr/>
            <p:nvPr/>
          </p:nvSpPr>
          <p:spPr>
            <a:xfrm>
              <a:off x="347925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19"/>
            <p:cNvSpPr/>
            <p:nvPr/>
          </p:nvSpPr>
          <p:spPr>
            <a:xfrm>
              <a:off x="6528800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19"/>
            <p:cNvSpPr/>
            <p:nvPr/>
          </p:nvSpPr>
          <p:spPr>
            <a:xfrm>
              <a:off x="656610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19"/>
            <p:cNvSpPr/>
            <p:nvPr/>
          </p:nvSpPr>
          <p:spPr>
            <a:xfrm>
              <a:off x="652880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19"/>
            <p:cNvSpPr/>
            <p:nvPr/>
          </p:nvSpPr>
          <p:spPr>
            <a:xfrm>
              <a:off x="656660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2479" y="1"/>
                  </a:moveTo>
                  <a:cubicBezTo>
                    <a:pt x="20013" y="1831"/>
                    <a:pt x="1726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33" y="1115"/>
                    <a:pt x="22479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19"/>
            <p:cNvSpPr/>
            <p:nvPr/>
          </p:nvSpPr>
          <p:spPr>
            <a:xfrm>
              <a:off x="6566600" y="4860200"/>
              <a:ext cx="611725" cy="726100"/>
            </a:xfrm>
            <a:custGeom>
              <a:rect b="b" l="l" r="r" t="t"/>
              <a:pathLst>
                <a:path extrusionOk="0" h="29044" w="24469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00" y="29043"/>
                  </a:lnTo>
                  <a:lnTo>
                    <a:pt x="200" y="6207"/>
                  </a:lnTo>
                  <a:cubicBezTo>
                    <a:pt x="200" y="2884"/>
                    <a:pt x="2885" y="179"/>
                    <a:pt x="6207" y="179"/>
                  </a:cubicBezTo>
                  <a:lnTo>
                    <a:pt x="18461" y="179"/>
                  </a:lnTo>
                  <a:cubicBezTo>
                    <a:pt x="21763" y="179"/>
                    <a:pt x="24469" y="2884"/>
                    <a:pt x="24469" y="6207"/>
                  </a:cubicBezTo>
                  <a:lnTo>
                    <a:pt x="24469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19"/>
            <p:cNvSpPr/>
            <p:nvPr/>
          </p:nvSpPr>
          <p:spPr>
            <a:xfrm>
              <a:off x="5766425" y="4827850"/>
              <a:ext cx="650500" cy="758450"/>
            </a:xfrm>
            <a:custGeom>
              <a:rect b="b" l="l" r="r" t="t"/>
              <a:pathLst>
                <a:path extrusionOk="0" h="30338" w="2602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19"/>
            <p:cNvSpPr/>
            <p:nvPr/>
          </p:nvSpPr>
          <p:spPr>
            <a:xfrm>
              <a:off x="5803225" y="4860200"/>
              <a:ext cx="613225" cy="726100"/>
            </a:xfrm>
            <a:custGeom>
              <a:rect b="b" l="l" r="r" t="t"/>
              <a:pathLst>
                <a:path extrusionOk="0" h="29044" w="24529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28" y="29043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19"/>
            <p:cNvSpPr/>
            <p:nvPr/>
          </p:nvSpPr>
          <p:spPr>
            <a:xfrm>
              <a:off x="57664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19"/>
            <p:cNvSpPr/>
            <p:nvPr/>
          </p:nvSpPr>
          <p:spPr>
            <a:xfrm>
              <a:off x="5803725" y="4899475"/>
              <a:ext cx="612725" cy="687325"/>
            </a:xfrm>
            <a:custGeom>
              <a:rect b="b" l="l" r="r" t="t"/>
              <a:pathLst>
                <a:path extrusionOk="0" h="27493" w="24509">
                  <a:moveTo>
                    <a:pt x="22479" y="1"/>
                  </a:moveTo>
                  <a:cubicBezTo>
                    <a:pt x="2003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508" y="27492"/>
                  </a:lnTo>
                  <a:lnTo>
                    <a:pt x="24508" y="4516"/>
                  </a:lnTo>
                  <a:cubicBezTo>
                    <a:pt x="2450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19"/>
            <p:cNvSpPr/>
            <p:nvPr/>
          </p:nvSpPr>
          <p:spPr>
            <a:xfrm>
              <a:off x="580372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508" y="2884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19"/>
            <p:cNvSpPr/>
            <p:nvPr/>
          </p:nvSpPr>
          <p:spPr>
            <a:xfrm>
              <a:off x="5004025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19"/>
            <p:cNvSpPr/>
            <p:nvPr/>
          </p:nvSpPr>
          <p:spPr>
            <a:xfrm>
              <a:off x="504132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19"/>
            <p:cNvSpPr/>
            <p:nvPr/>
          </p:nvSpPr>
          <p:spPr>
            <a:xfrm>
              <a:off x="50040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19"/>
            <p:cNvSpPr/>
            <p:nvPr/>
          </p:nvSpPr>
          <p:spPr>
            <a:xfrm>
              <a:off x="5041825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2479" y="1"/>
                  </a:moveTo>
                  <a:cubicBezTo>
                    <a:pt x="20013" y="1831"/>
                    <a:pt x="1724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19"/>
            <p:cNvSpPr/>
            <p:nvPr/>
          </p:nvSpPr>
          <p:spPr>
            <a:xfrm>
              <a:off x="5041325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88" y="0"/>
                  </a:moveTo>
                  <a:cubicBezTo>
                    <a:pt x="2726" y="0"/>
                    <a:pt x="21" y="2725"/>
                    <a:pt x="1" y="6087"/>
                  </a:cubicBezTo>
                  <a:lnTo>
                    <a:pt x="1" y="29043"/>
                  </a:lnTo>
                  <a:lnTo>
                    <a:pt x="220" y="29043"/>
                  </a:lnTo>
                  <a:lnTo>
                    <a:pt x="220" y="6207"/>
                  </a:lnTo>
                  <a:cubicBezTo>
                    <a:pt x="220" y="2884"/>
                    <a:pt x="2905" y="179"/>
                    <a:pt x="6227" y="179"/>
                  </a:cubicBezTo>
                  <a:lnTo>
                    <a:pt x="18461" y="179"/>
                  </a:lnTo>
                  <a:cubicBezTo>
                    <a:pt x="21783" y="179"/>
                    <a:pt x="24489" y="2884"/>
                    <a:pt x="24489" y="6207"/>
                  </a:cubicBezTo>
                  <a:lnTo>
                    <a:pt x="24489" y="6087"/>
                  </a:lnTo>
                  <a:cubicBezTo>
                    <a:pt x="2448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19"/>
            <p:cNvSpPr/>
            <p:nvPr/>
          </p:nvSpPr>
          <p:spPr>
            <a:xfrm>
              <a:off x="4241650" y="4827850"/>
              <a:ext cx="650500" cy="758450"/>
            </a:xfrm>
            <a:custGeom>
              <a:rect b="b" l="l" r="r" t="t"/>
              <a:pathLst>
                <a:path extrusionOk="0" h="30338" w="2602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19"/>
            <p:cNvSpPr/>
            <p:nvPr/>
          </p:nvSpPr>
          <p:spPr>
            <a:xfrm>
              <a:off x="427845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19"/>
            <p:cNvSpPr/>
            <p:nvPr/>
          </p:nvSpPr>
          <p:spPr>
            <a:xfrm>
              <a:off x="424165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19"/>
            <p:cNvSpPr/>
            <p:nvPr/>
          </p:nvSpPr>
          <p:spPr>
            <a:xfrm>
              <a:off x="427895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2479" y="1"/>
                  </a:moveTo>
                  <a:cubicBezTo>
                    <a:pt x="2001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451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19"/>
            <p:cNvSpPr/>
            <p:nvPr/>
          </p:nvSpPr>
          <p:spPr>
            <a:xfrm>
              <a:off x="4278950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87" y="0"/>
                  </a:moveTo>
                  <a:cubicBezTo>
                    <a:pt x="274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4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19"/>
            <p:cNvSpPr/>
            <p:nvPr/>
          </p:nvSpPr>
          <p:spPr>
            <a:xfrm>
              <a:off x="810650" y="5031275"/>
              <a:ext cx="650525" cy="553025"/>
            </a:xfrm>
            <a:custGeom>
              <a:rect b="b" l="l" r="r" t="t"/>
              <a:pathLst>
                <a:path extrusionOk="0" h="22121" w="26021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19"/>
            <p:cNvSpPr/>
            <p:nvPr/>
          </p:nvSpPr>
          <p:spPr>
            <a:xfrm>
              <a:off x="810650" y="5063600"/>
              <a:ext cx="613225" cy="520700"/>
            </a:xfrm>
            <a:custGeom>
              <a:rect b="b" l="l" r="r" t="t"/>
              <a:pathLst>
                <a:path extrusionOk="0" h="20828" w="24529">
                  <a:moveTo>
                    <a:pt x="608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19"/>
            <p:cNvSpPr/>
            <p:nvPr/>
          </p:nvSpPr>
          <p:spPr>
            <a:xfrm>
              <a:off x="1325875" y="5265000"/>
              <a:ext cx="135300" cy="319300"/>
            </a:xfrm>
            <a:custGeom>
              <a:rect b="b" l="l" r="r" t="t"/>
              <a:pathLst>
                <a:path extrusionOk="0" h="12772" w="5412">
                  <a:moveTo>
                    <a:pt x="5411" y="1"/>
                  </a:moveTo>
                  <a:cubicBezTo>
                    <a:pt x="5116" y="1009"/>
                    <a:pt x="4929" y="1390"/>
                    <a:pt x="4575" y="1390"/>
                  </a:cubicBezTo>
                  <a:cubicBezTo>
                    <a:pt x="4405" y="1390"/>
                    <a:pt x="4197" y="1303"/>
                    <a:pt x="3919" y="1154"/>
                  </a:cubicBezTo>
                  <a:lnTo>
                    <a:pt x="1" y="12772"/>
                  </a:lnTo>
                  <a:lnTo>
                    <a:pt x="5411" y="12772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19"/>
            <p:cNvSpPr/>
            <p:nvPr/>
          </p:nvSpPr>
          <p:spPr>
            <a:xfrm>
              <a:off x="810650" y="5138200"/>
              <a:ext cx="612225" cy="481425"/>
            </a:xfrm>
            <a:custGeom>
              <a:rect b="b" l="l" r="r" t="t"/>
              <a:pathLst>
                <a:path extrusionOk="0" h="19257" w="24489">
                  <a:moveTo>
                    <a:pt x="2010" y="0"/>
                  </a:moveTo>
                  <a:cubicBezTo>
                    <a:pt x="777" y="1114"/>
                    <a:pt x="1" y="2705"/>
                    <a:pt x="1" y="4516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7659"/>
                  </a:lnTo>
                  <a:cubicBezTo>
                    <a:pt x="20053" y="5689"/>
                    <a:pt x="14880" y="5570"/>
                    <a:pt x="10166" y="4138"/>
                  </a:cubicBezTo>
                  <a:cubicBezTo>
                    <a:pt x="7242" y="3243"/>
                    <a:pt x="4477" y="183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19"/>
            <p:cNvSpPr/>
            <p:nvPr/>
          </p:nvSpPr>
          <p:spPr>
            <a:xfrm>
              <a:off x="811150" y="5063600"/>
              <a:ext cx="612725" cy="520700"/>
            </a:xfrm>
            <a:custGeom>
              <a:rect b="b" l="l" r="r" t="t"/>
              <a:pathLst>
                <a:path extrusionOk="0" h="20828" w="24509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26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19"/>
            <p:cNvSpPr/>
            <p:nvPr/>
          </p:nvSpPr>
          <p:spPr>
            <a:xfrm>
              <a:off x="1573050" y="5031275"/>
              <a:ext cx="650000" cy="553025"/>
            </a:xfrm>
            <a:custGeom>
              <a:rect b="b" l="l" r="r" t="t"/>
              <a:pathLst>
                <a:path extrusionOk="0" h="22121" w="2600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19"/>
            <p:cNvSpPr/>
            <p:nvPr/>
          </p:nvSpPr>
          <p:spPr>
            <a:xfrm>
              <a:off x="1573550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08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19"/>
            <p:cNvSpPr/>
            <p:nvPr/>
          </p:nvSpPr>
          <p:spPr>
            <a:xfrm>
              <a:off x="2088750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1"/>
                  </a:moveTo>
                  <a:cubicBezTo>
                    <a:pt x="5090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19"/>
            <p:cNvSpPr/>
            <p:nvPr/>
          </p:nvSpPr>
          <p:spPr>
            <a:xfrm>
              <a:off x="1573550" y="5102375"/>
              <a:ext cx="612200" cy="481925"/>
            </a:xfrm>
            <a:custGeom>
              <a:rect b="b" l="l" r="r" t="t"/>
              <a:pathLst>
                <a:path extrusionOk="0" h="19277" w="24488">
                  <a:moveTo>
                    <a:pt x="200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2" y="5710"/>
                    <a:pt x="14860" y="5571"/>
                    <a:pt x="10165" y="4158"/>
                  </a:cubicBezTo>
                  <a:cubicBezTo>
                    <a:pt x="7241" y="3263"/>
                    <a:pt x="4476" y="185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19"/>
            <p:cNvSpPr/>
            <p:nvPr/>
          </p:nvSpPr>
          <p:spPr>
            <a:xfrm>
              <a:off x="1573550" y="5063600"/>
              <a:ext cx="612200" cy="520700"/>
            </a:xfrm>
            <a:custGeom>
              <a:rect b="b" l="l" r="r" t="t"/>
              <a:pathLst>
                <a:path extrusionOk="0" h="20828" w="24488">
                  <a:moveTo>
                    <a:pt x="6067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06" y="159"/>
                    <a:pt x="600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19"/>
            <p:cNvSpPr/>
            <p:nvPr/>
          </p:nvSpPr>
          <p:spPr>
            <a:xfrm>
              <a:off x="2335925" y="5031275"/>
              <a:ext cx="650025" cy="553025"/>
            </a:xfrm>
            <a:custGeom>
              <a:rect b="b" l="l" r="r" t="t"/>
              <a:pathLst>
                <a:path extrusionOk="0" h="22121" w="26001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19"/>
            <p:cNvSpPr/>
            <p:nvPr/>
          </p:nvSpPr>
          <p:spPr>
            <a:xfrm>
              <a:off x="2335925" y="5063600"/>
              <a:ext cx="612725" cy="520700"/>
            </a:xfrm>
            <a:custGeom>
              <a:rect b="b" l="l" r="r" t="t"/>
              <a:pathLst>
                <a:path extrusionOk="0" h="20828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19"/>
            <p:cNvSpPr/>
            <p:nvPr/>
          </p:nvSpPr>
          <p:spPr>
            <a:xfrm>
              <a:off x="2851150" y="5265000"/>
              <a:ext cx="134800" cy="319300"/>
            </a:xfrm>
            <a:custGeom>
              <a:rect b="b" l="l" r="r" t="t"/>
              <a:pathLst>
                <a:path extrusionOk="0" h="12772" w="5392">
                  <a:moveTo>
                    <a:pt x="5391" y="1"/>
                  </a:moveTo>
                  <a:cubicBezTo>
                    <a:pt x="5109" y="1009"/>
                    <a:pt x="4927" y="1390"/>
                    <a:pt x="4568" y="1390"/>
                  </a:cubicBezTo>
                  <a:cubicBezTo>
                    <a:pt x="4396" y="1390"/>
                    <a:pt x="4183" y="1303"/>
                    <a:pt x="3899" y="1154"/>
                  </a:cubicBezTo>
                  <a:lnTo>
                    <a:pt x="0" y="12772"/>
                  </a:lnTo>
                  <a:lnTo>
                    <a:pt x="5391" y="12772"/>
                  </a:lnTo>
                  <a:lnTo>
                    <a:pt x="539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19"/>
            <p:cNvSpPr/>
            <p:nvPr/>
          </p:nvSpPr>
          <p:spPr>
            <a:xfrm>
              <a:off x="2335925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1"/>
                  </a:moveTo>
                  <a:cubicBezTo>
                    <a:pt x="757" y="1115"/>
                    <a:pt x="1" y="2706"/>
                    <a:pt x="1" y="4536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3" y="5710"/>
                    <a:pt x="14860" y="5571"/>
                    <a:pt x="10166" y="4158"/>
                  </a:cubicBezTo>
                  <a:cubicBezTo>
                    <a:pt x="7222" y="3263"/>
                    <a:pt x="4476" y="185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19"/>
            <p:cNvSpPr/>
            <p:nvPr/>
          </p:nvSpPr>
          <p:spPr>
            <a:xfrm>
              <a:off x="2335925" y="5063600"/>
              <a:ext cx="612225" cy="520700"/>
            </a:xfrm>
            <a:custGeom>
              <a:rect b="b" l="l" r="r" t="t"/>
              <a:pathLst>
                <a:path extrusionOk="0" h="20828" w="24489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06" y="159"/>
                    <a:pt x="6008" y="159"/>
                  </a:cubicBezTo>
                  <a:lnTo>
                    <a:pt x="1824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19"/>
            <p:cNvSpPr/>
            <p:nvPr/>
          </p:nvSpPr>
          <p:spPr>
            <a:xfrm>
              <a:off x="3097825" y="5031275"/>
              <a:ext cx="650500" cy="553025"/>
            </a:xfrm>
            <a:custGeom>
              <a:rect b="b" l="l" r="r" t="t"/>
              <a:pathLst>
                <a:path extrusionOk="0" h="22121" w="2602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19"/>
            <p:cNvSpPr/>
            <p:nvPr/>
          </p:nvSpPr>
          <p:spPr>
            <a:xfrm>
              <a:off x="3097825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19"/>
            <p:cNvSpPr/>
            <p:nvPr/>
          </p:nvSpPr>
          <p:spPr>
            <a:xfrm>
              <a:off x="3614025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19"/>
            <p:cNvSpPr/>
            <p:nvPr/>
          </p:nvSpPr>
          <p:spPr>
            <a:xfrm>
              <a:off x="3098325" y="5102375"/>
              <a:ext cx="612700" cy="481925"/>
            </a:xfrm>
            <a:custGeom>
              <a:rect b="b" l="l" r="r" t="t"/>
              <a:pathLst>
                <a:path extrusionOk="0" h="19277" w="24508">
                  <a:moveTo>
                    <a:pt x="202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59"/>
                  </a:lnTo>
                  <a:cubicBezTo>
                    <a:pt x="20052" y="5710"/>
                    <a:pt x="14880" y="5571"/>
                    <a:pt x="10185" y="4158"/>
                  </a:cubicBezTo>
                  <a:cubicBezTo>
                    <a:pt x="7241" y="3263"/>
                    <a:pt x="4476" y="185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19"/>
            <p:cNvSpPr/>
            <p:nvPr/>
          </p:nvSpPr>
          <p:spPr>
            <a:xfrm>
              <a:off x="3098325" y="5063600"/>
              <a:ext cx="612700" cy="520700"/>
            </a:xfrm>
            <a:custGeom>
              <a:rect b="b" l="l" r="r" t="t"/>
              <a:pathLst>
                <a:path extrusionOk="0" h="20828" w="24508">
                  <a:moveTo>
                    <a:pt x="606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25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50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19"/>
            <p:cNvSpPr/>
            <p:nvPr/>
          </p:nvSpPr>
          <p:spPr>
            <a:xfrm>
              <a:off x="6147875" y="5031275"/>
              <a:ext cx="650000" cy="553025"/>
            </a:xfrm>
            <a:custGeom>
              <a:rect b="b" l="l" r="r" t="t"/>
              <a:pathLst>
                <a:path extrusionOk="0" h="22121" w="2600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19"/>
            <p:cNvSpPr/>
            <p:nvPr/>
          </p:nvSpPr>
          <p:spPr>
            <a:xfrm>
              <a:off x="6184175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10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19"/>
            <p:cNvSpPr/>
            <p:nvPr/>
          </p:nvSpPr>
          <p:spPr>
            <a:xfrm>
              <a:off x="6147875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08" y="1303"/>
                    <a:pt x="996" y="1390"/>
                    <a:pt x="824" y="1390"/>
                  </a:cubicBezTo>
                  <a:cubicBezTo>
                    <a:pt x="465" y="1390"/>
                    <a:pt x="282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19"/>
            <p:cNvSpPr/>
            <p:nvPr/>
          </p:nvSpPr>
          <p:spPr>
            <a:xfrm>
              <a:off x="6185150" y="5138200"/>
              <a:ext cx="612225" cy="481425"/>
            </a:xfrm>
            <a:custGeom>
              <a:rect b="b" l="l" r="r" t="t"/>
              <a:pathLst>
                <a:path extrusionOk="0" h="19257" w="24489">
                  <a:moveTo>
                    <a:pt x="22480" y="0"/>
                  </a:moveTo>
                  <a:cubicBezTo>
                    <a:pt x="20013" y="1830"/>
                    <a:pt x="17248" y="3243"/>
                    <a:pt x="14324" y="4138"/>
                  </a:cubicBezTo>
                  <a:cubicBezTo>
                    <a:pt x="9609" y="5570"/>
                    <a:pt x="4437" y="5689"/>
                    <a:pt x="1" y="7659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4516"/>
                  </a:lnTo>
                  <a:cubicBezTo>
                    <a:pt x="24489" y="2705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19"/>
            <p:cNvSpPr/>
            <p:nvPr/>
          </p:nvSpPr>
          <p:spPr>
            <a:xfrm>
              <a:off x="6184675" y="5063600"/>
              <a:ext cx="612700" cy="520700"/>
            </a:xfrm>
            <a:custGeom>
              <a:rect b="b" l="l" r="r" t="t"/>
              <a:pathLst>
                <a:path extrusionOk="0" h="20828" w="24508">
                  <a:moveTo>
                    <a:pt x="6107" y="0"/>
                  </a:moveTo>
                  <a:cubicBezTo>
                    <a:pt x="2745" y="0"/>
                    <a:pt x="2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802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19"/>
            <p:cNvSpPr/>
            <p:nvPr/>
          </p:nvSpPr>
          <p:spPr>
            <a:xfrm>
              <a:off x="5385475" y="5031275"/>
              <a:ext cx="650525" cy="553025"/>
            </a:xfrm>
            <a:custGeom>
              <a:rect b="b" l="l" r="r" t="t"/>
              <a:pathLst>
                <a:path extrusionOk="0" h="22121" w="2602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19"/>
            <p:cNvSpPr/>
            <p:nvPr/>
          </p:nvSpPr>
          <p:spPr>
            <a:xfrm>
              <a:off x="5422275" y="5063600"/>
              <a:ext cx="612725" cy="520700"/>
            </a:xfrm>
            <a:custGeom>
              <a:rect b="b" l="l" r="r" t="t"/>
              <a:pathLst>
                <a:path extrusionOk="0" h="20828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19"/>
            <p:cNvSpPr/>
            <p:nvPr/>
          </p:nvSpPr>
          <p:spPr>
            <a:xfrm>
              <a:off x="5385475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19"/>
            <p:cNvSpPr/>
            <p:nvPr/>
          </p:nvSpPr>
          <p:spPr>
            <a:xfrm>
              <a:off x="5422775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51"/>
                    <a:pt x="17267" y="3263"/>
                    <a:pt x="14323" y="4158"/>
                  </a:cubicBezTo>
                  <a:cubicBezTo>
                    <a:pt x="9629" y="5571"/>
                    <a:pt x="4456" y="5710"/>
                    <a:pt x="0" y="7659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19"/>
            <p:cNvSpPr/>
            <p:nvPr/>
          </p:nvSpPr>
          <p:spPr>
            <a:xfrm>
              <a:off x="5422775" y="5063600"/>
              <a:ext cx="611725" cy="520700"/>
            </a:xfrm>
            <a:custGeom>
              <a:rect b="b" l="l" r="r" t="t"/>
              <a:pathLst>
                <a:path extrusionOk="0" h="20828" w="24469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199" y="20828"/>
                  </a:lnTo>
                  <a:lnTo>
                    <a:pt x="199" y="6207"/>
                  </a:lnTo>
                  <a:cubicBezTo>
                    <a:pt x="199" y="2885"/>
                    <a:pt x="2885" y="159"/>
                    <a:pt x="6207" y="159"/>
                  </a:cubicBezTo>
                  <a:lnTo>
                    <a:pt x="18441" y="159"/>
                  </a:lnTo>
                  <a:cubicBezTo>
                    <a:pt x="21763" y="159"/>
                    <a:pt x="24468" y="2885"/>
                    <a:pt x="24468" y="6207"/>
                  </a:cubicBezTo>
                  <a:lnTo>
                    <a:pt x="2446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19"/>
            <p:cNvSpPr/>
            <p:nvPr/>
          </p:nvSpPr>
          <p:spPr>
            <a:xfrm>
              <a:off x="4622600" y="5031275"/>
              <a:ext cx="650500" cy="553025"/>
            </a:xfrm>
            <a:custGeom>
              <a:rect b="b" l="l" r="r" t="t"/>
              <a:pathLst>
                <a:path extrusionOk="0" h="22121" w="2602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19"/>
            <p:cNvSpPr/>
            <p:nvPr/>
          </p:nvSpPr>
          <p:spPr>
            <a:xfrm>
              <a:off x="4659900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19"/>
            <p:cNvSpPr/>
            <p:nvPr/>
          </p:nvSpPr>
          <p:spPr>
            <a:xfrm>
              <a:off x="4622600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15" y="1303"/>
                    <a:pt x="1007" y="1390"/>
                    <a:pt x="837" y="1390"/>
                  </a:cubicBezTo>
                  <a:cubicBezTo>
                    <a:pt x="483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19"/>
            <p:cNvSpPr/>
            <p:nvPr/>
          </p:nvSpPr>
          <p:spPr>
            <a:xfrm>
              <a:off x="4660875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60" y="1"/>
                  </a:moveTo>
                  <a:cubicBezTo>
                    <a:pt x="20013" y="1851"/>
                    <a:pt x="17248" y="3263"/>
                    <a:pt x="14324" y="4158"/>
                  </a:cubicBezTo>
                  <a:cubicBezTo>
                    <a:pt x="9609" y="5571"/>
                    <a:pt x="4437" y="5710"/>
                    <a:pt x="1" y="7659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36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19"/>
            <p:cNvSpPr/>
            <p:nvPr/>
          </p:nvSpPr>
          <p:spPr>
            <a:xfrm>
              <a:off x="4659900" y="5063600"/>
              <a:ext cx="612700" cy="520700"/>
            </a:xfrm>
            <a:custGeom>
              <a:rect b="b" l="l" r="r" t="t"/>
              <a:pathLst>
                <a:path extrusionOk="0" h="20828" w="24508">
                  <a:moveTo>
                    <a:pt x="6107" y="0"/>
                  </a:moveTo>
                  <a:cubicBezTo>
                    <a:pt x="2745" y="0"/>
                    <a:pt x="4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783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19"/>
            <p:cNvSpPr/>
            <p:nvPr/>
          </p:nvSpPr>
          <p:spPr>
            <a:xfrm>
              <a:off x="3860700" y="5031275"/>
              <a:ext cx="650025" cy="553025"/>
            </a:xfrm>
            <a:custGeom>
              <a:rect b="b" l="l" r="r" t="t"/>
              <a:pathLst>
                <a:path extrusionOk="0" h="22121" w="2600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19"/>
            <p:cNvSpPr/>
            <p:nvPr/>
          </p:nvSpPr>
          <p:spPr>
            <a:xfrm>
              <a:off x="3897000" y="5063600"/>
              <a:ext cx="613225" cy="520700"/>
            </a:xfrm>
            <a:custGeom>
              <a:rect b="b" l="l" r="r" t="t"/>
              <a:pathLst>
                <a:path extrusionOk="0" h="20828" w="24529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19"/>
            <p:cNvSpPr/>
            <p:nvPr/>
          </p:nvSpPr>
          <p:spPr>
            <a:xfrm>
              <a:off x="3860700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19"/>
            <p:cNvSpPr/>
            <p:nvPr/>
          </p:nvSpPr>
          <p:spPr>
            <a:xfrm>
              <a:off x="3898000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51"/>
                    <a:pt x="17247" y="3263"/>
                    <a:pt x="14323" y="4158"/>
                  </a:cubicBezTo>
                  <a:cubicBezTo>
                    <a:pt x="9629" y="5571"/>
                    <a:pt x="4456" y="5710"/>
                    <a:pt x="1" y="7659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19"/>
            <p:cNvSpPr/>
            <p:nvPr/>
          </p:nvSpPr>
          <p:spPr>
            <a:xfrm>
              <a:off x="3898000" y="5063600"/>
              <a:ext cx="612225" cy="520700"/>
            </a:xfrm>
            <a:custGeom>
              <a:rect b="b" l="l" r="r" t="t"/>
              <a:pathLst>
                <a:path extrusionOk="0" h="20828" w="2448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59"/>
                    <a:pt x="6247" y="159"/>
                  </a:cubicBezTo>
                  <a:lnTo>
                    <a:pt x="18481" y="159"/>
                  </a:lnTo>
                  <a:cubicBezTo>
                    <a:pt x="21783" y="159"/>
                    <a:pt x="24488" y="2885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44" name="Google Shape;2944;p19"/>
          <p:cNvSpPr txBox="1"/>
          <p:nvPr>
            <p:ph type="title"/>
          </p:nvPr>
        </p:nvSpPr>
        <p:spPr>
          <a:xfrm>
            <a:off x="1016945" y="1481900"/>
            <a:ext cx="3033600" cy="72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45" name="Google Shape;2945;p19"/>
          <p:cNvSpPr txBox="1"/>
          <p:nvPr>
            <p:ph idx="1" type="subTitle"/>
          </p:nvPr>
        </p:nvSpPr>
        <p:spPr>
          <a:xfrm rot="374">
            <a:off x="1016945" y="2105474"/>
            <a:ext cx="2755500" cy="1260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_1">
    <p:spTree>
      <p:nvGrpSpPr>
        <p:cNvPr id="2946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7" name="Google Shape;2947;p20"/>
          <p:cNvSpPr/>
          <p:nvPr/>
        </p:nvSpPr>
        <p:spPr>
          <a:xfrm>
            <a:off x="-7175" y="4146375"/>
            <a:ext cx="9158700" cy="1151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8" name="Google Shape;2948;p20"/>
          <p:cNvGrpSpPr/>
          <p:nvPr/>
        </p:nvGrpSpPr>
        <p:grpSpPr>
          <a:xfrm>
            <a:off x="-21525" y="-781925"/>
            <a:ext cx="7241175" cy="5385413"/>
            <a:chOff x="-2087550" y="-672900"/>
            <a:chExt cx="7241175" cy="5385413"/>
          </a:xfrm>
        </p:grpSpPr>
        <p:sp>
          <p:nvSpPr>
            <p:cNvPr id="2949" name="Google Shape;2949;p20"/>
            <p:cNvSpPr/>
            <p:nvPr/>
          </p:nvSpPr>
          <p:spPr>
            <a:xfrm>
              <a:off x="-2087550" y="-672900"/>
              <a:ext cx="7109100" cy="5221000"/>
            </a:xfrm>
            <a:custGeom>
              <a:rect b="b" l="l" r="r" t="t"/>
              <a:pathLst>
                <a:path extrusionOk="0" h="208840" w="284364">
                  <a:moveTo>
                    <a:pt x="284364" y="203674"/>
                  </a:moveTo>
                  <a:lnTo>
                    <a:pt x="19512" y="0"/>
                  </a:lnTo>
                  <a:lnTo>
                    <a:pt x="0" y="191967"/>
                  </a:lnTo>
                  <a:lnTo>
                    <a:pt x="277190" y="208840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2950" name="Google Shape;2950;p20"/>
            <p:cNvGrpSpPr/>
            <p:nvPr/>
          </p:nvGrpSpPr>
          <p:grpSpPr>
            <a:xfrm flipH="1">
              <a:off x="4793350" y="4364763"/>
              <a:ext cx="360275" cy="347750"/>
              <a:chOff x="1618825" y="2930900"/>
              <a:chExt cx="360275" cy="347750"/>
            </a:xfrm>
          </p:grpSpPr>
          <p:sp>
            <p:nvSpPr>
              <p:cNvPr id="2951" name="Google Shape;2951;p20"/>
              <p:cNvSpPr/>
              <p:nvPr/>
            </p:nvSpPr>
            <p:spPr>
              <a:xfrm>
                <a:off x="1670525" y="2930900"/>
                <a:ext cx="308575" cy="281975"/>
              </a:xfrm>
              <a:custGeom>
                <a:rect b="b" l="l" r="r" t="t"/>
                <a:pathLst>
                  <a:path extrusionOk="0" h="11279" w="12343">
                    <a:moveTo>
                      <a:pt x="4663" y="0"/>
                    </a:moveTo>
                    <a:cubicBezTo>
                      <a:pt x="4463" y="0"/>
                      <a:pt x="4317" y="54"/>
                      <a:pt x="4237" y="166"/>
                    </a:cubicBezTo>
                    <a:lnTo>
                      <a:pt x="1735" y="3302"/>
                    </a:lnTo>
                    <a:cubicBezTo>
                      <a:pt x="1" y="5403"/>
                      <a:pt x="368" y="8506"/>
                      <a:pt x="2503" y="10207"/>
                    </a:cubicBezTo>
                    <a:cubicBezTo>
                      <a:pt x="3408" y="10929"/>
                      <a:pt x="4483" y="11278"/>
                      <a:pt x="5552" y="11278"/>
                    </a:cubicBezTo>
                    <a:cubicBezTo>
                      <a:pt x="7002" y="11278"/>
                      <a:pt x="8442" y="10635"/>
                      <a:pt x="9441" y="9406"/>
                    </a:cubicBezTo>
                    <a:lnTo>
                      <a:pt x="11943" y="6304"/>
                    </a:lnTo>
                    <a:cubicBezTo>
                      <a:pt x="12343" y="5737"/>
                      <a:pt x="10975" y="3902"/>
                      <a:pt x="8840" y="2234"/>
                    </a:cubicBezTo>
                    <a:cubicBezTo>
                      <a:pt x="7156" y="871"/>
                      <a:pt x="5472" y="0"/>
                      <a:pt x="46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2" name="Google Shape;2952;p20"/>
              <p:cNvSpPr/>
              <p:nvPr/>
            </p:nvSpPr>
            <p:spPr>
              <a:xfrm>
                <a:off x="1703050" y="3050950"/>
                <a:ext cx="270225" cy="161925"/>
              </a:xfrm>
              <a:custGeom>
                <a:rect b="b" l="l" r="r" t="t"/>
                <a:pathLst>
                  <a:path extrusionOk="0" h="6477" w="10809">
                    <a:moveTo>
                      <a:pt x="10108" y="1"/>
                    </a:moveTo>
                    <a:lnTo>
                      <a:pt x="10108" y="1"/>
                    </a:lnTo>
                    <a:cubicBezTo>
                      <a:pt x="10375" y="435"/>
                      <a:pt x="10475" y="835"/>
                      <a:pt x="10308" y="1035"/>
                    </a:cubicBezTo>
                    <a:lnTo>
                      <a:pt x="7806" y="4171"/>
                    </a:lnTo>
                    <a:cubicBezTo>
                      <a:pt x="6827" y="5380"/>
                      <a:pt x="5384" y="6026"/>
                      <a:pt x="3929" y="6026"/>
                    </a:cubicBezTo>
                    <a:cubicBezTo>
                      <a:pt x="2855" y="6026"/>
                      <a:pt x="1774" y="5674"/>
                      <a:pt x="868" y="4938"/>
                    </a:cubicBezTo>
                    <a:cubicBezTo>
                      <a:pt x="534" y="4671"/>
                      <a:pt x="268" y="4371"/>
                      <a:pt x="1" y="4037"/>
                    </a:cubicBezTo>
                    <a:lnTo>
                      <a:pt x="1" y="4037"/>
                    </a:lnTo>
                    <a:cubicBezTo>
                      <a:pt x="301" y="4537"/>
                      <a:pt x="701" y="5038"/>
                      <a:pt x="1168" y="5405"/>
                    </a:cubicBezTo>
                    <a:cubicBezTo>
                      <a:pt x="2074" y="6127"/>
                      <a:pt x="3148" y="6476"/>
                      <a:pt x="4215" y="6476"/>
                    </a:cubicBezTo>
                    <a:cubicBezTo>
                      <a:pt x="5661" y="6476"/>
                      <a:pt x="7094" y="5833"/>
                      <a:pt x="8073" y="4604"/>
                    </a:cubicBezTo>
                    <a:lnTo>
                      <a:pt x="10575" y="1502"/>
                    </a:lnTo>
                    <a:cubicBezTo>
                      <a:pt x="10808" y="1235"/>
                      <a:pt x="10575" y="635"/>
                      <a:pt x="101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3" name="Google Shape;2953;p20"/>
              <p:cNvSpPr/>
              <p:nvPr/>
            </p:nvSpPr>
            <p:spPr>
              <a:xfrm>
                <a:off x="1783100" y="2944200"/>
                <a:ext cx="177675" cy="133475"/>
              </a:xfrm>
              <a:custGeom>
                <a:rect b="b" l="l" r="r" t="t"/>
                <a:pathLst>
                  <a:path extrusionOk="0" h="5339" w="7107">
                    <a:moveTo>
                      <a:pt x="740" y="1"/>
                    </a:moveTo>
                    <a:cubicBezTo>
                      <a:pt x="573" y="1"/>
                      <a:pt x="446" y="44"/>
                      <a:pt x="368" y="135"/>
                    </a:cubicBezTo>
                    <a:cubicBezTo>
                      <a:pt x="1" y="602"/>
                      <a:pt x="1168" y="2103"/>
                      <a:pt x="2936" y="3504"/>
                    </a:cubicBezTo>
                    <a:cubicBezTo>
                      <a:pt x="4333" y="4605"/>
                      <a:pt x="5708" y="5339"/>
                      <a:pt x="6400" y="5339"/>
                    </a:cubicBezTo>
                    <a:cubicBezTo>
                      <a:pt x="6567" y="5339"/>
                      <a:pt x="6695" y="5296"/>
                      <a:pt x="6772" y="5205"/>
                    </a:cubicBezTo>
                    <a:cubicBezTo>
                      <a:pt x="7106" y="4805"/>
                      <a:pt x="5972" y="3237"/>
                      <a:pt x="4204" y="1836"/>
                    </a:cubicBezTo>
                    <a:cubicBezTo>
                      <a:pt x="2807" y="734"/>
                      <a:pt x="1432" y="1"/>
                      <a:pt x="7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4" name="Google Shape;2954;p20"/>
              <p:cNvSpPr/>
              <p:nvPr/>
            </p:nvSpPr>
            <p:spPr>
              <a:xfrm>
                <a:off x="1783100" y="2945050"/>
                <a:ext cx="171000" cy="134050"/>
              </a:xfrm>
              <a:custGeom>
                <a:rect b="b" l="l" r="r" t="t"/>
                <a:pathLst>
                  <a:path extrusionOk="0" h="5362" w="6840">
                    <a:moveTo>
                      <a:pt x="568" y="1"/>
                    </a:moveTo>
                    <a:cubicBezTo>
                      <a:pt x="468" y="1"/>
                      <a:pt x="435" y="67"/>
                      <a:pt x="401" y="134"/>
                    </a:cubicBezTo>
                    <a:cubicBezTo>
                      <a:pt x="1" y="601"/>
                      <a:pt x="1168" y="2102"/>
                      <a:pt x="2936" y="3503"/>
                    </a:cubicBezTo>
                    <a:cubicBezTo>
                      <a:pt x="4336" y="4660"/>
                      <a:pt x="5757" y="5362"/>
                      <a:pt x="6429" y="5362"/>
                    </a:cubicBezTo>
                    <a:cubicBezTo>
                      <a:pt x="6590" y="5362"/>
                      <a:pt x="6708" y="5321"/>
                      <a:pt x="6772" y="5238"/>
                    </a:cubicBezTo>
                    <a:cubicBezTo>
                      <a:pt x="6839" y="5071"/>
                      <a:pt x="6806" y="4804"/>
                      <a:pt x="6672" y="4504"/>
                    </a:cubicBezTo>
                    <a:cubicBezTo>
                      <a:pt x="6619" y="4519"/>
                      <a:pt x="6557" y="4527"/>
                      <a:pt x="6487" y="4527"/>
                    </a:cubicBezTo>
                    <a:cubicBezTo>
                      <a:pt x="5815" y="4527"/>
                      <a:pt x="4423" y="3817"/>
                      <a:pt x="3003" y="2669"/>
                    </a:cubicBezTo>
                    <a:cubicBezTo>
                      <a:pt x="1802" y="1735"/>
                      <a:pt x="902" y="734"/>
                      <a:pt x="5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5" name="Google Shape;2955;p20"/>
              <p:cNvSpPr/>
              <p:nvPr/>
            </p:nvSpPr>
            <p:spPr>
              <a:xfrm>
                <a:off x="1619650" y="3249425"/>
                <a:ext cx="311100" cy="28400"/>
              </a:xfrm>
              <a:custGeom>
                <a:rect b="b" l="l" r="r" t="t"/>
                <a:pathLst>
                  <a:path extrusionOk="0" h="1136" w="12444">
                    <a:moveTo>
                      <a:pt x="6205" y="1"/>
                    </a:moveTo>
                    <a:cubicBezTo>
                      <a:pt x="2770" y="1"/>
                      <a:pt x="1" y="201"/>
                      <a:pt x="1" y="501"/>
                    </a:cubicBezTo>
                    <a:lnTo>
                      <a:pt x="1" y="1135"/>
                    </a:lnTo>
                    <a:lnTo>
                      <a:pt x="12443" y="1135"/>
                    </a:lnTo>
                    <a:lnTo>
                      <a:pt x="12443" y="501"/>
                    </a:lnTo>
                    <a:cubicBezTo>
                      <a:pt x="12443" y="201"/>
                      <a:pt x="9641" y="1"/>
                      <a:pt x="6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6" name="Google Shape;2956;p20"/>
              <p:cNvSpPr/>
              <p:nvPr/>
            </p:nvSpPr>
            <p:spPr>
              <a:xfrm>
                <a:off x="1618825" y="3264450"/>
                <a:ext cx="311075" cy="14200"/>
              </a:xfrm>
              <a:custGeom>
                <a:rect b="b" l="l" r="r" t="t"/>
                <a:pathLst>
                  <a:path extrusionOk="0" h="568" w="12443">
                    <a:moveTo>
                      <a:pt x="1" y="0"/>
                    </a:moveTo>
                    <a:lnTo>
                      <a:pt x="1" y="567"/>
                    </a:lnTo>
                    <a:lnTo>
                      <a:pt x="12443" y="567"/>
                    </a:lnTo>
                    <a:lnTo>
                      <a:pt x="124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7" name="Google Shape;2957;p20"/>
              <p:cNvSpPr/>
              <p:nvPr/>
            </p:nvSpPr>
            <p:spPr>
              <a:xfrm>
                <a:off x="1705550" y="3136850"/>
                <a:ext cx="80925" cy="115100"/>
              </a:xfrm>
              <a:custGeom>
                <a:rect b="b" l="l" r="r" t="t"/>
                <a:pathLst>
                  <a:path extrusionOk="0" fill="none" h="4604" w="3237">
                    <a:moveTo>
                      <a:pt x="1602" y="4604"/>
                    </a:moveTo>
                    <a:cubicBezTo>
                      <a:pt x="1602" y="4604"/>
                      <a:pt x="1" y="1669"/>
                      <a:pt x="3236" y="1"/>
                    </a:cubicBezTo>
                  </a:path>
                </a:pathLst>
              </a:custGeom>
              <a:solidFill>
                <a:schemeClr val="lt1"/>
              </a:solidFill>
              <a:ln cap="rnd" cmpd="sng" w="22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8" name="Google Shape;2958;p20"/>
              <p:cNvSpPr/>
              <p:nvPr/>
            </p:nvSpPr>
            <p:spPr>
              <a:xfrm>
                <a:off x="1691375" y="3016775"/>
                <a:ext cx="55900" cy="107600"/>
              </a:xfrm>
              <a:custGeom>
                <a:rect b="b" l="l" r="r" t="t"/>
                <a:pathLst>
                  <a:path extrusionOk="0" h="4304" w="2236">
                    <a:moveTo>
                      <a:pt x="2236" y="0"/>
                    </a:moveTo>
                    <a:lnTo>
                      <a:pt x="2236" y="0"/>
                    </a:lnTo>
                    <a:cubicBezTo>
                      <a:pt x="568" y="601"/>
                      <a:pt x="1" y="2769"/>
                      <a:pt x="601" y="4303"/>
                    </a:cubicBezTo>
                    <a:cubicBezTo>
                      <a:pt x="568" y="2702"/>
                      <a:pt x="901" y="1034"/>
                      <a:pt x="22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59" name="Google Shape;2959;p20"/>
          <p:cNvGrpSpPr/>
          <p:nvPr/>
        </p:nvGrpSpPr>
        <p:grpSpPr>
          <a:xfrm flipH="1">
            <a:off x="8748255" y="351525"/>
            <a:ext cx="395408" cy="4589441"/>
            <a:chOff x="-36750" y="-31225"/>
            <a:chExt cx="441205" cy="5174700"/>
          </a:xfrm>
        </p:grpSpPr>
        <p:sp>
          <p:nvSpPr>
            <p:cNvPr id="2960" name="Google Shape;2960;p20"/>
            <p:cNvSpPr/>
            <p:nvPr/>
          </p:nvSpPr>
          <p:spPr>
            <a:xfrm>
              <a:off x="-30545" y="-31225"/>
              <a:ext cx="435000" cy="5174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20"/>
            <p:cNvSpPr/>
            <p:nvPr/>
          </p:nvSpPr>
          <p:spPr>
            <a:xfrm>
              <a:off x="-30545" y="-31225"/>
              <a:ext cx="291600" cy="5174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20"/>
            <p:cNvSpPr/>
            <p:nvPr/>
          </p:nvSpPr>
          <p:spPr>
            <a:xfrm>
              <a:off x="-36750" y="-31225"/>
              <a:ext cx="167700" cy="5174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3" name="Google Shape;2963;p20"/>
          <p:cNvGrpSpPr/>
          <p:nvPr/>
        </p:nvGrpSpPr>
        <p:grpSpPr>
          <a:xfrm>
            <a:off x="-870" y="444775"/>
            <a:ext cx="395408" cy="4589441"/>
            <a:chOff x="-36750" y="-31225"/>
            <a:chExt cx="441205" cy="5174700"/>
          </a:xfrm>
        </p:grpSpPr>
        <p:sp>
          <p:nvSpPr>
            <p:cNvPr id="2964" name="Google Shape;2964;p20"/>
            <p:cNvSpPr/>
            <p:nvPr/>
          </p:nvSpPr>
          <p:spPr>
            <a:xfrm>
              <a:off x="-30545" y="-31225"/>
              <a:ext cx="435000" cy="5174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20"/>
            <p:cNvSpPr/>
            <p:nvPr/>
          </p:nvSpPr>
          <p:spPr>
            <a:xfrm>
              <a:off x="-30545" y="-31225"/>
              <a:ext cx="291600" cy="5174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20"/>
            <p:cNvSpPr/>
            <p:nvPr/>
          </p:nvSpPr>
          <p:spPr>
            <a:xfrm>
              <a:off x="-36750" y="-31225"/>
              <a:ext cx="167700" cy="5174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7" name="Google Shape;2967;p20"/>
          <p:cNvGrpSpPr/>
          <p:nvPr/>
        </p:nvGrpSpPr>
        <p:grpSpPr>
          <a:xfrm>
            <a:off x="-417858" y="-823150"/>
            <a:ext cx="9978772" cy="1382075"/>
            <a:chOff x="193475" y="-693375"/>
            <a:chExt cx="7221575" cy="1382075"/>
          </a:xfrm>
        </p:grpSpPr>
        <p:sp>
          <p:nvSpPr>
            <p:cNvPr id="2968" name="Google Shape;2968;p20"/>
            <p:cNvSpPr/>
            <p:nvPr/>
          </p:nvSpPr>
          <p:spPr>
            <a:xfrm>
              <a:off x="363575" y="384325"/>
              <a:ext cx="6883875" cy="304375"/>
            </a:xfrm>
            <a:custGeom>
              <a:rect b="b" l="l" r="r" t="t"/>
              <a:pathLst>
                <a:path extrusionOk="0" h="12175" w="275355">
                  <a:moveTo>
                    <a:pt x="0" y="0"/>
                  </a:moveTo>
                  <a:lnTo>
                    <a:pt x="0" y="9390"/>
                  </a:lnTo>
                  <a:lnTo>
                    <a:pt x="0" y="10782"/>
                  </a:lnTo>
                  <a:lnTo>
                    <a:pt x="14522" y="10782"/>
                  </a:lnTo>
                  <a:lnTo>
                    <a:pt x="14522" y="9370"/>
                  </a:lnTo>
                  <a:lnTo>
                    <a:pt x="16869" y="9370"/>
                  </a:lnTo>
                  <a:lnTo>
                    <a:pt x="16869" y="12175"/>
                  </a:lnTo>
                  <a:lnTo>
                    <a:pt x="30913" y="12175"/>
                  </a:lnTo>
                  <a:lnTo>
                    <a:pt x="30913" y="9370"/>
                  </a:lnTo>
                  <a:lnTo>
                    <a:pt x="33261" y="9370"/>
                  </a:lnTo>
                  <a:lnTo>
                    <a:pt x="33261" y="10782"/>
                  </a:lnTo>
                  <a:lnTo>
                    <a:pt x="47782" y="10782"/>
                  </a:lnTo>
                  <a:lnTo>
                    <a:pt x="47782" y="9370"/>
                  </a:lnTo>
                  <a:lnTo>
                    <a:pt x="50110" y="9370"/>
                  </a:lnTo>
                  <a:lnTo>
                    <a:pt x="50110" y="12175"/>
                  </a:lnTo>
                  <a:lnTo>
                    <a:pt x="64632" y="12175"/>
                  </a:lnTo>
                  <a:lnTo>
                    <a:pt x="64632" y="9370"/>
                  </a:lnTo>
                  <a:lnTo>
                    <a:pt x="66979" y="9370"/>
                  </a:lnTo>
                  <a:lnTo>
                    <a:pt x="66979" y="10782"/>
                  </a:lnTo>
                  <a:lnTo>
                    <a:pt x="81023" y="10782"/>
                  </a:lnTo>
                  <a:lnTo>
                    <a:pt x="81023" y="9370"/>
                  </a:lnTo>
                  <a:lnTo>
                    <a:pt x="83370" y="9370"/>
                  </a:lnTo>
                  <a:lnTo>
                    <a:pt x="83370" y="12175"/>
                  </a:lnTo>
                  <a:lnTo>
                    <a:pt x="97892" y="12175"/>
                  </a:lnTo>
                  <a:lnTo>
                    <a:pt x="97892" y="9370"/>
                  </a:lnTo>
                  <a:lnTo>
                    <a:pt x="101174" y="9370"/>
                  </a:lnTo>
                  <a:lnTo>
                    <a:pt x="101174" y="10782"/>
                  </a:lnTo>
                  <a:lnTo>
                    <a:pt x="115656" y="10782"/>
                  </a:lnTo>
                  <a:lnTo>
                    <a:pt x="115656" y="9370"/>
                  </a:lnTo>
                  <a:lnTo>
                    <a:pt x="118481" y="9370"/>
                  </a:lnTo>
                  <a:lnTo>
                    <a:pt x="118481" y="12175"/>
                  </a:lnTo>
                  <a:lnTo>
                    <a:pt x="133460" y="12175"/>
                  </a:lnTo>
                  <a:lnTo>
                    <a:pt x="133460" y="9370"/>
                  </a:lnTo>
                  <a:lnTo>
                    <a:pt x="136285" y="9370"/>
                  </a:lnTo>
                  <a:lnTo>
                    <a:pt x="136285" y="10782"/>
                  </a:lnTo>
                  <a:lnTo>
                    <a:pt x="151722" y="10782"/>
                  </a:lnTo>
                  <a:lnTo>
                    <a:pt x="151722" y="9370"/>
                  </a:lnTo>
                  <a:lnTo>
                    <a:pt x="154527" y="9370"/>
                  </a:lnTo>
                  <a:lnTo>
                    <a:pt x="154527" y="12175"/>
                  </a:lnTo>
                  <a:lnTo>
                    <a:pt x="169048" y="12175"/>
                  </a:lnTo>
                  <a:lnTo>
                    <a:pt x="169048" y="9370"/>
                  </a:lnTo>
                  <a:lnTo>
                    <a:pt x="172331" y="9370"/>
                  </a:lnTo>
                  <a:lnTo>
                    <a:pt x="172331" y="10782"/>
                  </a:lnTo>
                  <a:lnTo>
                    <a:pt x="186852" y="10782"/>
                  </a:lnTo>
                  <a:lnTo>
                    <a:pt x="186852" y="9370"/>
                  </a:lnTo>
                  <a:lnTo>
                    <a:pt x="190115" y="9370"/>
                  </a:lnTo>
                  <a:lnTo>
                    <a:pt x="190115" y="12175"/>
                  </a:lnTo>
                  <a:lnTo>
                    <a:pt x="204636" y="12175"/>
                  </a:lnTo>
                  <a:lnTo>
                    <a:pt x="204636" y="9370"/>
                  </a:lnTo>
                  <a:lnTo>
                    <a:pt x="207441" y="9370"/>
                  </a:lnTo>
                  <a:lnTo>
                    <a:pt x="207441" y="12175"/>
                  </a:lnTo>
                  <a:lnTo>
                    <a:pt x="222440" y="12175"/>
                  </a:lnTo>
                  <a:lnTo>
                    <a:pt x="222440" y="9370"/>
                  </a:lnTo>
                  <a:lnTo>
                    <a:pt x="225722" y="9370"/>
                  </a:lnTo>
                  <a:lnTo>
                    <a:pt x="225722" y="10782"/>
                  </a:lnTo>
                  <a:lnTo>
                    <a:pt x="240224" y="10782"/>
                  </a:lnTo>
                  <a:lnTo>
                    <a:pt x="240224" y="9370"/>
                  </a:lnTo>
                  <a:lnTo>
                    <a:pt x="243507" y="9370"/>
                  </a:lnTo>
                  <a:lnTo>
                    <a:pt x="243507" y="12175"/>
                  </a:lnTo>
                  <a:lnTo>
                    <a:pt x="257551" y="12175"/>
                  </a:lnTo>
                  <a:lnTo>
                    <a:pt x="257551" y="9370"/>
                  </a:lnTo>
                  <a:lnTo>
                    <a:pt x="260833" y="9370"/>
                  </a:lnTo>
                  <a:lnTo>
                    <a:pt x="260833" y="10782"/>
                  </a:lnTo>
                  <a:lnTo>
                    <a:pt x="275355" y="10782"/>
                  </a:lnTo>
                  <a:lnTo>
                    <a:pt x="275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20"/>
            <p:cNvSpPr/>
            <p:nvPr/>
          </p:nvSpPr>
          <p:spPr>
            <a:xfrm>
              <a:off x="363575" y="-634175"/>
              <a:ext cx="6695900" cy="1158775"/>
            </a:xfrm>
            <a:custGeom>
              <a:rect b="b" l="l" r="r" t="t"/>
              <a:pathLst>
                <a:path extrusionOk="0" h="46351" w="267836">
                  <a:moveTo>
                    <a:pt x="0" y="0"/>
                  </a:moveTo>
                  <a:lnTo>
                    <a:pt x="0" y="46350"/>
                  </a:lnTo>
                  <a:lnTo>
                    <a:pt x="267835" y="46350"/>
                  </a:lnTo>
                  <a:lnTo>
                    <a:pt x="26783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20"/>
            <p:cNvSpPr/>
            <p:nvPr/>
          </p:nvSpPr>
          <p:spPr>
            <a:xfrm>
              <a:off x="363575" y="-634175"/>
              <a:ext cx="363050" cy="1194575"/>
            </a:xfrm>
            <a:custGeom>
              <a:rect b="b" l="l" r="r" t="t"/>
              <a:pathLst>
                <a:path extrusionOk="0" h="47783" w="14522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20"/>
            <p:cNvSpPr/>
            <p:nvPr/>
          </p:nvSpPr>
          <p:spPr>
            <a:xfrm>
              <a:off x="434175" y="-634175"/>
              <a:ext cx="210900" cy="1194575"/>
            </a:xfrm>
            <a:custGeom>
              <a:rect b="b" l="l" r="r" t="t"/>
              <a:pathLst>
                <a:path extrusionOk="0" h="47783" w="8436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20"/>
            <p:cNvSpPr/>
            <p:nvPr/>
          </p:nvSpPr>
          <p:spPr>
            <a:xfrm>
              <a:off x="785300" y="-634175"/>
              <a:ext cx="351125" cy="1228900"/>
            </a:xfrm>
            <a:custGeom>
              <a:rect b="b" l="l" r="r" t="t"/>
              <a:pathLst>
                <a:path extrusionOk="0" h="49156" w="14045">
                  <a:moveTo>
                    <a:pt x="0" y="0"/>
                  </a:moveTo>
                  <a:lnTo>
                    <a:pt x="0" y="49155"/>
                  </a:lnTo>
                  <a:lnTo>
                    <a:pt x="14044" y="49155"/>
                  </a:lnTo>
                  <a:lnTo>
                    <a:pt x="14044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20"/>
            <p:cNvSpPr/>
            <p:nvPr/>
          </p:nvSpPr>
          <p:spPr>
            <a:xfrm>
              <a:off x="867350" y="-634175"/>
              <a:ext cx="187025" cy="1228900"/>
            </a:xfrm>
            <a:custGeom>
              <a:rect b="b" l="l" r="r" t="t"/>
              <a:pathLst>
                <a:path extrusionOk="0" h="49156" w="7481">
                  <a:moveTo>
                    <a:pt x="0" y="0"/>
                  </a:moveTo>
                  <a:lnTo>
                    <a:pt x="0" y="49155"/>
                  </a:lnTo>
                  <a:lnTo>
                    <a:pt x="7480" y="49155"/>
                  </a:lnTo>
                  <a:lnTo>
                    <a:pt x="7480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20"/>
            <p:cNvSpPr/>
            <p:nvPr/>
          </p:nvSpPr>
          <p:spPr>
            <a:xfrm>
              <a:off x="119507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20"/>
            <p:cNvSpPr/>
            <p:nvPr/>
          </p:nvSpPr>
          <p:spPr>
            <a:xfrm>
              <a:off x="1277150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0" y="0"/>
                  </a:moveTo>
                  <a:lnTo>
                    <a:pt x="0" y="47782"/>
                  </a:lnTo>
                  <a:lnTo>
                    <a:pt x="7957" y="47782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20"/>
            <p:cNvSpPr/>
            <p:nvPr/>
          </p:nvSpPr>
          <p:spPr>
            <a:xfrm>
              <a:off x="1616300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3" y="49155"/>
                  </a:lnTo>
                  <a:lnTo>
                    <a:pt x="14523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20"/>
            <p:cNvSpPr/>
            <p:nvPr/>
          </p:nvSpPr>
          <p:spPr>
            <a:xfrm>
              <a:off x="1698375" y="-634175"/>
              <a:ext cx="210875" cy="1228900"/>
            </a:xfrm>
            <a:custGeom>
              <a:rect b="b" l="l" r="r" t="t"/>
              <a:pathLst>
                <a:path extrusionOk="0" h="49156" w="8435">
                  <a:moveTo>
                    <a:pt x="0" y="0"/>
                  </a:moveTo>
                  <a:lnTo>
                    <a:pt x="0" y="49155"/>
                  </a:lnTo>
                  <a:lnTo>
                    <a:pt x="8435" y="49155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20"/>
            <p:cNvSpPr/>
            <p:nvPr/>
          </p:nvSpPr>
          <p:spPr>
            <a:xfrm>
              <a:off x="2038025" y="-634175"/>
              <a:ext cx="351150" cy="1194575"/>
            </a:xfrm>
            <a:custGeom>
              <a:rect b="b" l="l" r="r" t="t"/>
              <a:pathLst>
                <a:path extrusionOk="0" h="47783" w="14046">
                  <a:moveTo>
                    <a:pt x="1" y="0"/>
                  </a:moveTo>
                  <a:lnTo>
                    <a:pt x="1" y="47782"/>
                  </a:lnTo>
                  <a:lnTo>
                    <a:pt x="14045" y="47782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20"/>
            <p:cNvSpPr/>
            <p:nvPr/>
          </p:nvSpPr>
          <p:spPr>
            <a:xfrm>
              <a:off x="2108150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20"/>
            <p:cNvSpPr/>
            <p:nvPr/>
          </p:nvSpPr>
          <p:spPr>
            <a:xfrm>
              <a:off x="24478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0" y="0"/>
                  </a:moveTo>
                  <a:lnTo>
                    <a:pt x="0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20"/>
            <p:cNvSpPr/>
            <p:nvPr/>
          </p:nvSpPr>
          <p:spPr>
            <a:xfrm>
              <a:off x="2529375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20"/>
            <p:cNvSpPr/>
            <p:nvPr/>
          </p:nvSpPr>
          <p:spPr>
            <a:xfrm>
              <a:off x="28929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20"/>
            <p:cNvSpPr/>
            <p:nvPr/>
          </p:nvSpPr>
          <p:spPr>
            <a:xfrm>
              <a:off x="2973975" y="-634175"/>
              <a:ext cx="210900" cy="1194575"/>
            </a:xfrm>
            <a:custGeom>
              <a:rect b="b" l="l" r="r" t="t"/>
              <a:pathLst>
                <a:path extrusionOk="0" h="47783" w="8436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20"/>
            <p:cNvSpPr/>
            <p:nvPr/>
          </p:nvSpPr>
          <p:spPr>
            <a:xfrm>
              <a:off x="3325600" y="-634175"/>
              <a:ext cx="374500" cy="1228900"/>
            </a:xfrm>
            <a:custGeom>
              <a:rect b="b" l="l" r="r" t="t"/>
              <a:pathLst>
                <a:path extrusionOk="0" h="49156" w="14980">
                  <a:moveTo>
                    <a:pt x="0" y="0"/>
                  </a:moveTo>
                  <a:lnTo>
                    <a:pt x="0" y="49155"/>
                  </a:lnTo>
                  <a:lnTo>
                    <a:pt x="14979" y="49155"/>
                  </a:lnTo>
                  <a:lnTo>
                    <a:pt x="1497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20"/>
            <p:cNvSpPr/>
            <p:nvPr/>
          </p:nvSpPr>
          <p:spPr>
            <a:xfrm>
              <a:off x="3407650" y="-634175"/>
              <a:ext cx="210375" cy="1228900"/>
            </a:xfrm>
            <a:custGeom>
              <a:rect b="b" l="l" r="r" t="t"/>
              <a:pathLst>
                <a:path extrusionOk="0" h="49156" w="8415">
                  <a:moveTo>
                    <a:pt x="0" y="0"/>
                  </a:moveTo>
                  <a:lnTo>
                    <a:pt x="0" y="49155"/>
                  </a:lnTo>
                  <a:lnTo>
                    <a:pt x="8415" y="49155"/>
                  </a:lnTo>
                  <a:lnTo>
                    <a:pt x="841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20"/>
            <p:cNvSpPr/>
            <p:nvPr/>
          </p:nvSpPr>
          <p:spPr>
            <a:xfrm>
              <a:off x="3770675" y="-634175"/>
              <a:ext cx="385950" cy="1194575"/>
            </a:xfrm>
            <a:custGeom>
              <a:rect b="b" l="l" r="r" t="t"/>
              <a:pathLst>
                <a:path extrusionOk="0" h="47783" w="15438">
                  <a:moveTo>
                    <a:pt x="1" y="0"/>
                  </a:moveTo>
                  <a:lnTo>
                    <a:pt x="1" y="47782"/>
                  </a:lnTo>
                  <a:lnTo>
                    <a:pt x="15438" y="47782"/>
                  </a:lnTo>
                  <a:lnTo>
                    <a:pt x="15438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20"/>
            <p:cNvSpPr/>
            <p:nvPr/>
          </p:nvSpPr>
          <p:spPr>
            <a:xfrm>
              <a:off x="3864175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20"/>
            <p:cNvSpPr/>
            <p:nvPr/>
          </p:nvSpPr>
          <p:spPr>
            <a:xfrm>
              <a:off x="42267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20"/>
            <p:cNvSpPr/>
            <p:nvPr/>
          </p:nvSpPr>
          <p:spPr>
            <a:xfrm>
              <a:off x="4308775" y="-634175"/>
              <a:ext cx="187025" cy="1228900"/>
            </a:xfrm>
            <a:custGeom>
              <a:rect b="b" l="l" r="r" t="t"/>
              <a:pathLst>
                <a:path extrusionOk="0" h="49156" w="7481">
                  <a:moveTo>
                    <a:pt x="1" y="0"/>
                  </a:moveTo>
                  <a:lnTo>
                    <a:pt x="1" y="49155"/>
                  </a:lnTo>
                  <a:lnTo>
                    <a:pt x="7481" y="49155"/>
                  </a:lnTo>
                  <a:lnTo>
                    <a:pt x="748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20"/>
            <p:cNvSpPr/>
            <p:nvPr/>
          </p:nvSpPr>
          <p:spPr>
            <a:xfrm>
              <a:off x="46718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20"/>
            <p:cNvSpPr/>
            <p:nvPr/>
          </p:nvSpPr>
          <p:spPr>
            <a:xfrm>
              <a:off x="4741950" y="-634175"/>
              <a:ext cx="210875" cy="1194575"/>
            </a:xfrm>
            <a:custGeom>
              <a:rect b="b" l="l" r="r" t="t"/>
              <a:pathLst>
                <a:path extrusionOk="0" h="47783" w="8435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20"/>
            <p:cNvSpPr/>
            <p:nvPr/>
          </p:nvSpPr>
          <p:spPr>
            <a:xfrm>
              <a:off x="51164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20"/>
            <p:cNvSpPr/>
            <p:nvPr/>
          </p:nvSpPr>
          <p:spPr>
            <a:xfrm>
              <a:off x="5198475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20"/>
            <p:cNvSpPr/>
            <p:nvPr/>
          </p:nvSpPr>
          <p:spPr>
            <a:xfrm>
              <a:off x="5549600" y="-634175"/>
              <a:ext cx="375000" cy="1228900"/>
            </a:xfrm>
            <a:custGeom>
              <a:rect b="b" l="l" r="r" t="t"/>
              <a:pathLst>
                <a:path extrusionOk="0" h="49156" w="15000">
                  <a:moveTo>
                    <a:pt x="0" y="0"/>
                  </a:moveTo>
                  <a:lnTo>
                    <a:pt x="0" y="49155"/>
                  </a:lnTo>
                  <a:lnTo>
                    <a:pt x="14999" y="49155"/>
                  </a:lnTo>
                  <a:lnTo>
                    <a:pt x="1499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20"/>
            <p:cNvSpPr/>
            <p:nvPr/>
          </p:nvSpPr>
          <p:spPr>
            <a:xfrm>
              <a:off x="5631650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0" y="0"/>
                  </a:moveTo>
                  <a:lnTo>
                    <a:pt x="0" y="49155"/>
                  </a:lnTo>
                  <a:lnTo>
                    <a:pt x="7957" y="49155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20"/>
            <p:cNvSpPr/>
            <p:nvPr/>
          </p:nvSpPr>
          <p:spPr>
            <a:xfrm>
              <a:off x="60066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20"/>
            <p:cNvSpPr/>
            <p:nvPr/>
          </p:nvSpPr>
          <p:spPr>
            <a:xfrm>
              <a:off x="6076750" y="-634175"/>
              <a:ext cx="210875" cy="1194575"/>
            </a:xfrm>
            <a:custGeom>
              <a:rect b="b" l="l" r="r" t="t"/>
              <a:pathLst>
                <a:path extrusionOk="0" h="47783" w="8435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20"/>
            <p:cNvSpPr/>
            <p:nvPr/>
          </p:nvSpPr>
          <p:spPr>
            <a:xfrm>
              <a:off x="6451225" y="-634175"/>
              <a:ext cx="351125" cy="1228900"/>
            </a:xfrm>
            <a:custGeom>
              <a:rect b="b" l="l" r="r" t="t"/>
              <a:pathLst>
                <a:path extrusionOk="0" h="49156" w="14045">
                  <a:moveTo>
                    <a:pt x="1" y="0"/>
                  </a:moveTo>
                  <a:lnTo>
                    <a:pt x="1" y="49155"/>
                  </a:lnTo>
                  <a:lnTo>
                    <a:pt x="14045" y="49155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20"/>
            <p:cNvSpPr/>
            <p:nvPr/>
          </p:nvSpPr>
          <p:spPr>
            <a:xfrm>
              <a:off x="6532775" y="-634175"/>
              <a:ext cx="187525" cy="1228900"/>
            </a:xfrm>
            <a:custGeom>
              <a:rect b="b" l="l" r="r" t="t"/>
              <a:pathLst>
                <a:path extrusionOk="0" h="49156" w="7501">
                  <a:moveTo>
                    <a:pt x="1" y="0"/>
                  </a:moveTo>
                  <a:lnTo>
                    <a:pt x="1" y="49155"/>
                  </a:lnTo>
                  <a:lnTo>
                    <a:pt x="7501" y="49155"/>
                  </a:lnTo>
                  <a:lnTo>
                    <a:pt x="750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20"/>
            <p:cNvSpPr/>
            <p:nvPr/>
          </p:nvSpPr>
          <p:spPr>
            <a:xfrm>
              <a:off x="6884400" y="-634175"/>
              <a:ext cx="363050" cy="1194575"/>
            </a:xfrm>
            <a:custGeom>
              <a:rect b="b" l="l" r="r" t="t"/>
              <a:pathLst>
                <a:path extrusionOk="0" h="47783" w="14522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20"/>
            <p:cNvSpPr/>
            <p:nvPr/>
          </p:nvSpPr>
          <p:spPr>
            <a:xfrm>
              <a:off x="6978375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20"/>
            <p:cNvSpPr/>
            <p:nvPr/>
          </p:nvSpPr>
          <p:spPr>
            <a:xfrm>
              <a:off x="211400" y="-634175"/>
              <a:ext cx="7094250" cy="25"/>
            </a:xfrm>
            <a:custGeom>
              <a:rect b="b" l="l" r="r" t="t"/>
              <a:pathLst>
                <a:path extrusionOk="0" fill="none" h="1" w="283770">
                  <a:moveTo>
                    <a:pt x="0" y="0"/>
                  </a:moveTo>
                  <a:lnTo>
                    <a:pt x="283769" y="0"/>
                  </a:lnTo>
                </a:path>
              </a:pathLst>
            </a:custGeom>
            <a:noFill/>
            <a:ln cap="flat" cmpd="sng" w="46750">
              <a:solidFill>
                <a:srgbClr val="FFB726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20"/>
            <p:cNvSpPr/>
            <p:nvPr/>
          </p:nvSpPr>
          <p:spPr>
            <a:xfrm>
              <a:off x="7287225" y="-693375"/>
              <a:ext cx="127825" cy="128350"/>
            </a:xfrm>
            <a:custGeom>
              <a:rect b="b" l="l" r="r" t="t"/>
              <a:pathLst>
                <a:path extrusionOk="0" h="5134" w="5113">
                  <a:moveTo>
                    <a:pt x="2566" y="1"/>
                  </a:moveTo>
                  <a:cubicBezTo>
                    <a:pt x="1134" y="1"/>
                    <a:pt x="0" y="1155"/>
                    <a:pt x="0" y="2567"/>
                  </a:cubicBezTo>
                  <a:cubicBezTo>
                    <a:pt x="0" y="3979"/>
                    <a:pt x="1134" y="5133"/>
                    <a:pt x="2566" y="5133"/>
                  </a:cubicBezTo>
                  <a:cubicBezTo>
                    <a:pt x="3979" y="5133"/>
                    <a:pt x="5113" y="3979"/>
                    <a:pt x="5113" y="2567"/>
                  </a:cubicBezTo>
                  <a:cubicBezTo>
                    <a:pt x="5113" y="1155"/>
                    <a:pt x="3979" y="1"/>
                    <a:pt x="2566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20"/>
            <p:cNvSpPr/>
            <p:nvPr/>
          </p:nvSpPr>
          <p:spPr>
            <a:xfrm>
              <a:off x="193475" y="-693375"/>
              <a:ext cx="128350" cy="128350"/>
            </a:xfrm>
            <a:custGeom>
              <a:rect b="b" l="l" r="r" t="t"/>
              <a:pathLst>
                <a:path extrusionOk="0" h="5134" w="5134">
                  <a:moveTo>
                    <a:pt x="2567" y="1"/>
                  </a:moveTo>
                  <a:cubicBezTo>
                    <a:pt x="1155" y="1"/>
                    <a:pt x="1" y="1155"/>
                    <a:pt x="1" y="2567"/>
                  </a:cubicBezTo>
                  <a:cubicBezTo>
                    <a:pt x="1" y="3979"/>
                    <a:pt x="1155" y="5133"/>
                    <a:pt x="2567" y="5133"/>
                  </a:cubicBezTo>
                  <a:cubicBezTo>
                    <a:pt x="3979" y="5133"/>
                    <a:pt x="5133" y="3979"/>
                    <a:pt x="5133" y="2567"/>
                  </a:cubicBezTo>
                  <a:cubicBezTo>
                    <a:pt x="5133" y="1155"/>
                    <a:pt x="3979" y="1"/>
                    <a:pt x="2567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05" name="Google Shape;3005;p20"/>
          <p:cNvGrpSpPr/>
          <p:nvPr/>
        </p:nvGrpSpPr>
        <p:grpSpPr>
          <a:xfrm>
            <a:off x="-20" y="4613271"/>
            <a:ext cx="9143683" cy="1629094"/>
            <a:chOff x="429225" y="4417075"/>
            <a:chExt cx="6749600" cy="1202550"/>
          </a:xfrm>
        </p:grpSpPr>
        <p:sp>
          <p:nvSpPr>
            <p:cNvPr id="3006" name="Google Shape;3006;p20"/>
            <p:cNvSpPr/>
            <p:nvPr/>
          </p:nvSpPr>
          <p:spPr>
            <a:xfrm>
              <a:off x="1901275" y="5022325"/>
              <a:ext cx="3806000" cy="502300"/>
            </a:xfrm>
            <a:custGeom>
              <a:rect b="b" l="l" r="r" t="t"/>
              <a:pathLst>
                <a:path extrusionOk="0" h="20092" w="152240">
                  <a:moveTo>
                    <a:pt x="0" y="0"/>
                  </a:moveTo>
                  <a:lnTo>
                    <a:pt x="0" y="20092"/>
                  </a:lnTo>
                  <a:lnTo>
                    <a:pt x="152239" y="20092"/>
                  </a:lnTo>
                  <a:lnTo>
                    <a:pt x="152239" y="0"/>
                  </a:lnTo>
                  <a:close/>
                </a:path>
              </a:pathLst>
            </a:custGeom>
            <a:solidFill>
              <a:srgbClr val="C3C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20"/>
            <p:cNvSpPr/>
            <p:nvPr/>
          </p:nvSpPr>
          <p:spPr>
            <a:xfrm>
              <a:off x="429225" y="4417075"/>
              <a:ext cx="650000" cy="553050"/>
            </a:xfrm>
            <a:custGeom>
              <a:rect b="b" l="l" r="r" t="t"/>
              <a:pathLst>
                <a:path extrusionOk="0" h="22122" w="2600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20"/>
            <p:cNvSpPr/>
            <p:nvPr/>
          </p:nvSpPr>
          <p:spPr>
            <a:xfrm>
              <a:off x="42970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2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20"/>
            <p:cNvSpPr/>
            <p:nvPr/>
          </p:nvSpPr>
          <p:spPr>
            <a:xfrm>
              <a:off x="9449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20"/>
            <p:cNvSpPr/>
            <p:nvPr/>
          </p:nvSpPr>
          <p:spPr>
            <a:xfrm>
              <a:off x="42970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3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20"/>
            <p:cNvSpPr/>
            <p:nvPr/>
          </p:nvSpPr>
          <p:spPr>
            <a:xfrm>
              <a:off x="430200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9" y="20828"/>
                  </a:lnTo>
                  <a:lnTo>
                    <a:pt x="24489" y="6088"/>
                  </a:lnTo>
                  <a:cubicBezTo>
                    <a:pt x="2446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20"/>
            <p:cNvSpPr/>
            <p:nvPr/>
          </p:nvSpPr>
          <p:spPr>
            <a:xfrm>
              <a:off x="1191600" y="4417075"/>
              <a:ext cx="650525" cy="553050"/>
            </a:xfrm>
            <a:custGeom>
              <a:rect b="b" l="l" r="r" t="t"/>
              <a:pathLst>
                <a:path extrusionOk="0" h="22122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20"/>
            <p:cNvSpPr/>
            <p:nvPr/>
          </p:nvSpPr>
          <p:spPr>
            <a:xfrm>
              <a:off x="119260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7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20"/>
            <p:cNvSpPr/>
            <p:nvPr/>
          </p:nvSpPr>
          <p:spPr>
            <a:xfrm>
              <a:off x="17078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20"/>
            <p:cNvSpPr/>
            <p:nvPr/>
          </p:nvSpPr>
          <p:spPr>
            <a:xfrm>
              <a:off x="119260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09" y="0"/>
                  </a:moveTo>
                  <a:cubicBezTo>
                    <a:pt x="75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5" y="4158"/>
                  </a:cubicBezTo>
                  <a:cubicBezTo>
                    <a:pt x="7221" y="3263"/>
                    <a:pt x="4476" y="1850"/>
                    <a:pt x="200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20"/>
            <p:cNvSpPr/>
            <p:nvPr/>
          </p:nvSpPr>
          <p:spPr>
            <a:xfrm>
              <a:off x="1192600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08" y="160"/>
                  </a:cubicBezTo>
                  <a:lnTo>
                    <a:pt x="1824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88" y="2726"/>
                    <a:pt x="2174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20"/>
            <p:cNvSpPr/>
            <p:nvPr/>
          </p:nvSpPr>
          <p:spPr>
            <a:xfrm>
              <a:off x="1954475" y="4417075"/>
              <a:ext cx="650525" cy="553050"/>
            </a:xfrm>
            <a:custGeom>
              <a:rect b="b" l="l" r="r" t="t"/>
              <a:pathLst>
                <a:path extrusionOk="0" h="22122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1" y="22121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20"/>
            <p:cNvSpPr/>
            <p:nvPr/>
          </p:nvSpPr>
          <p:spPr>
            <a:xfrm>
              <a:off x="1954475" y="4449400"/>
              <a:ext cx="613225" cy="520725"/>
            </a:xfrm>
            <a:custGeom>
              <a:rect b="b" l="l" r="r" t="t"/>
              <a:pathLst>
                <a:path extrusionOk="0" h="20829" w="24529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20"/>
            <p:cNvSpPr/>
            <p:nvPr/>
          </p:nvSpPr>
          <p:spPr>
            <a:xfrm>
              <a:off x="247020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0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20"/>
            <p:cNvSpPr/>
            <p:nvPr/>
          </p:nvSpPr>
          <p:spPr>
            <a:xfrm>
              <a:off x="1954475" y="4488200"/>
              <a:ext cx="612725" cy="481925"/>
            </a:xfrm>
            <a:custGeom>
              <a:rect b="b" l="l" r="r" t="t"/>
              <a:pathLst>
                <a:path extrusionOk="0" h="19277" w="24509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20"/>
            <p:cNvSpPr/>
            <p:nvPr/>
          </p:nvSpPr>
          <p:spPr>
            <a:xfrm>
              <a:off x="195447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20"/>
            <p:cNvSpPr/>
            <p:nvPr/>
          </p:nvSpPr>
          <p:spPr>
            <a:xfrm>
              <a:off x="2716875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20"/>
            <p:cNvSpPr/>
            <p:nvPr/>
          </p:nvSpPr>
          <p:spPr>
            <a:xfrm>
              <a:off x="271687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20"/>
            <p:cNvSpPr/>
            <p:nvPr/>
          </p:nvSpPr>
          <p:spPr>
            <a:xfrm>
              <a:off x="323260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20"/>
            <p:cNvSpPr/>
            <p:nvPr/>
          </p:nvSpPr>
          <p:spPr>
            <a:xfrm>
              <a:off x="2716875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0"/>
                  </a:moveTo>
                  <a:cubicBezTo>
                    <a:pt x="77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6" y="4158"/>
                  </a:cubicBezTo>
                  <a:cubicBezTo>
                    <a:pt x="7221" y="3263"/>
                    <a:pt x="4476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20"/>
            <p:cNvSpPr/>
            <p:nvPr/>
          </p:nvSpPr>
          <p:spPr>
            <a:xfrm>
              <a:off x="2717375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68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20"/>
            <p:cNvSpPr/>
            <p:nvPr/>
          </p:nvSpPr>
          <p:spPr>
            <a:xfrm>
              <a:off x="3479750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20"/>
            <p:cNvSpPr/>
            <p:nvPr/>
          </p:nvSpPr>
          <p:spPr>
            <a:xfrm>
              <a:off x="3479250" y="4449400"/>
              <a:ext cx="613225" cy="520725"/>
            </a:xfrm>
            <a:custGeom>
              <a:rect b="b" l="l" r="r" t="t"/>
              <a:pathLst>
                <a:path extrusionOk="0" h="20829" w="24529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80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20"/>
            <p:cNvSpPr/>
            <p:nvPr/>
          </p:nvSpPr>
          <p:spPr>
            <a:xfrm>
              <a:off x="399497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20"/>
            <p:cNvSpPr/>
            <p:nvPr/>
          </p:nvSpPr>
          <p:spPr>
            <a:xfrm>
              <a:off x="3479250" y="4488200"/>
              <a:ext cx="612725" cy="481925"/>
            </a:xfrm>
            <a:custGeom>
              <a:rect b="b" l="l" r="r" t="t"/>
              <a:pathLst>
                <a:path extrusionOk="0" h="19277" w="24509">
                  <a:moveTo>
                    <a:pt x="203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86" y="4158"/>
                  </a:cubicBezTo>
                  <a:cubicBezTo>
                    <a:pt x="7242" y="3263"/>
                    <a:pt x="4477" y="1850"/>
                    <a:pt x="203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20"/>
            <p:cNvSpPr/>
            <p:nvPr/>
          </p:nvSpPr>
          <p:spPr>
            <a:xfrm>
              <a:off x="347925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20"/>
            <p:cNvSpPr/>
            <p:nvPr/>
          </p:nvSpPr>
          <p:spPr>
            <a:xfrm>
              <a:off x="6528800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20"/>
            <p:cNvSpPr/>
            <p:nvPr/>
          </p:nvSpPr>
          <p:spPr>
            <a:xfrm>
              <a:off x="656610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20"/>
            <p:cNvSpPr/>
            <p:nvPr/>
          </p:nvSpPr>
          <p:spPr>
            <a:xfrm>
              <a:off x="652880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20"/>
            <p:cNvSpPr/>
            <p:nvPr/>
          </p:nvSpPr>
          <p:spPr>
            <a:xfrm>
              <a:off x="656660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0"/>
                  </a:moveTo>
                  <a:cubicBezTo>
                    <a:pt x="20013" y="1850"/>
                    <a:pt x="1726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33" y="1134"/>
                    <a:pt x="22479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20"/>
            <p:cNvSpPr/>
            <p:nvPr/>
          </p:nvSpPr>
          <p:spPr>
            <a:xfrm>
              <a:off x="6566600" y="4449400"/>
              <a:ext cx="611725" cy="520725"/>
            </a:xfrm>
            <a:custGeom>
              <a:rect b="b" l="l" r="r" t="t"/>
              <a:pathLst>
                <a:path extrusionOk="0" h="20829" w="24469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00" y="20828"/>
                  </a:lnTo>
                  <a:lnTo>
                    <a:pt x="200" y="6207"/>
                  </a:lnTo>
                  <a:cubicBezTo>
                    <a:pt x="200" y="2885"/>
                    <a:pt x="2885" y="160"/>
                    <a:pt x="6207" y="160"/>
                  </a:cubicBezTo>
                  <a:lnTo>
                    <a:pt x="18461" y="160"/>
                  </a:lnTo>
                  <a:cubicBezTo>
                    <a:pt x="21763" y="160"/>
                    <a:pt x="24469" y="2885"/>
                    <a:pt x="24469" y="6207"/>
                  </a:cubicBezTo>
                  <a:lnTo>
                    <a:pt x="24469" y="6088"/>
                  </a:lnTo>
                  <a:cubicBezTo>
                    <a:pt x="24469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20"/>
            <p:cNvSpPr/>
            <p:nvPr/>
          </p:nvSpPr>
          <p:spPr>
            <a:xfrm>
              <a:off x="5766425" y="4417075"/>
              <a:ext cx="650500" cy="553050"/>
            </a:xfrm>
            <a:custGeom>
              <a:rect b="b" l="l" r="r" t="t"/>
              <a:pathLst>
                <a:path extrusionOk="0" h="22122" w="2602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20"/>
            <p:cNvSpPr/>
            <p:nvPr/>
          </p:nvSpPr>
          <p:spPr>
            <a:xfrm>
              <a:off x="5803225" y="4449400"/>
              <a:ext cx="613225" cy="520725"/>
            </a:xfrm>
            <a:custGeom>
              <a:rect b="b" l="l" r="r" t="t"/>
              <a:pathLst>
                <a:path extrusionOk="0" h="20829" w="24529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8"/>
                  </a:lnTo>
                  <a:cubicBezTo>
                    <a:pt x="2452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20"/>
            <p:cNvSpPr/>
            <p:nvPr/>
          </p:nvSpPr>
          <p:spPr>
            <a:xfrm>
              <a:off x="57664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20"/>
            <p:cNvSpPr/>
            <p:nvPr/>
          </p:nvSpPr>
          <p:spPr>
            <a:xfrm>
              <a:off x="5803725" y="4488200"/>
              <a:ext cx="612725" cy="481925"/>
            </a:xfrm>
            <a:custGeom>
              <a:rect b="b" l="l" r="r" t="t"/>
              <a:pathLst>
                <a:path extrusionOk="0" h="19277" w="24509">
                  <a:moveTo>
                    <a:pt x="22479" y="0"/>
                  </a:moveTo>
                  <a:cubicBezTo>
                    <a:pt x="2003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508" y="19276"/>
                  </a:lnTo>
                  <a:lnTo>
                    <a:pt x="24508" y="4536"/>
                  </a:lnTo>
                  <a:cubicBezTo>
                    <a:pt x="2450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20"/>
            <p:cNvSpPr/>
            <p:nvPr/>
          </p:nvSpPr>
          <p:spPr>
            <a:xfrm>
              <a:off x="580372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7" y="1"/>
                  </a:moveTo>
                  <a:cubicBezTo>
                    <a:pt x="2745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508" y="2885"/>
                    <a:pt x="24508" y="6207"/>
                  </a:cubicBezTo>
                  <a:lnTo>
                    <a:pt x="24508" y="6088"/>
                  </a:lnTo>
                  <a:cubicBezTo>
                    <a:pt x="24508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20"/>
            <p:cNvSpPr/>
            <p:nvPr/>
          </p:nvSpPr>
          <p:spPr>
            <a:xfrm>
              <a:off x="5004025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20"/>
            <p:cNvSpPr/>
            <p:nvPr/>
          </p:nvSpPr>
          <p:spPr>
            <a:xfrm>
              <a:off x="504132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20"/>
            <p:cNvSpPr/>
            <p:nvPr/>
          </p:nvSpPr>
          <p:spPr>
            <a:xfrm>
              <a:off x="50040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20"/>
            <p:cNvSpPr/>
            <p:nvPr/>
          </p:nvSpPr>
          <p:spPr>
            <a:xfrm>
              <a:off x="5041825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0"/>
                  </a:moveTo>
                  <a:cubicBezTo>
                    <a:pt x="20013" y="1850"/>
                    <a:pt x="1724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20"/>
            <p:cNvSpPr/>
            <p:nvPr/>
          </p:nvSpPr>
          <p:spPr>
            <a:xfrm>
              <a:off x="5041325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88" y="1"/>
                  </a:moveTo>
                  <a:cubicBezTo>
                    <a:pt x="2726" y="1"/>
                    <a:pt x="21" y="2726"/>
                    <a:pt x="1" y="6088"/>
                  </a:cubicBezTo>
                  <a:lnTo>
                    <a:pt x="1" y="20828"/>
                  </a:lnTo>
                  <a:lnTo>
                    <a:pt x="220" y="20828"/>
                  </a:lnTo>
                  <a:lnTo>
                    <a:pt x="220" y="6207"/>
                  </a:lnTo>
                  <a:cubicBezTo>
                    <a:pt x="220" y="2885"/>
                    <a:pt x="2905" y="160"/>
                    <a:pt x="6227" y="160"/>
                  </a:cubicBezTo>
                  <a:lnTo>
                    <a:pt x="18461" y="160"/>
                  </a:lnTo>
                  <a:cubicBezTo>
                    <a:pt x="21783" y="160"/>
                    <a:pt x="24489" y="2885"/>
                    <a:pt x="24489" y="6207"/>
                  </a:cubicBezTo>
                  <a:lnTo>
                    <a:pt x="24489" y="6088"/>
                  </a:lnTo>
                  <a:cubicBezTo>
                    <a:pt x="2448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20"/>
            <p:cNvSpPr/>
            <p:nvPr/>
          </p:nvSpPr>
          <p:spPr>
            <a:xfrm>
              <a:off x="4241650" y="4417075"/>
              <a:ext cx="650500" cy="553050"/>
            </a:xfrm>
            <a:custGeom>
              <a:rect b="b" l="l" r="r" t="t"/>
              <a:pathLst>
                <a:path extrusionOk="0" h="22122" w="2602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20"/>
            <p:cNvSpPr/>
            <p:nvPr/>
          </p:nvSpPr>
          <p:spPr>
            <a:xfrm>
              <a:off x="427845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20"/>
            <p:cNvSpPr/>
            <p:nvPr/>
          </p:nvSpPr>
          <p:spPr>
            <a:xfrm>
              <a:off x="424165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20"/>
            <p:cNvSpPr/>
            <p:nvPr/>
          </p:nvSpPr>
          <p:spPr>
            <a:xfrm>
              <a:off x="427895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0"/>
                  </a:moveTo>
                  <a:cubicBezTo>
                    <a:pt x="2001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4536"/>
                  </a:lnTo>
                  <a:cubicBezTo>
                    <a:pt x="2448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20"/>
            <p:cNvSpPr/>
            <p:nvPr/>
          </p:nvSpPr>
          <p:spPr>
            <a:xfrm>
              <a:off x="4278950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87" y="1"/>
                  </a:moveTo>
                  <a:cubicBezTo>
                    <a:pt x="274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488" y="2885"/>
                    <a:pt x="24488" y="6207"/>
                  </a:cubicBezTo>
                  <a:lnTo>
                    <a:pt x="24488" y="6088"/>
                  </a:lnTo>
                  <a:cubicBezTo>
                    <a:pt x="2448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20"/>
            <p:cNvSpPr/>
            <p:nvPr/>
          </p:nvSpPr>
          <p:spPr>
            <a:xfrm>
              <a:off x="810650" y="4622475"/>
              <a:ext cx="650525" cy="553525"/>
            </a:xfrm>
            <a:custGeom>
              <a:rect b="b" l="l" r="r" t="t"/>
              <a:pathLst>
                <a:path extrusionOk="0" h="22141" w="26021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20"/>
            <p:cNvSpPr/>
            <p:nvPr/>
          </p:nvSpPr>
          <p:spPr>
            <a:xfrm>
              <a:off x="810650" y="4654800"/>
              <a:ext cx="613225" cy="521200"/>
            </a:xfrm>
            <a:custGeom>
              <a:rect b="b" l="l" r="r" t="t"/>
              <a:pathLst>
                <a:path extrusionOk="0" h="20848" w="24529">
                  <a:moveTo>
                    <a:pt x="608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20"/>
            <p:cNvSpPr/>
            <p:nvPr/>
          </p:nvSpPr>
          <p:spPr>
            <a:xfrm>
              <a:off x="132687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1" y="1"/>
                  </a:moveTo>
                  <a:cubicBezTo>
                    <a:pt x="5073" y="1017"/>
                    <a:pt x="4886" y="1406"/>
                    <a:pt x="4527" y="1406"/>
                  </a:cubicBezTo>
                  <a:cubicBezTo>
                    <a:pt x="4358" y="1406"/>
                    <a:pt x="4152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20"/>
            <p:cNvSpPr/>
            <p:nvPr/>
          </p:nvSpPr>
          <p:spPr>
            <a:xfrm>
              <a:off x="810650" y="47294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0"/>
                  </a:moveTo>
                  <a:cubicBezTo>
                    <a:pt x="777" y="111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53" y="5709"/>
                    <a:pt x="14880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20"/>
            <p:cNvSpPr/>
            <p:nvPr/>
          </p:nvSpPr>
          <p:spPr>
            <a:xfrm>
              <a:off x="811150" y="4654800"/>
              <a:ext cx="612725" cy="521200"/>
            </a:xfrm>
            <a:custGeom>
              <a:rect b="b" l="l" r="r" t="t"/>
              <a:pathLst>
                <a:path extrusionOk="0" h="20848" w="24509">
                  <a:moveTo>
                    <a:pt x="606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469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20"/>
            <p:cNvSpPr/>
            <p:nvPr/>
          </p:nvSpPr>
          <p:spPr>
            <a:xfrm>
              <a:off x="1573050" y="4622475"/>
              <a:ext cx="650000" cy="553525"/>
            </a:xfrm>
            <a:custGeom>
              <a:rect b="b" l="l" r="r" t="t"/>
              <a:pathLst>
                <a:path extrusionOk="0" h="22141" w="2600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20"/>
            <p:cNvSpPr/>
            <p:nvPr/>
          </p:nvSpPr>
          <p:spPr>
            <a:xfrm>
              <a:off x="1573550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08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20"/>
            <p:cNvSpPr/>
            <p:nvPr/>
          </p:nvSpPr>
          <p:spPr>
            <a:xfrm>
              <a:off x="208875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2" y="1"/>
                  </a:moveTo>
                  <a:cubicBezTo>
                    <a:pt x="5087" y="1017"/>
                    <a:pt x="4904" y="1406"/>
                    <a:pt x="4540" y="1406"/>
                  </a:cubicBezTo>
                  <a:cubicBezTo>
                    <a:pt x="4369" y="1406"/>
                    <a:pt x="4159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20"/>
            <p:cNvSpPr/>
            <p:nvPr/>
          </p:nvSpPr>
          <p:spPr>
            <a:xfrm>
              <a:off x="1573550" y="4693575"/>
              <a:ext cx="612200" cy="481925"/>
            </a:xfrm>
            <a:custGeom>
              <a:rect b="b" l="l" r="r" t="t"/>
              <a:pathLst>
                <a:path extrusionOk="0" h="19277" w="24488">
                  <a:moveTo>
                    <a:pt x="200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2" y="5690"/>
                    <a:pt x="14860" y="5571"/>
                    <a:pt x="10165" y="4159"/>
                  </a:cubicBezTo>
                  <a:cubicBezTo>
                    <a:pt x="7241" y="326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20"/>
            <p:cNvSpPr/>
            <p:nvPr/>
          </p:nvSpPr>
          <p:spPr>
            <a:xfrm>
              <a:off x="1573550" y="4654800"/>
              <a:ext cx="612200" cy="521200"/>
            </a:xfrm>
            <a:custGeom>
              <a:rect b="b" l="l" r="r" t="t"/>
              <a:pathLst>
                <a:path extrusionOk="0" h="20848" w="24488">
                  <a:moveTo>
                    <a:pt x="6067" y="0"/>
                  </a:moveTo>
                  <a:cubicBezTo>
                    <a:pt x="2706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06" y="179"/>
                    <a:pt x="600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20"/>
            <p:cNvSpPr/>
            <p:nvPr/>
          </p:nvSpPr>
          <p:spPr>
            <a:xfrm>
              <a:off x="2335925" y="4622475"/>
              <a:ext cx="650025" cy="553525"/>
            </a:xfrm>
            <a:custGeom>
              <a:rect b="b" l="l" r="r" t="t"/>
              <a:pathLst>
                <a:path extrusionOk="0" h="22141" w="26001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20"/>
            <p:cNvSpPr/>
            <p:nvPr/>
          </p:nvSpPr>
          <p:spPr>
            <a:xfrm>
              <a:off x="2335925" y="4654800"/>
              <a:ext cx="612725" cy="521200"/>
            </a:xfrm>
            <a:custGeom>
              <a:rect b="b" l="l" r="r" t="t"/>
              <a:pathLst>
                <a:path extrusionOk="0" h="20848" w="24509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20"/>
            <p:cNvSpPr/>
            <p:nvPr/>
          </p:nvSpPr>
          <p:spPr>
            <a:xfrm>
              <a:off x="285165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1" y="1"/>
                  </a:moveTo>
                  <a:cubicBezTo>
                    <a:pt x="5087" y="1017"/>
                    <a:pt x="4904" y="1406"/>
                    <a:pt x="4539" y="1406"/>
                  </a:cubicBezTo>
                  <a:cubicBezTo>
                    <a:pt x="4369" y="1406"/>
                    <a:pt x="4159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20"/>
            <p:cNvSpPr/>
            <p:nvPr/>
          </p:nvSpPr>
          <p:spPr>
            <a:xfrm>
              <a:off x="2335925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1"/>
                  </a:moveTo>
                  <a:cubicBezTo>
                    <a:pt x="757" y="1115"/>
                    <a:pt x="1" y="2706"/>
                    <a:pt x="1" y="4517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3" y="5690"/>
                    <a:pt x="14860" y="5571"/>
                    <a:pt x="10166" y="4159"/>
                  </a:cubicBezTo>
                  <a:cubicBezTo>
                    <a:pt x="7222" y="326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20"/>
            <p:cNvSpPr/>
            <p:nvPr/>
          </p:nvSpPr>
          <p:spPr>
            <a:xfrm>
              <a:off x="2335925" y="4654800"/>
              <a:ext cx="612225" cy="521200"/>
            </a:xfrm>
            <a:custGeom>
              <a:rect b="b" l="l" r="r" t="t"/>
              <a:pathLst>
                <a:path extrusionOk="0" h="20848" w="24489">
                  <a:moveTo>
                    <a:pt x="6068" y="0"/>
                  </a:moveTo>
                  <a:cubicBezTo>
                    <a:pt x="270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20"/>
            <p:cNvSpPr/>
            <p:nvPr/>
          </p:nvSpPr>
          <p:spPr>
            <a:xfrm>
              <a:off x="3097825" y="4622475"/>
              <a:ext cx="650500" cy="553525"/>
            </a:xfrm>
            <a:custGeom>
              <a:rect b="b" l="l" r="r" t="t"/>
              <a:pathLst>
                <a:path extrusionOk="0" h="22141" w="2602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20"/>
            <p:cNvSpPr/>
            <p:nvPr/>
          </p:nvSpPr>
          <p:spPr>
            <a:xfrm>
              <a:off x="3097825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20"/>
            <p:cNvSpPr/>
            <p:nvPr/>
          </p:nvSpPr>
          <p:spPr>
            <a:xfrm>
              <a:off x="361402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2" y="1"/>
                  </a:moveTo>
                  <a:cubicBezTo>
                    <a:pt x="5074" y="1017"/>
                    <a:pt x="4886" y="1406"/>
                    <a:pt x="4527" y="1406"/>
                  </a:cubicBezTo>
                  <a:cubicBezTo>
                    <a:pt x="4359" y="1406"/>
                    <a:pt x="4153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20"/>
            <p:cNvSpPr/>
            <p:nvPr/>
          </p:nvSpPr>
          <p:spPr>
            <a:xfrm>
              <a:off x="3098325" y="4693575"/>
              <a:ext cx="612700" cy="481925"/>
            </a:xfrm>
            <a:custGeom>
              <a:rect b="b" l="l" r="r" t="t"/>
              <a:pathLst>
                <a:path extrusionOk="0" h="19277" w="24508">
                  <a:moveTo>
                    <a:pt x="202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60"/>
                  </a:lnTo>
                  <a:cubicBezTo>
                    <a:pt x="20052" y="5690"/>
                    <a:pt x="14880" y="5571"/>
                    <a:pt x="10185" y="4159"/>
                  </a:cubicBezTo>
                  <a:cubicBezTo>
                    <a:pt x="7241" y="3263"/>
                    <a:pt x="4476" y="183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20"/>
            <p:cNvSpPr/>
            <p:nvPr/>
          </p:nvSpPr>
          <p:spPr>
            <a:xfrm>
              <a:off x="3098325" y="4654800"/>
              <a:ext cx="612700" cy="521200"/>
            </a:xfrm>
            <a:custGeom>
              <a:rect b="b" l="l" r="r" t="t"/>
              <a:pathLst>
                <a:path extrusionOk="0" h="20848" w="24508">
                  <a:moveTo>
                    <a:pt x="606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25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50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20"/>
            <p:cNvSpPr/>
            <p:nvPr/>
          </p:nvSpPr>
          <p:spPr>
            <a:xfrm>
              <a:off x="6147875" y="4622475"/>
              <a:ext cx="650000" cy="553525"/>
            </a:xfrm>
            <a:custGeom>
              <a:rect b="b" l="l" r="r" t="t"/>
              <a:pathLst>
                <a:path extrusionOk="0" h="22141" w="2600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20"/>
            <p:cNvSpPr/>
            <p:nvPr/>
          </p:nvSpPr>
          <p:spPr>
            <a:xfrm>
              <a:off x="6184175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10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20"/>
            <p:cNvSpPr/>
            <p:nvPr/>
          </p:nvSpPr>
          <p:spPr>
            <a:xfrm>
              <a:off x="614787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3" y="1320"/>
                    <a:pt x="1002" y="1406"/>
                    <a:pt x="832" y="1406"/>
                  </a:cubicBezTo>
                  <a:cubicBezTo>
                    <a:pt x="468" y="1406"/>
                    <a:pt x="285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20"/>
            <p:cNvSpPr/>
            <p:nvPr/>
          </p:nvSpPr>
          <p:spPr>
            <a:xfrm>
              <a:off x="6185150" y="47294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80" y="0"/>
                  </a:moveTo>
                  <a:cubicBezTo>
                    <a:pt x="20013" y="1850"/>
                    <a:pt x="17248" y="3263"/>
                    <a:pt x="14324" y="4158"/>
                  </a:cubicBezTo>
                  <a:cubicBezTo>
                    <a:pt x="9609" y="5570"/>
                    <a:pt x="443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20"/>
            <p:cNvSpPr/>
            <p:nvPr/>
          </p:nvSpPr>
          <p:spPr>
            <a:xfrm>
              <a:off x="6184675" y="4654800"/>
              <a:ext cx="612700" cy="521200"/>
            </a:xfrm>
            <a:custGeom>
              <a:rect b="b" l="l" r="r" t="t"/>
              <a:pathLst>
                <a:path extrusionOk="0" h="20848" w="24508">
                  <a:moveTo>
                    <a:pt x="6107" y="0"/>
                  </a:moveTo>
                  <a:cubicBezTo>
                    <a:pt x="2745" y="0"/>
                    <a:pt x="2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802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20"/>
            <p:cNvSpPr/>
            <p:nvPr/>
          </p:nvSpPr>
          <p:spPr>
            <a:xfrm>
              <a:off x="5385475" y="4622475"/>
              <a:ext cx="650525" cy="553525"/>
            </a:xfrm>
            <a:custGeom>
              <a:rect b="b" l="l" r="r" t="t"/>
              <a:pathLst>
                <a:path extrusionOk="0" h="22141" w="2602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20"/>
            <p:cNvSpPr/>
            <p:nvPr/>
          </p:nvSpPr>
          <p:spPr>
            <a:xfrm>
              <a:off x="5422275" y="4654800"/>
              <a:ext cx="612725" cy="521200"/>
            </a:xfrm>
            <a:custGeom>
              <a:rect b="b" l="l" r="r" t="t"/>
              <a:pathLst>
                <a:path extrusionOk="0" h="20848" w="24509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20"/>
            <p:cNvSpPr/>
            <p:nvPr/>
          </p:nvSpPr>
          <p:spPr>
            <a:xfrm>
              <a:off x="538547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2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20"/>
            <p:cNvSpPr/>
            <p:nvPr/>
          </p:nvSpPr>
          <p:spPr>
            <a:xfrm>
              <a:off x="5422775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31"/>
                    <a:pt x="17267" y="3263"/>
                    <a:pt x="14323" y="4159"/>
                  </a:cubicBezTo>
                  <a:cubicBezTo>
                    <a:pt x="9629" y="5571"/>
                    <a:pt x="4456" y="5690"/>
                    <a:pt x="0" y="7660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20"/>
            <p:cNvSpPr/>
            <p:nvPr/>
          </p:nvSpPr>
          <p:spPr>
            <a:xfrm>
              <a:off x="5422775" y="4654800"/>
              <a:ext cx="611725" cy="521200"/>
            </a:xfrm>
            <a:custGeom>
              <a:rect b="b" l="l" r="r" t="t"/>
              <a:pathLst>
                <a:path extrusionOk="0" h="20848" w="24469">
                  <a:moveTo>
                    <a:pt x="6068" y="0"/>
                  </a:moveTo>
                  <a:cubicBezTo>
                    <a:pt x="2706" y="0"/>
                    <a:pt x="0" y="2726"/>
                    <a:pt x="0" y="6107"/>
                  </a:cubicBezTo>
                  <a:lnTo>
                    <a:pt x="0" y="20848"/>
                  </a:lnTo>
                  <a:lnTo>
                    <a:pt x="199" y="20848"/>
                  </a:lnTo>
                  <a:lnTo>
                    <a:pt x="199" y="6227"/>
                  </a:lnTo>
                  <a:cubicBezTo>
                    <a:pt x="199" y="2885"/>
                    <a:pt x="2885" y="179"/>
                    <a:pt x="6207" y="179"/>
                  </a:cubicBezTo>
                  <a:lnTo>
                    <a:pt x="18441" y="179"/>
                  </a:lnTo>
                  <a:cubicBezTo>
                    <a:pt x="21763" y="179"/>
                    <a:pt x="24468" y="2885"/>
                    <a:pt x="24468" y="6227"/>
                  </a:cubicBezTo>
                  <a:lnTo>
                    <a:pt x="24468" y="6107"/>
                  </a:lnTo>
                  <a:cubicBezTo>
                    <a:pt x="24468" y="274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20"/>
            <p:cNvSpPr/>
            <p:nvPr/>
          </p:nvSpPr>
          <p:spPr>
            <a:xfrm>
              <a:off x="4622600" y="4622475"/>
              <a:ext cx="650500" cy="553525"/>
            </a:xfrm>
            <a:custGeom>
              <a:rect b="b" l="l" r="r" t="t"/>
              <a:pathLst>
                <a:path extrusionOk="0" h="22141" w="2602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20"/>
            <p:cNvSpPr/>
            <p:nvPr/>
          </p:nvSpPr>
          <p:spPr>
            <a:xfrm>
              <a:off x="4659900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20"/>
            <p:cNvSpPr/>
            <p:nvPr/>
          </p:nvSpPr>
          <p:spPr>
            <a:xfrm>
              <a:off x="462260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9" y="1320"/>
                    <a:pt x="1013" y="1406"/>
                    <a:pt x="845" y="1406"/>
                  </a:cubicBezTo>
                  <a:cubicBezTo>
                    <a:pt x="486" y="1406"/>
                    <a:pt x="298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20"/>
            <p:cNvSpPr/>
            <p:nvPr/>
          </p:nvSpPr>
          <p:spPr>
            <a:xfrm>
              <a:off x="4660875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60" y="1"/>
                  </a:moveTo>
                  <a:cubicBezTo>
                    <a:pt x="20013" y="1831"/>
                    <a:pt x="17248" y="3263"/>
                    <a:pt x="14324" y="4159"/>
                  </a:cubicBezTo>
                  <a:cubicBezTo>
                    <a:pt x="9609" y="5571"/>
                    <a:pt x="4437" y="5690"/>
                    <a:pt x="1" y="7660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17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20"/>
            <p:cNvSpPr/>
            <p:nvPr/>
          </p:nvSpPr>
          <p:spPr>
            <a:xfrm>
              <a:off x="4659900" y="4654800"/>
              <a:ext cx="612700" cy="521200"/>
            </a:xfrm>
            <a:custGeom>
              <a:rect b="b" l="l" r="r" t="t"/>
              <a:pathLst>
                <a:path extrusionOk="0" h="20848" w="24508">
                  <a:moveTo>
                    <a:pt x="6107" y="0"/>
                  </a:moveTo>
                  <a:cubicBezTo>
                    <a:pt x="2745" y="0"/>
                    <a:pt x="4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783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20"/>
            <p:cNvSpPr/>
            <p:nvPr/>
          </p:nvSpPr>
          <p:spPr>
            <a:xfrm>
              <a:off x="3860700" y="4622475"/>
              <a:ext cx="650025" cy="553525"/>
            </a:xfrm>
            <a:custGeom>
              <a:rect b="b" l="l" r="r" t="t"/>
              <a:pathLst>
                <a:path extrusionOk="0" h="22141" w="2600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20"/>
            <p:cNvSpPr/>
            <p:nvPr/>
          </p:nvSpPr>
          <p:spPr>
            <a:xfrm>
              <a:off x="3897000" y="4654800"/>
              <a:ext cx="613225" cy="521200"/>
            </a:xfrm>
            <a:custGeom>
              <a:rect b="b" l="l" r="r" t="t"/>
              <a:pathLst>
                <a:path extrusionOk="0" h="20848" w="24529">
                  <a:moveTo>
                    <a:pt x="610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20"/>
            <p:cNvSpPr/>
            <p:nvPr/>
          </p:nvSpPr>
          <p:spPr>
            <a:xfrm>
              <a:off x="386070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3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20"/>
            <p:cNvSpPr/>
            <p:nvPr/>
          </p:nvSpPr>
          <p:spPr>
            <a:xfrm>
              <a:off x="3898000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31"/>
                    <a:pt x="17247" y="3263"/>
                    <a:pt x="14323" y="4159"/>
                  </a:cubicBezTo>
                  <a:cubicBezTo>
                    <a:pt x="9629" y="5571"/>
                    <a:pt x="4456" y="5690"/>
                    <a:pt x="1" y="7660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20"/>
            <p:cNvSpPr/>
            <p:nvPr/>
          </p:nvSpPr>
          <p:spPr>
            <a:xfrm>
              <a:off x="3898000" y="4654800"/>
              <a:ext cx="612225" cy="521200"/>
            </a:xfrm>
            <a:custGeom>
              <a:rect b="b" l="l" r="r" t="t"/>
              <a:pathLst>
                <a:path extrusionOk="0" h="20848" w="24489">
                  <a:moveTo>
                    <a:pt x="6088" y="0"/>
                  </a:moveTo>
                  <a:cubicBezTo>
                    <a:pt x="2726" y="0"/>
                    <a:pt x="1" y="2726"/>
                    <a:pt x="1" y="6107"/>
                  </a:cubicBezTo>
                  <a:lnTo>
                    <a:pt x="1" y="20848"/>
                  </a:lnTo>
                  <a:lnTo>
                    <a:pt x="219" y="20848"/>
                  </a:lnTo>
                  <a:lnTo>
                    <a:pt x="219" y="6227"/>
                  </a:lnTo>
                  <a:cubicBezTo>
                    <a:pt x="219" y="2885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5"/>
                    <a:pt x="24488" y="6227"/>
                  </a:cubicBezTo>
                  <a:lnTo>
                    <a:pt x="24488" y="6107"/>
                  </a:lnTo>
                  <a:cubicBezTo>
                    <a:pt x="2448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20"/>
            <p:cNvSpPr/>
            <p:nvPr/>
          </p:nvSpPr>
          <p:spPr>
            <a:xfrm>
              <a:off x="429225" y="4827850"/>
              <a:ext cx="650000" cy="758450"/>
            </a:xfrm>
            <a:custGeom>
              <a:rect b="b" l="l" r="r" t="t"/>
              <a:pathLst>
                <a:path extrusionOk="0" h="30338" w="2600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20"/>
            <p:cNvSpPr/>
            <p:nvPr/>
          </p:nvSpPr>
          <p:spPr>
            <a:xfrm>
              <a:off x="42970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2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20"/>
            <p:cNvSpPr/>
            <p:nvPr/>
          </p:nvSpPr>
          <p:spPr>
            <a:xfrm>
              <a:off x="9449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20"/>
            <p:cNvSpPr/>
            <p:nvPr/>
          </p:nvSpPr>
          <p:spPr>
            <a:xfrm>
              <a:off x="42970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7659"/>
                  </a:lnTo>
                  <a:cubicBezTo>
                    <a:pt x="2003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20"/>
            <p:cNvSpPr/>
            <p:nvPr/>
          </p:nvSpPr>
          <p:spPr>
            <a:xfrm>
              <a:off x="430200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489" y="29043"/>
                  </a:lnTo>
                  <a:lnTo>
                    <a:pt x="24489" y="6087"/>
                  </a:lnTo>
                  <a:cubicBezTo>
                    <a:pt x="2446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20"/>
            <p:cNvSpPr/>
            <p:nvPr/>
          </p:nvSpPr>
          <p:spPr>
            <a:xfrm>
              <a:off x="1191600" y="4827850"/>
              <a:ext cx="650525" cy="758450"/>
            </a:xfrm>
            <a:custGeom>
              <a:rect b="b" l="l" r="r" t="t"/>
              <a:pathLst>
                <a:path extrusionOk="0" h="30338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20"/>
            <p:cNvSpPr/>
            <p:nvPr/>
          </p:nvSpPr>
          <p:spPr>
            <a:xfrm>
              <a:off x="119260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7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20"/>
            <p:cNvSpPr/>
            <p:nvPr/>
          </p:nvSpPr>
          <p:spPr>
            <a:xfrm>
              <a:off x="17078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20"/>
            <p:cNvSpPr/>
            <p:nvPr/>
          </p:nvSpPr>
          <p:spPr>
            <a:xfrm>
              <a:off x="119260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009" y="1"/>
                  </a:moveTo>
                  <a:cubicBezTo>
                    <a:pt x="75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5" y="4138"/>
                  </a:cubicBezTo>
                  <a:cubicBezTo>
                    <a:pt x="7221" y="324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20"/>
            <p:cNvSpPr/>
            <p:nvPr/>
          </p:nvSpPr>
          <p:spPr>
            <a:xfrm>
              <a:off x="1192600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88" y="2725"/>
                    <a:pt x="2174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20"/>
            <p:cNvSpPr/>
            <p:nvPr/>
          </p:nvSpPr>
          <p:spPr>
            <a:xfrm>
              <a:off x="1954475" y="4827850"/>
              <a:ext cx="650525" cy="758450"/>
            </a:xfrm>
            <a:custGeom>
              <a:rect b="b" l="l" r="r" t="t"/>
              <a:pathLst>
                <a:path extrusionOk="0" h="30338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1" y="30337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20"/>
            <p:cNvSpPr/>
            <p:nvPr/>
          </p:nvSpPr>
          <p:spPr>
            <a:xfrm>
              <a:off x="1954475" y="4860200"/>
              <a:ext cx="613225" cy="726100"/>
            </a:xfrm>
            <a:custGeom>
              <a:rect b="b" l="l" r="r" t="t"/>
              <a:pathLst>
                <a:path extrusionOk="0" h="29044" w="24529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20"/>
            <p:cNvSpPr/>
            <p:nvPr/>
          </p:nvSpPr>
          <p:spPr>
            <a:xfrm>
              <a:off x="247020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20"/>
            <p:cNvSpPr/>
            <p:nvPr/>
          </p:nvSpPr>
          <p:spPr>
            <a:xfrm>
              <a:off x="1954475" y="4899475"/>
              <a:ext cx="612725" cy="687325"/>
            </a:xfrm>
            <a:custGeom>
              <a:rect b="b" l="l" r="r" t="t"/>
              <a:pathLst>
                <a:path extrusionOk="0" h="27493" w="24509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20"/>
            <p:cNvSpPr/>
            <p:nvPr/>
          </p:nvSpPr>
          <p:spPr>
            <a:xfrm>
              <a:off x="195447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20"/>
            <p:cNvSpPr/>
            <p:nvPr/>
          </p:nvSpPr>
          <p:spPr>
            <a:xfrm>
              <a:off x="2716875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20"/>
            <p:cNvSpPr/>
            <p:nvPr/>
          </p:nvSpPr>
          <p:spPr>
            <a:xfrm>
              <a:off x="271687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20"/>
            <p:cNvSpPr/>
            <p:nvPr/>
          </p:nvSpPr>
          <p:spPr>
            <a:xfrm>
              <a:off x="323260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20"/>
            <p:cNvSpPr/>
            <p:nvPr/>
          </p:nvSpPr>
          <p:spPr>
            <a:xfrm>
              <a:off x="2716875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010" y="1"/>
                  </a:moveTo>
                  <a:cubicBezTo>
                    <a:pt x="77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6" y="4138"/>
                  </a:cubicBezTo>
                  <a:cubicBezTo>
                    <a:pt x="7221" y="324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20"/>
            <p:cNvSpPr/>
            <p:nvPr/>
          </p:nvSpPr>
          <p:spPr>
            <a:xfrm>
              <a:off x="2717375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20"/>
            <p:cNvSpPr/>
            <p:nvPr/>
          </p:nvSpPr>
          <p:spPr>
            <a:xfrm>
              <a:off x="3479750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20"/>
            <p:cNvSpPr/>
            <p:nvPr/>
          </p:nvSpPr>
          <p:spPr>
            <a:xfrm>
              <a:off x="3479250" y="4860200"/>
              <a:ext cx="613225" cy="726100"/>
            </a:xfrm>
            <a:custGeom>
              <a:rect b="b" l="l" r="r" t="t"/>
              <a:pathLst>
                <a:path extrusionOk="0" h="29044" w="24529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20"/>
            <p:cNvSpPr/>
            <p:nvPr/>
          </p:nvSpPr>
          <p:spPr>
            <a:xfrm>
              <a:off x="399497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20"/>
            <p:cNvSpPr/>
            <p:nvPr/>
          </p:nvSpPr>
          <p:spPr>
            <a:xfrm>
              <a:off x="3479250" y="4899475"/>
              <a:ext cx="612725" cy="687325"/>
            </a:xfrm>
            <a:custGeom>
              <a:rect b="b" l="l" r="r" t="t"/>
              <a:pathLst>
                <a:path extrusionOk="0" h="27493" w="24509">
                  <a:moveTo>
                    <a:pt x="203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86" y="4138"/>
                  </a:cubicBezTo>
                  <a:cubicBezTo>
                    <a:pt x="7242" y="3243"/>
                    <a:pt x="4477" y="1831"/>
                    <a:pt x="203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20"/>
            <p:cNvSpPr/>
            <p:nvPr/>
          </p:nvSpPr>
          <p:spPr>
            <a:xfrm>
              <a:off x="347925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20"/>
            <p:cNvSpPr/>
            <p:nvPr/>
          </p:nvSpPr>
          <p:spPr>
            <a:xfrm>
              <a:off x="6528800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20"/>
            <p:cNvSpPr/>
            <p:nvPr/>
          </p:nvSpPr>
          <p:spPr>
            <a:xfrm>
              <a:off x="656610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20"/>
            <p:cNvSpPr/>
            <p:nvPr/>
          </p:nvSpPr>
          <p:spPr>
            <a:xfrm>
              <a:off x="652880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20"/>
            <p:cNvSpPr/>
            <p:nvPr/>
          </p:nvSpPr>
          <p:spPr>
            <a:xfrm>
              <a:off x="656660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2479" y="1"/>
                  </a:moveTo>
                  <a:cubicBezTo>
                    <a:pt x="20013" y="1831"/>
                    <a:pt x="1726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33" y="1115"/>
                    <a:pt x="22479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20"/>
            <p:cNvSpPr/>
            <p:nvPr/>
          </p:nvSpPr>
          <p:spPr>
            <a:xfrm>
              <a:off x="6566600" y="4860200"/>
              <a:ext cx="611725" cy="726100"/>
            </a:xfrm>
            <a:custGeom>
              <a:rect b="b" l="l" r="r" t="t"/>
              <a:pathLst>
                <a:path extrusionOk="0" h="29044" w="24469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00" y="29043"/>
                  </a:lnTo>
                  <a:lnTo>
                    <a:pt x="200" y="6207"/>
                  </a:lnTo>
                  <a:cubicBezTo>
                    <a:pt x="200" y="2884"/>
                    <a:pt x="2885" y="179"/>
                    <a:pt x="6207" y="179"/>
                  </a:cubicBezTo>
                  <a:lnTo>
                    <a:pt x="18461" y="179"/>
                  </a:lnTo>
                  <a:cubicBezTo>
                    <a:pt x="21763" y="179"/>
                    <a:pt x="24469" y="2884"/>
                    <a:pt x="24469" y="6207"/>
                  </a:cubicBezTo>
                  <a:lnTo>
                    <a:pt x="24469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20"/>
            <p:cNvSpPr/>
            <p:nvPr/>
          </p:nvSpPr>
          <p:spPr>
            <a:xfrm>
              <a:off x="5766425" y="4827850"/>
              <a:ext cx="650500" cy="758450"/>
            </a:xfrm>
            <a:custGeom>
              <a:rect b="b" l="l" r="r" t="t"/>
              <a:pathLst>
                <a:path extrusionOk="0" h="30338" w="2602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20"/>
            <p:cNvSpPr/>
            <p:nvPr/>
          </p:nvSpPr>
          <p:spPr>
            <a:xfrm>
              <a:off x="5803225" y="4860200"/>
              <a:ext cx="613225" cy="726100"/>
            </a:xfrm>
            <a:custGeom>
              <a:rect b="b" l="l" r="r" t="t"/>
              <a:pathLst>
                <a:path extrusionOk="0" h="29044" w="24529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28" y="29043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20"/>
            <p:cNvSpPr/>
            <p:nvPr/>
          </p:nvSpPr>
          <p:spPr>
            <a:xfrm>
              <a:off x="57664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20"/>
            <p:cNvSpPr/>
            <p:nvPr/>
          </p:nvSpPr>
          <p:spPr>
            <a:xfrm>
              <a:off x="5803725" y="4899475"/>
              <a:ext cx="612725" cy="687325"/>
            </a:xfrm>
            <a:custGeom>
              <a:rect b="b" l="l" r="r" t="t"/>
              <a:pathLst>
                <a:path extrusionOk="0" h="27493" w="24509">
                  <a:moveTo>
                    <a:pt x="22479" y="1"/>
                  </a:moveTo>
                  <a:cubicBezTo>
                    <a:pt x="2003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508" y="27492"/>
                  </a:lnTo>
                  <a:lnTo>
                    <a:pt x="24508" y="4516"/>
                  </a:lnTo>
                  <a:cubicBezTo>
                    <a:pt x="2450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20"/>
            <p:cNvSpPr/>
            <p:nvPr/>
          </p:nvSpPr>
          <p:spPr>
            <a:xfrm>
              <a:off x="580372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508" y="2884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20"/>
            <p:cNvSpPr/>
            <p:nvPr/>
          </p:nvSpPr>
          <p:spPr>
            <a:xfrm>
              <a:off x="5004025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20"/>
            <p:cNvSpPr/>
            <p:nvPr/>
          </p:nvSpPr>
          <p:spPr>
            <a:xfrm>
              <a:off x="504132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20"/>
            <p:cNvSpPr/>
            <p:nvPr/>
          </p:nvSpPr>
          <p:spPr>
            <a:xfrm>
              <a:off x="50040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20"/>
            <p:cNvSpPr/>
            <p:nvPr/>
          </p:nvSpPr>
          <p:spPr>
            <a:xfrm>
              <a:off x="5041825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2479" y="1"/>
                  </a:moveTo>
                  <a:cubicBezTo>
                    <a:pt x="20013" y="1831"/>
                    <a:pt x="1724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20"/>
            <p:cNvSpPr/>
            <p:nvPr/>
          </p:nvSpPr>
          <p:spPr>
            <a:xfrm>
              <a:off x="5041325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88" y="0"/>
                  </a:moveTo>
                  <a:cubicBezTo>
                    <a:pt x="2726" y="0"/>
                    <a:pt x="21" y="2725"/>
                    <a:pt x="1" y="6087"/>
                  </a:cubicBezTo>
                  <a:lnTo>
                    <a:pt x="1" y="29043"/>
                  </a:lnTo>
                  <a:lnTo>
                    <a:pt x="220" y="29043"/>
                  </a:lnTo>
                  <a:lnTo>
                    <a:pt x="220" y="6207"/>
                  </a:lnTo>
                  <a:cubicBezTo>
                    <a:pt x="220" y="2884"/>
                    <a:pt x="2905" y="179"/>
                    <a:pt x="6227" y="179"/>
                  </a:cubicBezTo>
                  <a:lnTo>
                    <a:pt x="18461" y="179"/>
                  </a:lnTo>
                  <a:cubicBezTo>
                    <a:pt x="21783" y="179"/>
                    <a:pt x="24489" y="2884"/>
                    <a:pt x="24489" y="6207"/>
                  </a:cubicBezTo>
                  <a:lnTo>
                    <a:pt x="24489" y="6087"/>
                  </a:lnTo>
                  <a:cubicBezTo>
                    <a:pt x="2448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20"/>
            <p:cNvSpPr/>
            <p:nvPr/>
          </p:nvSpPr>
          <p:spPr>
            <a:xfrm>
              <a:off x="4241650" y="4827850"/>
              <a:ext cx="650500" cy="758450"/>
            </a:xfrm>
            <a:custGeom>
              <a:rect b="b" l="l" r="r" t="t"/>
              <a:pathLst>
                <a:path extrusionOk="0" h="30338" w="2602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20"/>
            <p:cNvSpPr/>
            <p:nvPr/>
          </p:nvSpPr>
          <p:spPr>
            <a:xfrm>
              <a:off x="427845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20"/>
            <p:cNvSpPr/>
            <p:nvPr/>
          </p:nvSpPr>
          <p:spPr>
            <a:xfrm>
              <a:off x="424165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20"/>
            <p:cNvSpPr/>
            <p:nvPr/>
          </p:nvSpPr>
          <p:spPr>
            <a:xfrm>
              <a:off x="427895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2479" y="1"/>
                  </a:moveTo>
                  <a:cubicBezTo>
                    <a:pt x="2001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451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20"/>
            <p:cNvSpPr/>
            <p:nvPr/>
          </p:nvSpPr>
          <p:spPr>
            <a:xfrm>
              <a:off x="4278950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87" y="0"/>
                  </a:moveTo>
                  <a:cubicBezTo>
                    <a:pt x="274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4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20"/>
            <p:cNvSpPr/>
            <p:nvPr/>
          </p:nvSpPr>
          <p:spPr>
            <a:xfrm>
              <a:off x="810650" y="5031275"/>
              <a:ext cx="650525" cy="553025"/>
            </a:xfrm>
            <a:custGeom>
              <a:rect b="b" l="l" r="r" t="t"/>
              <a:pathLst>
                <a:path extrusionOk="0" h="22121" w="26021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20"/>
            <p:cNvSpPr/>
            <p:nvPr/>
          </p:nvSpPr>
          <p:spPr>
            <a:xfrm>
              <a:off x="810650" y="5063600"/>
              <a:ext cx="613225" cy="520700"/>
            </a:xfrm>
            <a:custGeom>
              <a:rect b="b" l="l" r="r" t="t"/>
              <a:pathLst>
                <a:path extrusionOk="0" h="20828" w="24529">
                  <a:moveTo>
                    <a:pt x="608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20"/>
            <p:cNvSpPr/>
            <p:nvPr/>
          </p:nvSpPr>
          <p:spPr>
            <a:xfrm>
              <a:off x="1325875" y="5265000"/>
              <a:ext cx="135300" cy="319300"/>
            </a:xfrm>
            <a:custGeom>
              <a:rect b="b" l="l" r="r" t="t"/>
              <a:pathLst>
                <a:path extrusionOk="0" h="12772" w="5412">
                  <a:moveTo>
                    <a:pt x="5411" y="1"/>
                  </a:moveTo>
                  <a:cubicBezTo>
                    <a:pt x="5116" y="1009"/>
                    <a:pt x="4929" y="1390"/>
                    <a:pt x="4575" y="1390"/>
                  </a:cubicBezTo>
                  <a:cubicBezTo>
                    <a:pt x="4405" y="1390"/>
                    <a:pt x="4197" y="1303"/>
                    <a:pt x="3919" y="1154"/>
                  </a:cubicBezTo>
                  <a:lnTo>
                    <a:pt x="1" y="12772"/>
                  </a:lnTo>
                  <a:lnTo>
                    <a:pt x="5411" y="12772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20"/>
            <p:cNvSpPr/>
            <p:nvPr/>
          </p:nvSpPr>
          <p:spPr>
            <a:xfrm>
              <a:off x="810650" y="5138200"/>
              <a:ext cx="612225" cy="481425"/>
            </a:xfrm>
            <a:custGeom>
              <a:rect b="b" l="l" r="r" t="t"/>
              <a:pathLst>
                <a:path extrusionOk="0" h="19257" w="24489">
                  <a:moveTo>
                    <a:pt x="2010" y="0"/>
                  </a:moveTo>
                  <a:cubicBezTo>
                    <a:pt x="777" y="1114"/>
                    <a:pt x="1" y="2705"/>
                    <a:pt x="1" y="4516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7659"/>
                  </a:lnTo>
                  <a:cubicBezTo>
                    <a:pt x="20053" y="5689"/>
                    <a:pt x="14880" y="5570"/>
                    <a:pt x="10166" y="4138"/>
                  </a:cubicBezTo>
                  <a:cubicBezTo>
                    <a:pt x="7242" y="3243"/>
                    <a:pt x="4477" y="183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20"/>
            <p:cNvSpPr/>
            <p:nvPr/>
          </p:nvSpPr>
          <p:spPr>
            <a:xfrm>
              <a:off x="811150" y="5063600"/>
              <a:ext cx="612725" cy="520700"/>
            </a:xfrm>
            <a:custGeom>
              <a:rect b="b" l="l" r="r" t="t"/>
              <a:pathLst>
                <a:path extrusionOk="0" h="20828" w="24509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26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20"/>
            <p:cNvSpPr/>
            <p:nvPr/>
          </p:nvSpPr>
          <p:spPr>
            <a:xfrm>
              <a:off x="1573050" y="5031275"/>
              <a:ext cx="650000" cy="553025"/>
            </a:xfrm>
            <a:custGeom>
              <a:rect b="b" l="l" r="r" t="t"/>
              <a:pathLst>
                <a:path extrusionOk="0" h="22121" w="2600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20"/>
            <p:cNvSpPr/>
            <p:nvPr/>
          </p:nvSpPr>
          <p:spPr>
            <a:xfrm>
              <a:off x="1573550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08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20"/>
            <p:cNvSpPr/>
            <p:nvPr/>
          </p:nvSpPr>
          <p:spPr>
            <a:xfrm>
              <a:off x="2088750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1"/>
                  </a:moveTo>
                  <a:cubicBezTo>
                    <a:pt x="5090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20"/>
            <p:cNvSpPr/>
            <p:nvPr/>
          </p:nvSpPr>
          <p:spPr>
            <a:xfrm>
              <a:off x="1573550" y="5102375"/>
              <a:ext cx="612200" cy="481925"/>
            </a:xfrm>
            <a:custGeom>
              <a:rect b="b" l="l" r="r" t="t"/>
              <a:pathLst>
                <a:path extrusionOk="0" h="19277" w="24488">
                  <a:moveTo>
                    <a:pt x="200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2" y="5710"/>
                    <a:pt x="14860" y="5571"/>
                    <a:pt x="10165" y="4158"/>
                  </a:cubicBezTo>
                  <a:cubicBezTo>
                    <a:pt x="7241" y="3263"/>
                    <a:pt x="4476" y="185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20"/>
            <p:cNvSpPr/>
            <p:nvPr/>
          </p:nvSpPr>
          <p:spPr>
            <a:xfrm>
              <a:off x="1573550" y="5063600"/>
              <a:ext cx="612200" cy="520700"/>
            </a:xfrm>
            <a:custGeom>
              <a:rect b="b" l="l" r="r" t="t"/>
              <a:pathLst>
                <a:path extrusionOk="0" h="20828" w="24488">
                  <a:moveTo>
                    <a:pt x="6067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06" y="159"/>
                    <a:pt x="600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20"/>
            <p:cNvSpPr/>
            <p:nvPr/>
          </p:nvSpPr>
          <p:spPr>
            <a:xfrm>
              <a:off x="2335925" y="5031275"/>
              <a:ext cx="650025" cy="553025"/>
            </a:xfrm>
            <a:custGeom>
              <a:rect b="b" l="l" r="r" t="t"/>
              <a:pathLst>
                <a:path extrusionOk="0" h="22121" w="26001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20"/>
            <p:cNvSpPr/>
            <p:nvPr/>
          </p:nvSpPr>
          <p:spPr>
            <a:xfrm>
              <a:off x="2335925" y="5063600"/>
              <a:ext cx="612725" cy="520700"/>
            </a:xfrm>
            <a:custGeom>
              <a:rect b="b" l="l" r="r" t="t"/>
              <a:pathLst>
                <a:path extrusionOk="0" h="20828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20"/>
            <p:cNvSpPr/>
            <p:nvPr/>
          </p:nvSpPr>
          <p:spPr>
            <a:xfrm>
              <a:off x="2851150" y="5265000"/>
              <a:ext cx="134800" cy="319300"/>
            </a:xfrm>
            <a:custGeom>
              <a:rect b="b" l="l" r="r" t="t"/>
              <a:pathLst>
                <a:path extrusionOk="0" h="12772" w="5392">
                  <a:moveTo>
                    <a:pt x="5391" y="1"/>
                  </a:moveTo>
                  <a:cubicBezTo>
                    <a:pt x="5109" y="1009"/>
                    <a:pt x="4927" y="1390"/>
                    <a:pt x="4568" y="1390"/>
                  </a:cubicBezTo>
                  <a:cubicBezTo>
                    <a:pt x="4396" y="1390"/>
                    <a:pt x="4183" y="1303"/>
                    <a:pt x="3899" y="1154"/>
                  </a:cubicBezTo>
                  <a:lnTo>
                    <a:pt x="0" y="12772"/>
                  </a:lnTo>
                  <a:lnTo>
                    <a:pt x="5391" y="12772"/>
                  </a:lnTo>
                  <a:lnTo>
                    <a:pt x="539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20"/>
            <p:cNvSpPr/>
            <p:nvPr/>
          </p:nvSpPr>
          <p:spPr>
            <a:xfrm>
              <a:off x="2335925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1"/>
                  </a:moveTo>
                  <a:cubicBezTo>
                    <a:pt x="757" y="1115"/>
                    <a:pt x="1" y="2706"/>
                    <a:pt x="1" y="4536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3" y="5710"/>
                    <a:pt x="14860" y="5571"/>
                    <a:pt x="10166" y="4158"/>
                  </a:cubicBezTo>
                  <a:cubicBezTo>
                    <a:pt x="7222" y="3263"/>
                    <a:pt x="4476" y="185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20"/>
            <p:cNvSpPr/>
            <p:nvPr/>
          </p:nvSpPr>
          <p:spPr>
            <a:xfrm>
              <a:off x="2335925" y="5063600"/>
              <a:ext cx="612225" cy="520700"/>
            </a:xfrm>
            <a:custGeom>
              <a:rect b="b" l="l" r="r" t="t"/>
              <a:pathLst>
                <a:path extrusionOk="0" h="20828" w="24489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06" y="159"/>
                    <a:pt x="6008" y="159"/>
                  </a:cubicBezTo>
                  <a:lnTo>
                    <a:pt x="1824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20"/>
            <p:cNvSpPr/>
            <p:nvPr/>
          </p:nvSpPr>
          <p:spPr>
            <a:xfrm>
              <a:off x="3097825" y="5031275"/>
              <a:ext cx="650500" cy="553025"/>
            </a:xfrm>
            <a:custGeom>
              <a:rect b="b" l="l" r="r" t="t"/>
              <a:pathLst>
                <a:path extrusionOk="0" h="22121" w="2602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20"/>
            <p:cNvSpPr/>
            <p:nvPr/>
          </p:nvSpPr>
          <p:spPr>
            <a:xfrm>
              <a:off x="3097825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20"/>
            <p:cNvSpPr/>
            <p:nvPr/>
          </p:nvSpPr>
          <p:spPr>
            <a:xfrm>
              <a:off x="3614025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20"/>
            <p:cNvSpPr/>
            <p:nvPr/>
          </p:nvSpPr>
          <p:spPr>
            <a:xfrm>
              <a:off x="3098325" y="5102375"/>
              <a:ext cx="612700" cy="481925"/>
            </a:xfrm>
            <a:custGeom>
              <a:rect b="b" l="l" r="r" t="t"/>
              <a:pathLst>
                <a:path extrusionOk="0" h="19277" w="24508">
                  <a:moveTo>
                    <a:pt x="202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59"/>
                  </a:lnTo>
                  <a:cubicBezTo>
                    <a:pt x="20052" y="5710"/>
                    <a:pt x="14880" y="5571"/>
                    <a:pt x="10185" y="4158"/>
                  </a:cubicBezTo>
                  <a:cubicBezTo>
                    <a:pt x="7241" y="3263"/>
                    <a:pt x="4476" y="185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20"/>
            <p:cNvSpPr/>
            <p:nvPr/>
          </p:nvSpPr>
          <p:spPr>
            <a:xfrm>
              <a:off x="3098325" y="5063600"/>
              <a:ext cx="612700" cy="520700"/>
            </a:xfrm>
            <a:custGeom>
              <a:rect b="b" l="l" r="r" t="t"/>
              <a:pathLst>
                <a:path extrusionOk="0" h="20828" w="24508">
                  <a:moveTo>
                    <a:pt x="606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25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50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20"/>
            <p:cNvSpPr/>
            <p:nvPr/>
          </p:nvSpPr>
          <p:spPr>
            <a:xfrm>
              <a:off x="6147875" y="5031275"/>
              <a:ext cx="650000" cy="553025"/>
            </a:xfrm>
            <a:custGeom>
              <a:rect b="b" l="l" r="r" t="t"/>
              <a:pathLst>
                <a:path extrusionOk="0" h="22121" w="2600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20"/>
            <p:cNvSpPr/>
            <p:nvPr/>
          </p:nvSpPr>
          <p:spPr>
            <a:xfrm>
              <a:off x="6184175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10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20"/>
            <p:cNvSpPr/>
            <p:nvPr/>
          </p:nvSpPr>
          <p:spPr>
            <a:xfrm>
              <a:off x="6147875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08" y="1303"/>
                    <a:pt x="996" y="1390"/>
                    <a:pt x="824" y="1390"/>
                  </a:cubicBezTo>
                  <a:cubicBezTo>
                    <a:pt x="465" y="1390"/>
                    <a:pt x="282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20"/>
            <p:cNvSpPr/>
            <p:nvPr/>
          </p:nvSpPr>
          <p:spPr>
            <a:xfrm>
              <a:off x="6185150" y="5138200"/>
              <a:ext cx="612225" cy="481425"/>
            </a:xfrm>
            <a:custGeom>
              <a:rect b="b" l="l" r="r" t="t"/>
              <a:pathLst>
                <a:path extrusionOk="0" h="19257" w="24489">
                  <a:moveTo>
                    <a:pt x="22480" y="0"/>
                  </a:moveTo>
                  <a:cubicBezTo>
                    <a:pt x="20013" y="1830"/>
                    <a:pt x="17248" y="3243"/>
                    <a:pt x="14324" y="4138"/>
                  </a:cubicBezTo>
                  <a:cubicBezTo>
                    <a:pt x="9609" y="5570"/>
                    <a:pt x="4437" y="5689"/>
                    <a:pt x="1" y="7659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4516"/>
                  </a:lnTo>
                  <a:cubicBezTo>
                    <a:pt x="24489" y="2705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20"/>
            <p:cNvSpPr/>
            <p:nvPr/>
          </p:nvSpPr>
          <p:spPr>
            <a:xfrm>
              <a:off x="6184675" y="5063600"/>
              <a:ext cx="612700" cy="520700"/>
            </a:xfrm>
            <a:custGeom>
              <a:rect b="b" l="l" r="r" t="t"/>
              <a:pathLst>
                <a:path extrusionOk="0" h="20828" w="24508">
                  <a:moveTo>
                    <a:pt x="6107" y="0"/>
                  </a:moveTo>
                  <a:cubicBezTo>
                    <a:pt x="2745" y="0"/>
                    <a:pt x="2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802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20"/>
            <p:cNvSpPr/>
            <p:nvPr/>
          </p:nvSpPr>
          <p:spPr>
            <a:xfrm>
              <a:off x="5385475" y="5031275"/>
              <a:ext cx="650525" cy="553025"/>
            </a:xfrm>
            <a:custGeom>
              <a:rect b="b" l="l" r="r" t="t"/>
              <a:pathLst>
                <a:path extrusionOk="0" h="22121" w="2602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20"/>
            <p:cNvSpPr/>
            <p:nvPr/>
          </p:nvSpPr>
          <p:spPr>
            <a:xfrm>
              <a:off x="5422275" y="5063600"/>
              <a:ext cx="612725" cy="520700"/>
            </a:xfrm>
            <a:custGeom>
              <a:rect b="b" l="l" r="r" t="t"/>
              <a:pathLst>
                <a:path extrusionOk="0" h="20828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20"/>
            <p:cNvSpPr/>
            <p:nvPr/>
          </p:nvSpPr>
          <p:spPr>
            <a:xfrm>
              <a:off x="5385475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20"/>
            <p:cNvSpPr/>
            <p:nvPr/>
          </p:nvSpPr>
          <p:spPr>
            <a:xfrm>
              <a:off x="5422775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51"/>
                    <a:pt x="17267" y="3263"/>
                    <a:pt x="14323" y="4158"/>
                  </a:cubicBezTo>
                  <a:cubicBezTo>
                    <a:pt x="9629" y="5571"/>
                    <a:pt x="4456" y="5710"/>
                    <a:pt x="0" y="7659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20"/>
            <p:cNvSpPr/>
            <p:nvPr/>
          </p:nvSpPr>
          <p:spPr>
            <a:xfrm>
              <a:off x="5422775" y="5063600"/>
              <a:ext cx="611725" cy="520700"/>
            </a:xfrm>
            <a:custGeom>
              <a:rect b="b" l="l" r="r" t="t"/>
              <a:pathLst>
                <a:path extrusionOk="0" h="20828" w="24469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199" y="20828"/>
                  </a:lnTo>
                  <a:lnTo>
                    <a:pt x="199" y="6207"/>
                  </a:lnTo>
                  <a:cubicBezTo>
                    <a:pt x="199" y="2885"/>
                    <a:pt x="2885" y="159"/>
                    <a:pt x="6207" y="159"/>
                  </a:cubicBezTo>
                  <a:lnTo>
                    <a:pt x="18441" y="159"/>
                  </a:lnTo>
                  <a:cubicBezTo>
                    <a:pt x="21763" y="159"/>
                    <a:pt x="24468" y="2885"/>
                    <a:pt x="24468" y="6207"/>
                  </a:cubicBezTo>
                  <a:lnTo>
                    <a:pt x="2446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20"/>
            <p:cNvSpPr/>
            <p:nvPr/>
          </p:nvSpPr>
          <p:spPr>
            <a:xfrm>
              <a:off x="4622600" y="5031275"/>
              <a:ext cx="650500" cy="553025"/>
            </a:xfrm>
            <a:custGeom>
              <a:rect b="b" l="l" r="r" t="t"/>
              <a:pathLst>
                <a:path extrusionOk="0" h="22121" w="2602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20"/>
            <p:cNvSpPr/>
            <p:nvPr/>
          </p:nvSpPr>
          <p:spPr>
            <a:xfrm>
              <a:off x="4659900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20"/>
            <p:cNvSpPr/>
            <p:nvPr/>
          </p:nvSpPr>
          <p:spPr>
            <a:xfrm>
              <a:off x="4622600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15" y="1303"/>
                    <a:pt x="1007" y="1390"/>
                    <a:pt x="837" y="1390"/>
                  </a:cubicBezTo>
                  <a:cubicBezTo>
                    <a:pt x="483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20"/>
            <p:cNvSpPr/>
            <p:nvPr/>
          </p:nvSpPr>
          <p:spPr>
            <a:xfrm>
              <a:off x="4660875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60" y="1"/>
                  </a:moveTo>
                  <a:cubicBezTo>
                    <a:pt x="20013" y="1851"/>
                    <a:pt x="17248" y="3263"/>
                    <a:pt x="14324" y="4158"/>
                  </a:cubicBezTo>
                  <a:cubicBezTo>
                    <a:pt x="9609" y="5571"/>
                    <a:pt x="4437" y="5710"/>
                    <a:pt x="1" y="7659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36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20"/>
            <p:cNvSpPr/>
            <p:nvPr/>
          </p:nvSpPr>
          <p:spPr>
            <a:xfrm>
              <a:off x="4659900" y="5063600"/>
              <a:ext cx="612700" cy="520700"/>
            </a:xfrm>
            <a:custGeom>
              <a:rect b="b" l="l" r="r" t="t"/>
              <a:pathLst>
                <a:path extrusionOk="0" h="20828" w="24508">
                  <a:moveTo>
                    <a:pt x="6107" y="0"/>
                  </a:moveTo>
                  <a:cubicBezTo>
                    <a:pt x="2745" y="0"/>
                    <a:pt x="4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783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20"/>
            <p:cNvSpPr/>
            <p:nvPr/>
          </p:nvSpPr>
          <p:spPr>
            <a:xfrm>
              <a:off x="3860700" y="5031275"/>
              <a:ext cx="650025" cy="553025"/>
            </a:xfrm>
            <a:custGeom>
              <a:rect b="b" l="l" r="r" t="t"/>
              <a:pathLst>
                <a:path extrusionOk="0" h="22121" w="2600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20"/>
            <p:cNvSpPr/>
            <p:nvPr/>
          </p:nvSpPr>
          <p:spPr>
            <a:xfrm>
              <a:off x="3897000" y="5063600"/>
              <a:ext cx="613225" cy="520700"/>
            </a:xfrm>
            <a:custGeom>
              <a:rect b="b" l="l" r="r" t="t"/>
              <a:pathLst>
                <a:path extrusionOk="0" h="20828" w="24529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20"/>
            <p:cNvSpPr/>
            <p:nvPr/>
          </p:nvSpPr>
          <p:spPr>
            <a:xfrm>
              <a:off x="3860700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20"/>
            <p:cNvSpPr/>
            <p:nvPr/>
          </p:nvSpPr>
          <p:spPr>
            <a:xfrm>
              <a:off x="3898000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51"/>
                    <a:pt x="17247" y="3263"/>
                    <a:pt x="14323" y="4158"/>
                  </a:cubicBezTo>
                  <a:cubicBezTo>
                    <a:pt x="9629" y="5571"/>
                    <a:pt x="4456" y="5710"/>
                    <a:pt x="1" y="7659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20"/>
            <p:cNvSpPr/>
            <p:nvPr/>
          </p:nvSpPr>
          <p:spPr>
            <a:xfrm>
              <a:off x="3898000" y="5063600"/>
              <a:ext cx="612225" cy="520700"/>
            </a:xfrm>
            <a:custGeom>
              <a:rect b="b" l="l" r="r" t="t"/>
              <a:pathLst>
                <a:path extrusionOk="0" h="20828" w="2448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59"/>
                    <a:pt x="6247" y="159"/>
                  </a:cubicBezTo>
                  <a:lnTo>
                    <a:pt x="18481" y="159"/>
                  </a:lnTo>
                  <a:cubicBezTo>
                    <a:pt x="21783" y="159"/>
                    <a:pt x="24488" y="2885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7" name="Google Shape;3177;p20"/>
          <p:cNvSpPr txBox="1"/>
          <p:nvPr>
            <p:ph type="title"/>
          </p:nvPr>
        </p:nvSpPr>
        <p:spPr>
          <a:xfrm rot="-381">
            <a:off x="5208825" y="1566861"/>
            <a:ext cx="2703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78" name="Google Shape;3178;p20"/>
          <p:cNvSpPr txBox="1"/>
          <p:nvPr>
            <p:ph idx="1" type="subTitle"/>
          </p:nvPr>
        </p:nvSpPr>
        <p:spPr>
          <a:xfrm>
            <a:off x="5208825" y="2092910"/>
            <a:ext cx="2703900" cy="12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"/>
          <p:cNvSpPr/>
          <p:nvPr/>
        </p:nvSpPr>
        <p:spPr>
          <a:xfrm>
            <a:off x="-7175" y="3791350"/>
            <a:ext cx="9158700" cy="1382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3" name="Google Shape;263;p3"/>
          <p:cNvGrpSpPr/>
          <p:nvPr/>
        </p:nvGrpSpPr>
        <p:grpSpPr>
          <a:xfrm flipH="1">
            <a:off x="1066800" y="347143"/>
            <a:ext cx="8115450" cy="4796357"/>
            <a:chOff x="628590" y="347143"/>
            <a:chExt cx="8115450" cy="4796357"/>
          </a:xfrm>
        </p:grpSpPr>
        <p:sp>
          <p:nvSpPr>
            <p:cNvPr id="264" name="Google Shape;264;p3"/>
            <p:cNvSpPr/>
            <p:nvPr/>
          </p:nvSpPr>
          <p:spPr>
            <a:xfrm>
              <a:off x="628590" y="683150"/>
              <a:ext cx="7845375" cy="4460350"/>
            </a:xfrm>
            <a:custGeom>
              <a:rect b="b" l="l" r="r" t="t"/>
              <a:pathLst>
                <a:path extrusionOk="0" h="178414" w="313815">
                  <a:moveTo>
                    <a:pt x="300767" y="0"/>
                  </a:moveTo>
                  <a:lnTo>
                    <a:pt x="0" y="175258"/>
                  </a:lnTo>
                  <a:lnTo>
                    <a:pt x="295554" y="178414"/>
                  </a:lnTo>
                  <a:lnTo>
                    <a:pt x="313815" y="10525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265" name="Google Shape;265;p3"/>
            <p:cNvGrpSpPr/>
            <p:nvPr/>
          </p:nvGrpSpPr>
          <p:grpSpPr>
            <a:xfrm>
              <a:off x="8076260" y="347143"/>
              <a:ext cx="667780" cy="667824"/>
              <a:chOff x="8304860" y="-186257"/>
              <a:chExt cx="667780" cy="667824"/>
            </a:xfrm>
          </p:grpSpPr>
          <p:sp>
            <p:nvSpPr>
              <p:cNvPr id="266" name="Google Shape;266;p3"/>
              <p:cNvSpPr/>
              <p:nvPr/>
            </p:nvSpPr>
            <p:spPr>
              <a:xfrm rot="2373635">
                <a:off x="8691939" y="-98328"/>
                <a:ext cx="154012" cy="122309"/>
              </a:xfrm>
              <a:custGeom>
                <a:rect b="b" l="l" r="r" t="t"/>
                <a:pathLst>
                  <a:path extrusionOk="0" h="1929" w="2429">
                    <a:moveTo>
                      <a:pt x="250" y="1929"/>
                    </a:moveTo>
                    <a:lnTo>
                      <a:pt x="0" y="464"/>
                    </a:lnTo>
                    <a:cubicBezTo>
                      <a:pt x="0" y="464"/>
                      <a:pt x="1215" y="0"/>
                      <a:pt x="2429" y="464"/>
                    </a:cubicBezTo>
                    <a:lnTo>
                      <a:pt x="2179" y="192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3"/>
              <p:cNvSpPr/>
              <p:nvPr/>
            </p:nvSpPr>
            <p:spPr>
              <a:xfrm rot="2373635">
                <a:off x="8393925" y="-72211"/>
                <a:ext cx="505848" cy="410740"/>
              </a:xfrm>
              <a:custGeom>
                <a:rect b="b" l="l" r="r" t="t"/>
                <a:pathLst>
                  <a:path extrusionOk="0" h="6478" w="7978">
                    <a:moveTo>
                      <a:pt x="0" y="834"/>
                    </a:moveTo>
                    <a:lnTo>
                      <a:pt x="476" y="6478"/>
                    </a:lnTo>
                    <a:cubicBezTo>
                      <a:pt x="2703" y="5787"/>
                      <a:pt x="4977" y="5811"/>
                      <a:pt x="7513" y="6478"/>
                    </a:cubicBezTo>
                    <a:lnTo>
                      <a:pt x="7977" y="834"/>
                    </a:lnTo>
                    <a:cubicBezTo>
                      <a:pt x="5703" y="1"/>
                      <a:pt x="2429" y="1"/>
                      <a:pt x="0" y="8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3"/>
              <p:cNvSpPr/>
              <p:nvPr/>
            </p:nvSpPr>
            <p:spPr>
              <a:xfrm rot="2373635">
                <a:off x="8289601" y="239826"/>
                <a:ext cx="446184" cy="112545"/>
              </a:xfrm>
              <a:custGeom>
                <a:rect b="b" l="l" r="r" t="t"/>
                <a:pathLst>
                  <a:path extrusionOk="0" h="1775" w="7037">
                    <a:moveTo>
                      <a:pt x="0" y="798"/>
                    </a:moveTo>
                    <a:lnTo>
                      <a:pt x="1048" y="1655"/>
                    </a:lnTo>
                    <a:lnTo>
                      <a:pt x="5692" y="1774"/>
                    </a:lnTo>
                    <a:lnTo>
                      <a:pt x="7037" y="798"/>
                    </a:lnTo>
                    <a:cubicBezTo>
                      <a:pt x="4656" y="84"/>
                      <a:pt x="2513" y="0"/>
                      <a:pt x="0" y="7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3"/>
              <p:cNvSpPr/>
              <p:nvPr/>
            </p:nvSpPr>
            <p:spPr>
              <a:xfrm rot="2373635">
                <a:off x="8345212" y="270738"/>
                <a:ext cx="319373" cy="67210"/>
              </a:xfrm>
              <a:custGeom>
                <a:rect b="b" l="l" r="r" t="t"/>
                <a:pathLst>
                  <a:path extrusionOk="0" h="1060" w="5037">
                    <a:moveTo>
                      <a:pt x="5037" y="524"/>
                    </a:moveTo>
                    <a:cubicBezTo>
                      <a:pt x="5037" y="822"/>
                      <a:pt x="3906" y="1060"/>
                      <a:pt x="2525" y="1060"/>
                    </a:cubicBezTo>
                    <a:cubicBezTo>
                      <a:pt x="1132" y="1060"/>
                      <a:pt x="1" y="822"/>
                      <a:pt x="1" y="524"/>
                    </a:cubicBezTo>
                    <a:cubicBezTo>
                      <a:pt x="1" y="238"/>
                      <a:pt x="1132" y="0"/>
                      <a:pt x="2525" y="0"/>
                    </a:cubicBezTo>
                    <a:cubicBezTo>
                      <a:pt x="3906" y="0"/>
                      <a:pt x="5037" y="238"/>
                      <a:pt x="5037" y="5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70" name="Google Shape;270;p3"/>
          <p:cNvGrpSpPr/>
          <p:nvPr/>
        </p:nvGrpSpPr>
        <p:grpSpPr>
          <a:xfrm>
            <a:off x="33" y="-132178"/>
            <a:ext cx="1291188" cy="4951353"/>
            <a:chOff x="1440600" y="197825"/>
            <a:chExt cx="990175" cy="3797050"/>
          </a:xfrm>
        </p:grpSpPr>
        <p:sp>
          <p:nvSpPr>
            <p:cNvPr id="271" name="Google Shape;271;p3"/>
            <p:cNvSpPr/>
            <p:nvPr/>
          </p:nvSpPr>
          <p:spPr>
            <a:xfrm>
              <a:off x="1440600" y="197825"/>
              <a:ext cx="990175" cy="1889850"/>
            </a:xfrm>
            <a:custGeom>
              <a:rect b="b" l="l" r="r" t="t"/>
              <a:pathLst>
                <a:path extrusionOk="0" h="75594" w="39607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1440600" y="2105050"/>
              <a:ext cx="590825" cy="1889825"/>
            </a:xfrm>
            <a:custGeom>
              <a:rect b="b" l="l" r="r" t="t"/>
              <a:pathLst>
                <a:path extrusionOk="0" h="75593" w="23633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1440600" y="197825"/>
              <a:ext cx="858875" cy="1889850"/>
            </a:xfrm>
            <a:custGeom>
              <a:rect b="b" l="l" r="r" t="t"/>
              <a:pathLst>
                <a:path extrusionOk="0" h="75594" w="34355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1440600" y="197825"/>
              <a:ext cx="644550" cy="1889850"/>
            </a:xfrm>
            <a:custGeom>
              <a:rect b="b" l="l" r="r" t="t"/>
              <a:pathLst>
                <a:path extrusionOk="0" h="75594" w="25782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1526125" y="471350"/>
              <a:ext cx="341675" cy="1616325"/>
            </a:xfrm>
            <a:custGeom>
              <a:rect b="b" l="l" r="r" t="t"/>
              <a:pathLst>
                <a:path extrusionOk="0" h="64653" w="13667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1440600" y="2105050"/>
              <a:ext cx="512750" cy="1889825"/>
            </a:xfrm>
            <a:custGeom>
              <a:rect b="b" l="l" r="r" t="t"/>
              <a:pathLst>
                <a:path extrusionOk="0" h="75593" w="2051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1440600" y="2105050"/>
              <a:ext cx="384450" cy="1889825"/>
            </a:xfrm>
            <a:custGeom>
              <a:rect b="b" l="l" r="r" t="t"/>
              <a:pathLst>
                <a:path extrusionOk="0" h="75593" w="15378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1440600" y="2197550"/>
              <a:ext cx="214850" cy="1797325"/>
            </a:xfrm>
            <a:custGeom>
              <a:rect b="b" l="l" r="r" t="t"/>
              <a:pathLst>
                <a:path extrusionOk="0" h="71893" w="8594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1440600" y="2035925"/>
              <a:ext cx="214850" cy="206400"/>
            </a:xfrm>
            <a:custGeom>
              <a:rect b="b" l="l" r="r" t="t"/>
              <a:pathLst>
                <a:path extrusionOk="0" h="8256" w="8594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" name="Google Shape;280;p3"/>
          <p:cNvGrpSpPr/>
          <p:nvPr/>
        </p:nvGrpSpPr>
        <p:grpSpPr>
          <a:xfrm flipH="1">
            <a:off x="7860233" y="-132178"/>
            <a:ext cx="1291188" cy="4951353"/>
            <a:chOff x="1440600" y="197825"/>
            <a:chExt cx="990175" cy="3797050"/>
          </a:xfrm>
        </p:grpSpPr>
        <p:sp>
          <p:nvSpPr>
            <p:cNvPr id="281" name="Google Shape;281;p3"/>
            <p:cNvSpPr/>
            <p:nvPr/>
          </p:nvSpPr>
          <p:spPr>
            <a:xfrm>
              <a:off x="1440600" y="197825"/>
              <a:ext cx="990175" cy="1889850"/>
            </a:xfrm>
            <a:custGeom>
              <a:rect b="b" l="l" r="r" t="t"/>
              <a:pathLst>
                <a:path extrusionOk="0" h="75594" w="39607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1440600" y="2105050"/>
              <a:ext cx="590825" cy="1889825"/>
            </a:xfrm>
            <a:custGeom>
              <a:rect b="b" l="l" r="r" t="t"/>
              <a:pathLst>
                <a:path extrusionOk="0" h="75593" w="23633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1440600" y="197825"/>
              <a:ext cx="858875" cy="1889850"/>
            </a:xfrm>
            <a:custGeom>
              <a:rect b="b" l="l" r="r" t="t"/>
              <a:pathLst>
                <a:path extrusionOk="0" h="75594" w="34355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1440600" y="197825"/>
              <a:ext cx="644550" cy="1889850"/>
            </a:xfrm>
            <a:custGeom>
              <a:rect b="b" l="l" r="r" t="t"/>
              <a:pathLst>
                <a:path extrusionOk="0" h="75594" w="25782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1526125" y="471350"/>
              <a:ext cx="341675" cy="1616325"/>
            </a:xfrm>
            <a:custGeom>
              <a:rect b="b" l="l" r="r" t="t"/>
              <a:pathLst>
                <a:path extrusionOk="0" h="64653" w="13667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1440600" y="2105050"/>
              <a:ext cx="512750" cy="1889825"/>
            </a:xfrm>
            <a:custGeom>
              <a:rect b="b" l="l" r="r" t="t"/>
              <a:pathLst>
                <a:path extrusionOk="0" h="75593" w="2051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1440600" y="2105050"/>
              <a:ext cx="384450" cy="1889825"/>
            </a:xfrm>
            <a:custGeom>
              <a:rect b="b" l="l" r="r" t="t"/>
              <a:pathLst>
                <a:path extrusionOk="0" h="75593" w="15378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1440600" y="2197550"/>
              <a:ext cx="214850" cy="1797325"/>
            </a:xfrm>
            <a:custGeom>
              <a:rect b="b" l="l" r="r" t="t"/>
              <a:pathLst>
                <a:path extrusionOk="0" h="71893" w="8594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1440600" y="2035925"/>
              <a:ext cx="214850" cy="206400"/>
            </a:xfrm>
            <a:custGeom>
              <a:rect b="b" l="l" r="r" t="t"/>
              <a:pathLst>
                <a:path extrusionOk="0" h="8256" w="8594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" name="Google Shape;290;p3"/>
          <p:cNvGrpSpPr/>
          <p:nvPr/>
        </p:nvGrpSpPr>
        <p:grpSpPr>
          <a:xfrm>
            <a:off x="-417858" y="-823150"/>
            <a:ext cx="9978772" cy="1382075"/>
            <a:chOff x="193475" y="-693375"/>
            <a:chExt cx="7221575" cy="1382075"/>
          </a:xfrm>
        </p:grpSpPr>
        <p:sp>
          <p:nvSpPr>
            <p:cNvPr id="291" name="Google Shape;291;p3"/>
            <p:cNvSpPr/>
            <p:nvPr/>
          </p:nvSpPr>
          <p:spPr>
            <a:xfrm>
              <a:off x="363575" y="384325"/>
              <a:ext cx="6883875" cy="304375"/>
            </a:xfrm>
            <a:custGeom>
              <a:rect b="b" l="l" r="r" t="t"/>
              <a:pathLst>
                <a:path extrusionOk="0" h="12175" w="275355">
                  <a:moveTo>
                    <a:pt x="0" y="0"/>
                  </a:moveTo>
                  <a:lnTo>
                    <a:pt x="0" y="9390"/>
                  </a:lnTo>
                  <a:lnTo>
                    <a:pt x="0" y="10782"/>
                  </a:lnTo>
                  <a:lnTo>
                    <a:pt x="14522" y="10782"/>
                  </a:lnTo>
                  <a:lnTo>
                    <a:pt x="14522" y="9370"/>
                  </a:lnTo>
                  <a:lnTo>
                    <a:pt x="16869" y="9370"/>
                  </a:lnTo>
                  <a:lnTo>
                    <a:pt x="16869" y="12175"/>
                  </a:lnTo>
                  <a:lnTo>
                    <a:pt x="30913" y="12175"/>
                  </a:lnTo>
                  <a:lnTo>
                    <a:pt x="30913" y="9370"/>
                  </a:lnTo>
                  <a:lnTo>
                    <a:pt x="33261" y="9370"/>
                  </a:lnTo>
                  <a:lnTo>
                    <a:pt x="33261" y="10782"/>
                  </a:lnTo>
                  <a:lnTo>
                    <a:pt x="47782" y="10782"/>
                  </a:lnTo>
                  <a:lnTo>
                    <a:pt x="47782" y="9370"/>
                  </a:lnTo>
                  <a:lnTo>
                    <a:pt x="50110" y="9370"/>
                  </a:lnTo>
                  <a:lnTo>
                    <a:pt x="50110" y="12175"/>
                  </a:lnTo>
                  <a:lnTo>
                    <a:pt x="64632" y="12175"/>
                  </a:lnTo>
                  <a:lnTo>
                    <a:pt x="64632" y="9370"/>
                  </a:lnTo>
                  <a:lnTo>
                    <a:pt x="66979" y="9370"/>
                  </a:lnTo>
                  <a:lnTo>
                    <a:pt x="66979" y="10782"/>
                  </a:lnTo>
                  <a:lnTo>
                    <a:pt x="81023" y="10782"/>
                  </a:lnTo>
                  <a:lnTo>
                    <a:pt x="81023" y="9370"/>
                  </a:lnTo>
                  <a:lnTo>
                    <a:pt x="83370" y="9370"/>
                  </a:lnTo>
                  <a:lnTo>
                    <a:pt x="83370" y="12175"/>
                  </a:lnTo>
                  <a:lnTo>
                    <a:pt x="97892" y="12175"/>
                  </a:lnTo>
                  <a:lnTo>
                    <a:pt x="97892" y="9370"/>
                  </a:lnTo>
                  <a:lnTo>
                    <a:pt x="101174" y="9370"/>
                  </a:lnTo>
                  <a:lnTo>
                    <a:pt x="101174" y="10782"/>
                  </a:lnTo>
                  <a:lnTo>
                    <a:pt x="115656" y="10782"/>
                  </a:lnTo>
                  <a:lnTo>
                    <a:pt x="115656" y="9370"/>
                  </a:lnTo>
                  <a:lnTo>
                    <a:pt x="118481" y="9370"/>
                  </a:lnTo>
                  <a:lnTo>
                    <a:pt x="118481" y="12175"/>
                  </a:lnTo>
                  <a:lnTo>
                    <a:pt x="133460" y="12175"/>
                  </a:lnTo>
                  <a:lnTo>
                    <a:pt x="133460" y="9370"/>
                  </a:lnTo>
                  <a:lnTo>
                    <a:pt x="136285" y="9370"/>
                  </a:lnTo>
                  <a:lnTo>
                    <a:pt x="136285" y="10782"/>
                  </a:lnTo>
                  <a:lnTo>
                    <a:pt x="151722" y="10782"/>
                  </a:lnTo>
                  <a:lnTo>
                    <a:pt x="151722" y="9370"/>
                  </a:lnTo>
                  <a:lnTo>
                    <a:pt x="154527" y="9370"/>
                  </a:lnTo>
                  <a:lnTo>
                    <a:pt x="154527" y="12175"/>
                  </a:lnTo>
                  <a:lnTo>
                    <a:pt x="169048" y="12175"/>
                  </a:lnTo>
                  <a:lnTo>
                    <a:pt x="169048" y="9370"/>
                  </a:lnTo>
                  <a:lnTo>
                    <a:pt x="172331" y="9370"/>
                  </a:lnTo>
                  <a:lnTo>
                    <a:pt x="172331" y="10782"/>
                  </a:lnTo>
                  <a:lnTo>
                    <a:pt x="186852" y="10782"/>
                  </a:lnTo>
                  <a:lnTo>
                    <a:pt x="186852" y="9370"/>
                  </a:lnTo>
                  <a:lnTo>
                    <a:pt x="190115" y="9370"/>
                  </a:lnTo>
                  <a:lnTo>
                    <a:pt x="190115" y="12175"/>
                  </a:lnTo>
                  <a:lnTo>
                    <a:pt x="204636" y="12175"/>
                  </a:lnTo>
                  <a:lnTo>
                    <a:pt x="204636" y="9370"/>
                  </a:lnTo>
                  <a:lnTo>
                    <a:pt x="207441" y="9370"/>
                  </a:lnTo>
                  <a:lnTo>
                    <a:pt x="207441" y="12175"/>
                  </a:lnTo>
                  <a:lnTo>
                    <a:pt x="222440" y="12175"/>
                  </a:lnTo>
                  <a:lnTo>
                    <a:pt x="222440" y="9370"/>
                  </a:lnTo>
                  <a:lnTo>
                    <a:pt x="225722" y="9370"/>
                  </a:lnTo>
                  <a:lnTo>
                    <a:pt x="225722" y="10782"/>
                  </a:lnTo>
                  <a:lnTo>
                    <a:pt x="240224" y="10782"/>
                  </a:lnTo>
                  <a:lnTo>
                    <a:pt x="240224" y="9370"/>
                  </a:lnTo>
                  <a:lnTo>
                    <a:pt x="243507" y="9370"/>
                  </a:lnTo>
                  <a:lnTo>
                    <a:pt x="243507" y="12175"/>
                  </a:lnTo>
                  <a:lnTo>
                    <a:pt x="257551" y="12175"/>
                  </a:lnTo>
                  <a:lnTo>
                    <a:pt x="257551" y="9370"/>
                  </a:lnTo>
                  <a:lnTo>
                    <a:pt x="260833" y="9370"/>
                  </a:lnTo>
                  <a:lnTo>
                    <a:pt x="260833" y="10782"/>
                  </a:lnTo>
                  <a:lnTo>
                    <a:pt x="275355" y="10782"/>
                  </a:lnTo>
                  <a:lnTo>
                    <a:pt x="275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363575" y="-634175"/>
              <a:ext cx="6695900" cy="1158775"/>
            </a:xfrm>
            <a:custGeom>
              <a:rect b="b" l="l" r="r" t="t"/>
              <a:pathLst>
                <a:path extrusionOk="0" h="46351" w="267836">
                  <a:moveTo>
                    <a:pt x="0" y="0"/>
                  </a:moveTo>
                  <a:lnTo>
                    <a:pt x="0" y="46350"/>
                  </a:lnTo>
                  <a:lnTo>
                    <a:pt x="267835" y="46350"/>
                  </a:lnTo>
                  <a:lnTo>
                    <a:pt x="26783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363575" y="-634175"/>
              <a:ext cx="363050" cy="1194575"/>
            </a:xfrm>
            <a:custGeom>
              <a:rect b="b" l="l" r="r" t="t"/>
              <a:pathLst>
                <a:path extrusionOk="0" h="47783" w="14522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434175" y="-634175"/>
              <a:ext cx="210900" cy="1194575"/>
            </a:xfrm>
            <a:custGeom>
              <a:rect b="b" l="l" r="r" t="t"/>
              <a:pathLst>
                <a:path extrusionOk="0" h="47783" w="8436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785300" y="-634175"/>
              <a:ext cx="351125" cy="1228900"/>
            </a:xfrm>
            <a:custGeom>
              <a:rect b="b" l="l" r="r" t="t"/>
              <a:pathLst>
                <a:path extrusionOk="0" h="49156" w="14045">
                  <a:moveTo>
                    <a:pt x="0" y="0"/>
                  </a:moveTo>
                  <a:lnTo>
                    <a:pt x="0" y="49155"/>
                  </a:lnTo>
                  <a:lnTo>
                    <a:pt x="14044" y="49155"/>
                  </a:lnTo>
                  <a:lnTo>
                    <a:pt x="14044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867350" y="-634175"/>
              <a:ext cx="187025" cy="1228900"/>
            </a:xfrm>
            <a:custGeom>
              <a:rect b="b" l="l" r="r" t="t"/>
              <a:pathLst>
                <a:path extrusionOk="0" h="49156" w="7481">
                  <a:moveTo>
                    <a:pt x="0" y="0"/>
                  </a:moveTo>
                  <a:lnTo>
                    <a:pt x="0" y="49155"/>
                  </a:lnTo>
                  <a:lnTo>
                    <a:pt x="7480" y="49155"/>
                  </a:lnTo>
                  <a:lnTo>
                    <a:pt x="7480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119507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1277150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0" y="0"/>
                  </a:moveTo>
                  <a:lnTo>
                    <a:pt x="0" y="47782"/>
                  </a:lnTo>
                  <a:lnTo>
                    <a:pt x="7957" y="47782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1616300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3" y="49155"/>
                  </a:lnTo>
                  <a:lnTo>
                    <a:pt x="14523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1698375" y="-634175"/>
              <a:ext cx="210875" cy="1228900"/>
            </a:xfrm>
            <a:custGeom>
              <a:rect b="b" l="l" r="r" t="t"/>
              <a:pathLst>
                <a:path extrusionOk="0" h="49156" w="8435">
                  <a:moveTo>
                    <a:pt x="0" y="0"/>
                  </a:moveTo>
                  <a:lnTo>
                    <a:pt x="0" y="49155"/>
                  </a:lnTo>
                  <a:lnTo>
                    <a:pt x="8435" y="49155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2038025" y="-634175"/>
              <a:ext cx="351150" cy="1194575"/>
            </a:xfrm>
            <a:custGeom>
              <a:rect b="b" l="l" r="r" t="t"/>
              <a:pathLst>
                <a:path extrusionOk="0" h="47783" w="14046">
                  <a:moveTo>
                    <a:pt x="1" y="0"/>
                  </a:moveTo>
                  <a:lnTo>
                    <a:pt x="1" y="47782"/>
                  </a:lnTo>
                  <a:lnTo>
                    <a:pt x="14045" y="47782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2108150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24478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0" y="0"/>
                  </a:moveTo>
                  <a:lnTo>
                    <a:pt x="0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2529375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28929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2973975" y="-634175"/>
              <a:ext cx="210900" cy="1194575"/>
            </a:xfrm>
            <a:custGeom>
              <a:rect b="b" l="l" r="r" t="t"/>
              <a:pathLst>
                <a:path extrusionOk="0" h="47783" w="8436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325600" y="-634175"/>
              <a:ext cx="374500" cy="1228900"/>
            </a:xfrm>
            <a:custGeom>
              <a:rect b="b" l="l" r="r" t="t"/>
              <a:pathLst>
                <a:path extrusionOk="0" h="49156" w="14980">
                  <a:moveTo>
                    <a:pt x="0" y="0"/>
                  </a:moveTo>
                  <a:lnTo>
                    <a:pt x="0" y="49155"/>
                  </a:lnTo>
                  <a:lnTo>
                    <a:pt x="14979" y="49155"/>
                  </a:lnTo>
                  <a:lnTo>
                    <a:pt x="1497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3407650" y="-634175"/>
              <a:ext cx="210375" cy="1228900"/>
            </a:xfrm>
            <a:custGeom>
              <a:rect b="b" l="l" r="r" t="t"/>
              <a:pathLst>
                <a:path extrusionOk="0" h="49156" w="8415">
                  <a:moveTo>
                    <a:pt x="0" y="0"/>
                  </a:moveTo>
                  <a:lnTo>
                    <a:pt x="0" y="49155"/>
                  </a:lnTo>
                  <a:lnTo>
                    <a:pt x="8415" y="49155"/>
                  </a:lnTo>
                  <a:lnTo>
                    <a:pt x="841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3770675" y="-634175"/>
              <a:ext cx="385950" cy="1194575"/>
            </a:xfrm>
            <a:custGeom>
              <a:rect b="b" l="l" r="r" t="t"/>
              <a:pathLst>
                <a:path extrusionOk="0" h="47783" w="15438">
                  <a:moveTo>
                    <a:pt x="1" y="0"/>
                  </a:moveTo>
                  <a:lnTo>
                    <a:pt x="1" y="47782"/>
                  </a:lnTo>
                  <a:lnTo>
                    <a:pt x="15438" y="47782"/>
                  </a:lnTo>
                  <a:lnTo>
                    <a:pt x="15438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3864175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42267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4308775" y="-634175"/>
              <a:ext cx="187025" cy="1228900"/>
            </a:xfrm>
            <a:custGeom>
              <a:rect b="b" l="l" r="r" t="t"/>
              <a:pathLst>
                <a:path extrusionOk="0" h="49156" w="7481">
                  <a:moveTo>
                    <a:pt x="1" y="0"/>
                  </a:moveTo>
                  <a:lnTo>
                    <a:pt x="1" y="49155"/>
                  </a:lnTo>
                  <a:lnTo>
                    <a:pt x="7481" y="49155"/>
                  </a:lnTo>
                  <a:lnTo>
                    <a:pt x="748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6718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4741950" y="-634175"/>
              <a:ext cx="210875" cy="1194575"/>
            </a:xfrm>
            <a:custGeom>
              <a:rect b="b" l="l" r="r" t="t"/>
              <a:pathLst>
                <a:path extrusionOk="0" h="47783" w="8435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51164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5198475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5549600" y="-634175"/>
              <a:ext cx="375000" cy="1228900"/>
            </a:xfrm>
            <a:custGeom>
              <a:rect b="b" l="l" r="r" t="t"/>
              <a:pathLst>
                <a:path extrusionOk="0" h="49156" w="15000">
                  <a:moveTo>
                    <a:pt x="0" y="0"/>
                  </a:moveTo>
                  <a:lnTo>
                    <a:pt x="0" y="49155"/>
                  </a:lnTo>
                  <a:lnTo>
                    <a:pt x="14999" y="49155"/>
                  </a:lnTo>
                  <a:lnTo>
                    <a:pt x="1499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5631650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0" y="0"/>
                  </a:moveTo>
                  <a:lnTo>
                    <a:pt x="0" y="49155"/>
                  </a:lnTo>
                  <a:lnTo>
                    <a:pt x="7957" y="49155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60066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6076750" y="-634175"/>
              <a:ext cx="210875" cy="1194575"/>
            </a:xfrm>
            <a:custGeom>
              <a:rect b="b" l="l" r="r" t="t"/>
              <a:pathLst>
                <a:path extrusionOk="0" h="47783" w="8435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6451225" y="-634175"/>
              <a:ext cx="351125" cy="1228900"/>
            </a:xfrm>
            <a:custGeom>
              <a:rect b="b" l="l" r="r" t="t"/>
              <a:pathLst>
                <a:path extrusionOk="0" h="49156" w="14045">
                  <a:moveTo>
                    <a:pt x="1" y="0"/>
                  </a:moveTo>
                  <a:lnTo>
                    <a:pt x="1" y="49155"/>
                  </a:lnTo>
                  <a:lnTo>
                    <a:pt x="14045" y="49155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6532775" y="-634175"/>
              <a:ext cx="187525" cy="1228900"/>
            </a:xfrm>
            <a:custGeom>
              <a:rect b="b" l="l" r="r" t="t"/>
              <a:pathLst>
                <a:path extrusionOk="0" h="49156" w="7501">
                  <a:moveTo>
                    <a:pt x="1" y="0"/>
                  </a:moveTo>
                  <a:lnTo>
                    <a:pt x="1" y="49155"/>
                  </a:lnTo>
                  <a:lnTo>
                    <a:pt x="7501" y="49155"/>
                  </a:lnTo>
                  <a:lnTo>
                    <a:pt x="750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6884400" y="-634175"/>
              <a:ext cx="363050" cy="1194575"/>
            </a:xfrm>
            <a:custGeom>
              <a:rect b="b" l="l" r="r" t="t"/>
              <a:pathLst>
                <a:path extrusionOk="0" h="47783" w="14522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6978375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211400" y="-634175"/>
              <a:ext cx="7094250" cy="25"/>
            </a:xfrm>
            <a:custGeom>
              <a:rect b="b" l="l" r="r" t="t"/>
              <a:pathLst>
                <a:path extrusionOk="0" fill="none" h="1" w="283770">
                  <a:moveTo>
                    <a:pt x="0" y="0"/>
                  </a:moveTo>
                  <a:lnTo>
                    <a:pt x="283769" y="0"/>
                  </a:lnTo>
                </a:path>
              </a:pathLst>
            </a:custGeom>
            <a:noFill/>
            <a:ln cap="flat" cmpd="sng" w="46750">
              <a:solidFill>
                <a:srgbClr val="FFB726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7287225" y="-693375"/>
              <a:ext cx="127825" cy="128350"/>
            </a:xfrm>
            <a:custGeom>
              <a:rect b="b" l="l" r="r" t="t"/>
              <a:pathLst>
                <a:path extrusionOk="0" h="5134" w="5113">
                  <a:moveTo>
                    <a:pt x="2566" y="1"/>
                  </a:moveTo>
                  <a:cubicBezTo>
                    <a:pt x="1134" y="1"/>
                    <a:pt x="0" y="1155"/>
                    <a:pt x="0" y="2567"/>
                  </a:cubicBezTo>
                  <a:cubicBezTo>
                    <a:pt x="0" y="3979"/>
                    <a:pt x="1134" y="5133"/>
                    <a:pt x="2566" y="5133"/>
                  </a:cubicBezTo>
                  <a:cubicBezTo>
                    <a:pt x="3979" y="5133"/>
                    <a:pt x="5113" y="3979"/>
                    <a:pt x="5113" y="2567"/>
                  </a:cubicBezTo>
                  <a:cubicBezTo>
                    <a:pt x="5113" y="1155"/>
                    <a:pt x="3979" y="1"/>
                    <a:pt x="2566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193475" y="-693375"/>
              <a:ext cx="128350" cy="128350"/>
            </a:xfrm>
            <a:custGeom>
              <a:rect b="b" l="l" r="r" t="t"/>
              <a:pathLst>
                <a:path extrusionOk="0" h="5134" w="5134">
                  <a:moveTo>
                    <a:pt x="2567" y="1"/>
                  </a:moveTo>
                  <a:cubicBezTo>
                    <a:pt x="1155" y="1"/>
                    <a:pt x="1" y="1155"/>
                    <a:pt x="1" y="2567"/>
                  </a:cubicBezTo>
                  <a:cubicBezTo>
                    <a:pt x="1" y="3979"/>
                    <a:pt x="1155" y="5133"/>
                    <a:pt x="2567" y="5133"/>
                  </a:cubicBezTo>
                  <a:cubicBezTo>
                    <a:pt x="3979" y="5133"/>
                    <a:pt x="5133" y="3979"/>
                    <a:pt x="5133" y="2567"/>
                  </a:cubicBezTo>
                  <a:cubicBezTo>
                    <a:pt x="5133" y="1155"/>
                    <a:pt x="3979" y="1"/>
                    <a:pt x="2567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" name="Google Shape;328;p3"/>
          <p:cNvGrpSpPr/>
          <p:nvPr/>
        </p:nvGrpSpPr>
        <p:grpSpPr>
          <a:xfrm>
            <a:off x="-20" y="4613271"/>
            <a:ext cx="9143683" cy="1629094"/>
            <a:chOff x="429225" y="4417075"/>
            <a:chExt cx="6749600" cy="1202550"/>
          </a:xfrm>
        </p:grpSpPr>
        <p:sp>
          <p:nvSpPr>
            <p:cNvPr id="329" name="Google Shape;329;p3"/>
            <p:cNvSpPr/>
            <p:nvPr/>
          </p:nvSpPr>
          <p:spPr>
            <a:xfrm>
              <a:off x="1901275" y="5022325"/>
              <a:ext cx="3806000" cy="502300"/>
            </a:xfrm>
            <a:custGeom>
              <a:rect b="b" l="l" r="r" t="t"/>
              <a:pathLst>
                <a:path extrusionOk="0" h="20092" w="152240">
                  <a:moveTo>
                    <a:pt x="0" y="0"/>
                  </a:moveTo>
                  <a:lnTo>
                    <a:pt x="0" y="20092"/>
                  </a:lnTo>
                  <a:lnTo>
                    <a:pt x="152239" y="20092"/>
                  </a:lnTo>
                  <a:lnTo>
                    <a:pt x="152239" y="0"/>
                  </a:lnTo>
                  <a:close/>
                </a:path>
              </a:pathLst>
            </a:custGeom>
            <a:solidFill>
              <a:srgbClr val="C3C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429225" y="4417075"/>
              <a:ext cx="650000" cy="553050"/>
            </a:xfrm>
            <a:custGeom>
              <a:rect b="b" l="l" r="r" t="t"/>
              <a:pathLst>
                <a:path extrusionOk="0" h="22122" w="2600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42970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2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9449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42970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3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430200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9" y="20828"/>
                  </a:lnTo>
                  <a:lnTo>
                    <a:pt x="24489" y="6088"/>
                  </a:lnTo>
                  <a:cubicBezTo>
                    <a:pt x="2446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1191600" y="4417075"/>
              <a:ext cx="650525" cy="553050"/>
            </a:xfrm>
            <a:custGeom>
              <a:rect b="b" l="l" r="r" t="t"/>
              <a:pathLst>
                <a:path extrusionOk="0" h="22122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119260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7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17078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119260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09" y="0"/>
                  </a:moveTo>
                  <a:cubicBezTo>
                    <a:pt x="75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5" y="4158"/>
                  </a:cubicBezTo>
                  <a:cubicBezTo>
                    <a:pt x="7221" y="3263"/>
                    <a:pt x="4476" y="1850"/>
                    <a:pt x="200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1192600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08" y="160"/>
                  </a:cubicBezTo>
                  <a:lnTo>
                    <a:pt x="1824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88" y="2726"/>
                    <a:pt x="2174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1954475" y="4417075"/>
              <a:ext cx="650525" cy="553050"/>
            </a:xfrm>
            <a:custGeom>
              <a:rect b="b" l="l" r="r" t="t"/>
              <a:pathLst>
                <a:path extrusionOk="0" h="22122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1" y="22121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1954475" y="4449400"/>
              <a:ext cx="613225" cy="520725"/>
            </a:xfrm>
            <a:custGeom>
              <a:rect b="b" l="l" r="r" t="t"/>
              <a:pathLst>
                <a:path extrusionOk="0" h="20829" w="24529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247020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0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1954475" y="4488200"/>
              <a:ext cx="612725" cy="481925"/>
            </a:xfrm>
            <a:custGeom>
              <a:rect b="b" l="l" r="r" t="t"/>
              <a:pathLst>
                <a:path extrusionOk="0" h="19277" w="24509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195447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2716875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271687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323260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2716875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0"/>
                  </a:moveTo>
                  <a:cubicBezTo>
                    <a:pt x="77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6" y="4158"/>
                  </a:cubicBezTo>
                  <a:cubicBezTo>
                    <a:pt x="7221" y="3263"/>
                    <a:pt x="4476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2717375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68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3479750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3479250" y="4449400"/>
              <a:ext cx="613225" cy="520725"/>
            </a:xfrm>
            <a:custGeom>
              <a:rect b="b" l="l" r="r" t="t"/>
              <a:pathLst>
                <a:path extrusionOk="0" h="20829" w="24529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80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399497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3479250" y="4488200"/>
              <a:ext cx="612725" cy="481925"/>
            </a:xfrm>
            <a:custGeom>
              <a:rect b="b" l="l" r="r" t="t"/>
              <a:pathLst>
                <a:path extrusionOk="0" h="19277" w="24509">
                  <a:moveTo>
                    <a:pt x="203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86" y="4158"/>
                  </a:cubicBezTo>
                  <a:cubicBezTo>
                    <a:pt x="7242" y="3263"/>
                    <a:pt x="4477" y="1850"/>
                    <a:pt x="203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347925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6528800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656610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652880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656660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0"/>
                  </a:moveTo>
                  <a:cubicBezTo>
                    <a:pt x="20013" y="1850"/>
                    <a:pt x="1726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33" y="1134"/>
                    <a:pt x="22479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6566600" y="4449400"/>
              <a:ext cx="611725" cy="520725"/>
            </a:xfrm>
            <a:custGeom>
              <a:rect b="b" l="l" r="r" t="t"/>
              <a:pathLst>
                <a:path extrusionOk="0" h="20829" w="24469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00" y="20828"/>
                  </a:lnTo>
                  <a:lnTo>
                    <a:pt x="200" y="6207"/>
                  </a:lnTo>
                  <a:cubicBezTo>
                    <a:pt x="200" y="2885"/>
                    <a:pt x="2885" y="160"/>
                    <a:pt x="6207" y="160"/>
                  </a:cubicBezTo>
                  <a:lnTo>
                    <a:pt x="18461" y="160"/>
                  </a:lnTo>
                  <a:cubicBezTo>
                    <a:pt x="21763" y="160"/>
                    <a:pt x="24469" y="2885"/>
                    <a:pt x="24469" y="6207"/>
                  </a:cubicBezTo>
                  <a:lnTo>
                    <a:pt x="24469" y="6088"/>
                  </a:lnTo>
                  <a:cubicBezTo>
                    <a:pt x="24469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5766425" y="4417075"/>
              <a:ext cx="650500" cy="553050"/>
            </a:xfrm>
            <a:custGeom>
              <a:rect b="b" l="l" r="r" t="t"/>
              <a:pathLst>
                <a:path extrusionOk="0" h="22122" w="2602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5803225" y="4449400"/>
              <a:ext cx="613225" cy="520725"/>
            </a:xfrm>
            <a:custGeom>
              <a:rect b="b" l="l" r="r" t="t"/>
              <a:pathLst>
                <a:path extrusionOk="0" h="20829" w="24529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8"/>
                  </a:lnTo>
                  <a:cubicBezTo>
                    <a:pt x="2452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57664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5803725" y="4488200"/>
              <a:ext cx="612725" cy="481925"/>
            </a:xfrm>
            <a:custGeom>
              <a:rect b="b" l="l" r="r" t="t"/>
              <a:pathLst>
                <a:path extrusionOk="0" h="19277" w="24509">
                  <a:moveTo>
                    <a:pt x="22479" y="0"/>
                  </a:moveTo>
                  <a:cubicBezTo>
                    <a:pt x="2003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508" y="19276"/>
                  </a:lnTo>
                  <a:lnTo>
                    <a:pt x="24508" y="4536"/>
                  </a:lnTo>
                  <a:cubicBezTo>
                    <a:pt x="2450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580372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7" y="1"/>
                  </a:moveTo>
                  <a:cubicBezTo>
                    <a:pt x="2745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508" y="2885"/>
                    <a:pt x="24508" y="6207"/>
                  </a:cubicBezTo>
                  <a:lnTo>
                    <a:pt x="24508" y="6088"/>
                  </a:lnTo>
                  <a:cubicBezTo>
                    <a:pt x="24508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5004025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504132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50040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5041825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0"/>
                  </a:moveTo>
                  <a:cubicBezTo>
                    <a:pt x="20013" y="1850"/>
                    <a:pt x="1724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5041325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88" y="1"/>
                  </a:moveTo>
                  <a:cubicBezTo>
                    <a:pt x="2726" y="1"/>
                    <a:pt x="21" y="2726"/>
                    <a:pt x="1" y="6088"/>
                  </a:cubicBezTo>
                  <a:lnTo>
                    <a:pt x="1" y="20828"/>
                  </a:lnTo>
                  <a:lnTo>
                    <a:pt x="220" y="20828"/>
                  </a:lnTo>
                  <a:lnTo>
                    <a:pt x="220" y="6207"/>
                  </a:lnTo>
                  <a:cubicBezTo>
                    <a:pt x="220" y="2885"/>
                    <a:pt x="2905" y="160"/>
                    <a:pt x="6227" y="160"/>
                  </a:cubicBezTo>
                  <a:lnTo>
                    <a:pt x="18461" y="160"/>
                  </a:lnTo>
                  <a:cubicBezTo>
                    <a:pt x="21783" y="160"/>
                    <a:pt x="24489" y="2885"/>
                    <a:pt x="24489" y="6207"/>
                  </a:cubicBezTo>
                  <a:lnTo>
                    <a:pt x="24489" y="6088"/>
                  </a:lnTo>
                  <a:cubicBezTo>
                    <a:pt x="2448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4241650" y="4417075"/>
              <a:ext cx="650500" cy="553050"/>
            </a:xfrm>
            <a:custGeom>
              <a:rect b="b" l="l" r="r" t="t"/>
              <a:pathLst>
                <a:path extrusionOk="0" h="22122" w="2602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427845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424165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427895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0"/>
                  </a:moveTo>
                  <a:cubicBezTo>
                    <a:pt x="2001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4536"/>
                  </a:lnTo>
                  <a:cubicBezTo>
                    <a:pt x="2448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4278950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87" y="1"/>
                  </a:moveTo>
                  <a:cubicBezTo>
                    <a:pt x="274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488" y="2885"/>
                    <a:pt x="24488" y="6207"/>
                  </a:cubicBezTo>
                  <a:lnTo>
                    <a:pt x="24488" y="6088"/>
                  </a:lnTo>
                  <a:cubicBezTo>
                    <a:pt x="2448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810650" y="4622475"/>
              <a:ext cx="650525" cy="553525"/>
            </a:xfrm>
            <a:custGeom>
              <a:rect b="b" l="l" r="r" t="t"/>
              <a:pathLst>
                <a:path extrusionOk="0" h="22141" w="26021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810650" y="4654800"/>
              <a:ext cx="613225" cy="521200"/>
            </a:xfrm>
            <a:custGeom>
              <a:rect b="b" l="l" r="r" t="t"/>
              <a:pathLst>
                <a:path extrusionOk="0" h="20848" w="24529">
                  <a:moveTo>
                    <a:pt x="608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132687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1" y="1"/>
                  </a:moveTo>
                  <a:cubicBezTo>
                    <a:pt x="5073" y="1017"/>
                    <a:pt x="4886" y="1406"/>
                    <a:pt x="4527" y="1406"/>
                  </a:cubicBezTo>
                  <a:cubicBezTo>
                    <a:pt x="4358" y="1406"/>
                    <a:pt x="4152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810650" y="47294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0"/>
                  </a:moveTo>
                  <a:cubicBezTo>
                    <a:pt x="777" y="111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53" y="5709"/>
                    <a:pt x="14880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811150" y="4654800"/>
              <a:ext cx="612725" cy="521200"/>
            </a:xfrm>
            <a:custGeom>
              <a:rect b="b" l="l" r="r" t="t"/>
              <a:pathLst>
                <a:path extrusionOk="0" h="20848" w="24509">
                  <a:moveTo>
                    <a:pt x="606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469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1573050" y="4622475"/>
              <a:ext cx="650000" cy="553525"/>
            </a:xfrm>
            <a:custGeom>
              <a:rect b="b" l="l" r="r" t="t"/>
              <a:pathLst>
                <a:path extrusionOk="0" h="22141" w="2600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1573550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08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208875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2" y="1"/>
                  </a:moveTo>
                  <a:cubicBezTo>
                    <a:pt x="5087" y="1017"/>
                    <a:pt x="4904" y="1406"/>
                    <a:pt x="4540" y="1406"/>
                  </a:cubicBezTo>
                  <a:cubicBezTo>
                    <a:pt x="4369" y="1406"/>
                    <a:pt x="4159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1573550" y="4693575"/>
              <a:ext cx="612200" cy="481925"/>
            </a:xfrm>
            <a:custGeom>
              <a:rect b="b" l="l" r="r" t="t"/>
              <a:pathLst>
                <a:path extrusionOk="0" h="19277" w="24488">
                  <a:moveTo>
                    <a:pt x="200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2" y="5690"/>
                    <a:pt x="14860" y="5571"/>
                    <a:pt x="10165" y="4159"/>
                  </a:cubicBezTo>
                  <a:cubicBezTo>
                    <a:pt x="7241" y="326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1573550" y="4654800"/>
              <a:ext cx="612200" cy="521200"/>
            </a:xfrm>
            <a:custGeom>
              <a:rect b="b" l="l" r="r" t="t"/>
              <a:pathLst>
                <a:path extrusionOk="0" h="20848" w="24488">
                  <a:moveTo>
                    <a:pt x="6067" y="0"/>
                  </a:moveTo>
                  <a:cubicBezTo>
                    <a:pt x="2706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06" y="179"/>
                    <a:pt x="600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2335925" y="4622475"/>
              <a:ext cx="650025" cy="553525"/>
            </a:xfrm>
            <a:custGeom>
              <a:rect b="b" l="l" r="r" t="t"/>
              <a:pathLst>
                <a:path extrusionOk="0" h="22141" w="26001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2335925" y="4654800"/>
              <a:ext cx="612725" cy="521200"/>
            </a:xfrm>
            <a:custGeom>
              <a:rect b="b" l="l" r="r" t="t"/>
              <a:pathLst>
                <a:path extrusionOk="0" h="20848" w="24509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85165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1" y="1"/>
                  </a:moveTo>
                  <a:cubicBezTo>
                    <a:pt x="5087" y="1017"/>
                    <a:pt x="4904" y="1406"/>
                    <a:pt x="4539" y="1406"/>
                  </a:cubicBezTo>
                  <a:cubicBezTo>
                    <a:pt x="4369" y="1406"/>
                    <a:pt x="4159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2335925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1"/>
                  </a:moveTo>
                  <a:cubicBezTo>
                    <a:pt x="757" y="1115"/>
                    <a:pt x="1" y="2706"/>
                    <a:pt x="1" y="4517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3" y="5690"/>
                    <a:pt x="14860" y="5571"/>
                    <a:pt x="10166" y="4159"/>
                  </a:cubicBezTo>
                  <a:cubicBezTo>
                    <a:pt x="7222" y="326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2335925" y="4654800"/>
              <a:ext cx="612225" cy="521200"/>
            </a:xfrm>
            <a:custGeom>
              <a:rect b="b" l="l" r="r" t="t"/>
              <a:pathLst>
                <a:path extrusionOk="0" h="20848" w="24489">
                  <a:moveTo>
                    <a:pt x="6068" y="0"/>
                  </a:moveTo>
                  <a:cubicBezTo>
                    <a:pt x="270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3097825" y="4622475"/>
              <a:ext cx="650500" cy="553525"/>
            </a:xfrm>
            <a:custGeom>
              <a:rect b="b" l="l" r="r" t="t"/>
              <a:pathLst>
                <a:path extrusionOk="0" h="22141" w="2602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3097825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361402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2" y="1"/>
                  </a:moveTo>
                  <a:cubicBezTo>
                    <a:pt x="5074" y="1017"/>
                    <a:pt x="4886" y="1406"/>
                    <a:pt x="4527" y="1406"/>
                  </a:cubicBezTo>
                  <a:cubicBezTo>
                    <a:pt x="4359" y="1406"/>
                    <a:pt x="4153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3098325" y="4693575"/>
              <a:ext cx="612700" cy="481925"/>
            </a:xfrm>
            <a:custGeom>
              <a:rect b="b" l="l" r="r" t="t"/>
              <a:pathLst>
                <a:path extrusionOk="0" h="19277" w="24508">
                  <a:moveTo>
                    <a:pt x="202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60"/>
                  </a:lnTo>
                  <a:cubicBezTo>
                    <a:pt x="20052" y="5690"/>
                    <a:pt x="14880" y="5571"/>
                    <a:pt x="10185" y="4159"/>
                  </a:cubicBezTo>
                  <a:cubicBezTo>
                    <a:pt x="7241" y="3263"/>
                    <a:pt x="4476" y="183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3098325" y="4654800"/>
              <a:ext cx="612700" cy="521200"/>
            </a:xfrm>
            <a:custGeom>
              <a:rect b="b" l="l" r="r" t="t"/>
              <a:pathLst>
                <a:path extrusionOk="0" h="20848" w="24508">
                  <a:moveTo>
                    <a:pt x="606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25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50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6147875" y="4622475"/>
              <a:ext cx="650000" cy="553525"/>
            </a:xfrm>
            <a:custGeom>
              <a:rect b="b" l="l" r="r" t="t"/>
              <a:pathLst>
                <a:path extrusionOk="0" h="22141" w="2600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6184175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10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614787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3" y="1320"/>
                    <a:pt x="1002" y="1406"/>
                    <a:pt x="832" y="1406"/>
                  </a:cubicBezTo>
                  <a:cubicBezTo>
                    <a:pt x="468" y="1406"/>
                    <a:pt x="285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6185150" y="47294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80" y="0"/>
                  </a:moveTo>
                  <a:cubicBezTo>
                    <a:pt x="20013" y="1850"/>
                    <a:pt x="17248" y="3263"/>
                    <a:pt x="14324" y="4158"/>
                  </a:cubicBezTo>
                  <a:cubicBezTo>
                    <a:pt x="9609" y="5570"/>
                    <a:pt x="443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6184675" y="4654800"/>
              <a:ext cx="612700" cy="521200"/>
            </a:xfrm>
            <a:custGeom>
              <a:rect b="b" l="l" r="r" t="t"/>
              <a:pathLst>
                <a:path extrusionOk="0" h="20848" w="24508">
                  <a:moveTo>
                    <a:pt x="6107" y="0"/>
                  </a:moveTo>
                  <a:cubicBezTo>
                    <a:pt x="2745" y="0"/>
                    <a:pt x="2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802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5385475" y="4622475"/>
              <a:ext cx="650525" cy="553525"/>
            </a:xfrm>
            <a:custGeom>
              <a:rect b="b" l="l" r="r" t="t"/>
              <a:pathLst>
                <a:path extrusionOk="0" h="22141" w="2602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5422275" y="4654800"/>
              <a:ext cx="612725" cy="521200"/>
            </a:xfrm>
            <a:custGeom>
              <a:rect b="b" l="l" r="r" t="t"/>
              <a:pathLst>
                <a:path extrusionOk="0" h="20848" w="24509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538547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2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5422775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31"/>
                    <a:pt x="17267" y="3263"/>
                    <a:pt x="14323" y="4159"/>
                  </a:cubicBezTo>
                  <a:cubicBezTo>
                    <a:pt x="9629" y="5571"/>
                    <a:pt x="4456" y="5690"/>
                    <a:pt x="0" y="7660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5422775" y="4654800"/>
              <a:ext cx="611725" cy="521200"/>
            </a:xfrm>
            <a:custGeom>
              <a:rect b="b" l="l" r="r" t="t"/>
              <a:pathLst>
                <a:path extrusionOk="0" h="20848" w="24469">
                  <a:moveTo>
                    <a:pt x="6068" y="0"/>
                  </a:moveTo>
                  <a:cubicBezTo>
                    <a:pt x="2706" y="0"/>
                    <a:pt x="0" y="2726"/>
                    <a:pt x="0" y="6107"/>
                  </a:cubicBezTo>
                  <a:lnTo>
                    <a:pt x="0" y="20848"/>
                  </a:lnTo>
                  <a:lnTo>
                    <a:pt x="199" y="20848"/>
                  </a:lnTo>
                  <a:lnTo>
                    <a:pt x="199" y="6227"/>
                  </a:lnTo>
                  <a:cubicBezTo>
                    <a:pt x="199" y="2885"/>
                    <a:pt x="2885" y="179"/>
                    <a:pt x="6207" y="179"/>
                  </a:cubicBezTo>
                  <a:lnTo>
                    <a:pt x="18441" y="179"/>
                  </a:lnTo>
                  <a:cubicBezTo>
                    <a:pt x="21763" y="179"/>
                    <a:pt x="24468" y="2885"/>
                    <a:pt x="24468" y="6227"/>
                  </a:cubicBezTo>
                  <a:lnTo>
                    <a:pt x="24468" y="6107"/>
                  </a:lnTo>
                  <a:cubicBezTo>
                    <a:pt x="24468" y="274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4622600" y="4622475"/>
              <a:ext cx="650500" cy="553525"/>
            </a:xfrm>
            <a:custGeom>
              <a:rect b="b" l="l" r="r" t="t"/>
              <a:pathLst>
                <a:path extrusionOk="0" h="22141" w="2602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4659900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462260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9" y="1320"/>
                    <a:pt x="1013" y="1406"/>
                    <a:pt x="845" y="1406"/>
                  </a:cubicBezTo>
                  <a:cubicBezTo>
                    <a:pt x="486" y="1406"/>
                    <a:pt x="298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4660875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60" y="1"/>
                  </a:moveTo>
                  <a:cubicBezTo>
                    <a:pt x="20013" y="1831"/>
                    <a:pt x="17248" y="3263"/>
                    <a:pt x="14324" y="4159"/>
                  </a:cubicBezTo>
                  <a:cubicBezTo>
                    <a:pt x="9609" y="5571"/>
                    <a:pt x="4437" y="5690"/>
                    <a:pt x="1" y="7660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17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4659900" y="4654800"/>
              <a:ext cx="612700" cy="521200"/>
            </a:xfrm>
            <a:custGeom>
              <a:rect b="b" l="l" r="r" t="t"/>
              <a:pathLst>
                <a:path extrusionOk="0" h="20848" w="24508">
                  <a:moveTo>
                    <a:pt x="6107" y="0"/>
                  </a:moveTo>
                  <a:cubicBezTo>
                    <a:pt x="2745" y="0"/>
                    <a:pt x="4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783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3860700" y="4622475"/>
              <a:ext cx="650025" cy="553525"/>
            </a:xfrm>
            <a:custGeom>
              <a:rect b="b" l="l" r="r" t="t"/>
              <a:pathLst>
                <a:path extrusionOk="0" h="22141" w="2600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3897000" y="4654800"/>
              <a:ext cx="613225" cy="521200"/>
            </a:xfrm>
            <a:custGeom>
              <a:rect b="b" l="l" r="r" t="t"/>
              <a:pathLst>
                <a:path extrusionOk="0" h="20848" w="24529">
                  <a:moveTo>
                    <a:pt x="610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386070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3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3898000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31"/>
                    <a:pt x="17247" y="3263"/>
                    <a:pt x="14323" y="4159"/>
                  </a:cubicBezTo>
                  <a:cubicBezTo>
                    <a:pt x="9629" y="5571"/>
                    <a:pt x="4456" y="5690"/>
                    <a:pt x="1" y="7660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3898000" y="4654800"/>
              <a:ext cx="612225" cy="521200"/>
            </a:xfrm>
            <a:custGeom>
              <a:rect b="b" l="l" r="r" t="t"/>
              <a:pathLst>
                <a:path extrusionOk="0" h="20848" w="24489">
                  <a:moveTo>
                    <a:pt x="6088" y="0"/>
                  </a:moveTo>
                  <a:cubicBezTo>
                    <a:pt x="2726" y="0"/>
                    <a:pt x="1" y="2726"/>
                    <a:pt x="1" y="6107"/>
                  </a:cubicBezTo>
                  <a:lnTo>
                    <a:pt x="1" y="20848"/>
                  </a:lnTo>
                  <a:lnTo>
                    <a:pt x="219" y="20848"/>
                  </a:lnTo>
                  <a:lnTo>
                    <a:pt x="219" y="6227"/>
                  </a:lnTo>
                  <a:cubicBezTo>
                    <a:pt x="219" y="2885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5"/>
                    <a:pt x="24488" y="6227"/>
                  </a:cubicBezTo>
                  <a:lnTo>
                    <a:pt x="24488" y="6107"/>
                  </a:lnTo>
                  <a:cubicBezTo>
                    <a:pt x="2448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429225" y="4827850"/>
              <a:ext cx="650000" cy="758450"/>
            </a:xfrm>
            <a:custGeom>
              <a:rect b="b" l="l" r="r" t="t"/>
              <a:pathLst>
                <a:path extrusionOk="0" h="30338" w="2600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42970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2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9449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42970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7659"/>
                  </a:lnTo>
                  <a:cubicBezTo>
                    <a:pt x="2003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430200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489" y="29043"/>
                  </a:lnTo>
                  <a:lnTo>
                    <a:pt x="24489" y="6087"/>
                  </a:lnTo>
                  <a:cubicBezTo>
                    <a:pt x="2446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1191600" y="4827850"/>
              <a:ext cx="650525" cy="758450"/>
            </a:xfrm>
            <a:custGeom>
              <a:rect b="b" l="l" r="r" t="t"/>
              <a:pathLst>
                <a:path extrusionOk="0" h="30338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119260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7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17078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119260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009" y="1"/>
                  </a:moveTo>
                  <a:cubicBezTo>
                    <a:pt x="75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5" y="4138"/>
                  </a:cubicBezTo>
                  <a:cubicBezTo>
                    <a:pt x="7221" y="324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1192600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88" y="2725"/>
                    <a:pt x="2174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1954475" y="4827850"/>
              <a:ext cx="650525" cy="758450"/>
            </a:xfrm>
            <a:custGeom>
              <a:rect b="b" l="l" r="r" t="t"/>
              <a:pathLst>
                <a:path extrusionOk="0" h="30338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1" y="30337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1954475" y="4860200"/>
              <a:ext cx="613225" cy="726100"/>
            </a:xfrm>
            <a:custGeom>
              <a:rect b="b" l="l" r="r" t="t"/>
              <a:pathLst>
                <a:path extrusionOk="0" h="29044" w="24529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247020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1954475" y="4899475"/>
              <a:ext cx="612725" cy="687325"/>
            </a:xfrm>
            <a:custGeom>
              <a:rect b="b" l="l" r="r" t="t"/>
              <a:pathLst>
                <a:path extrusionOk="0" h="27493" w="24509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195447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2716875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271687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323260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2716875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010" y="1"/>
                  </a:moveTo>
                  <a:cubicBezTo>
                    <a:pt x="77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6" y="4138"/>
                  </a:cubicBezTo>
                  <a:cubicBezTo>
                    <a:pt x="7221" y="324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2717375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3479750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3479250" y="4860200"/>
              <a:ext cx="613225" cy="726100"/>
            </a:xfrm>
            <a:custGeom>
              <a:rect b="b" l="l" r="r" t="t"/>
              <a:pathLst>
                <a:path extrusionOk="0" h="29044" w="24529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399497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3479250" y="4899475"/>
              <a:ext cx="612725" cy="687325"/>
            </a:xfrm>
            <a:custGeom>
              <a:rect b="b" l="l" r="r" t="t"/>
              <a:pathLst>
                <a:path extrusionOk="0" h="27493" w="24509">
                  <a:moveTo>
                    <a:pt x="203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86" y="4138"/>
                  </a:cubicBezTo>
                  <a:cubicBezTo>
                    <a:pt x="7242" y="3243"/>
                    <a:pt x="4477" y="1831"/>
                    <a:pt x="203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347925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6528800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656610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652880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656660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2479" y="1"/>
                  </a:moveTo>
                  <a:cubicBezTo>
                    <a:pt x="20013" y="1831"/>
                    <a:pt x="1726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33" y="1115"/>
                    <a:pt x="22479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6566600" y="4860200"/>
              <a:ext cx="611725" cy="726100"/>
            </a:xfrm>
            <a:custGeom>
              <a:rect b="b" l="l" r="r" t="t"/>
              <a:pathLst>
                <a:path extrusionOk="0" h="29044" w="24469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00" y="29043"/>
                  </a:lnTo>
                  <a:lnTo>
                    <a:pt x="200" y="6207"/>
                  </a:lnTo>
                  <a:cubicBezTo>
                    <a:pt x="200" y="2884"/>
                    <a:pt x="2885" y="179"/>
                    <a:pt x="6207" y="179"/>
                  </a:cubicBezTo>
                  <a:lnTo>
                    <a:pt x="18461" y="179"/>
                  </a:lnTo>
                  <a:cubicBezTo>
                    <a:pt x="21763" y="179"/>
                    <a:pt x="24469" y="2884"/>
                    <a:pt x="24469" y="6207"/>
                  </a:cubicBezTo>
                  <a:lnTo>
                    <a:pt x="24469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5766425" y="4827850"/>
              <a:ext cx="650500" cy="758450"/>
            </a:xfrm>
            <a:custGeom>
              <a:rect b="b" l="l" r="r" t="t"/>
              <a:pathLst>
                <a:path extrusionOk="0" h="30338" w="2602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5803225" y="4860200"/>
              <a:ext cx="613225" cy="726100"/>
            </a:xfrm>
            <a:custGeom>
              <a:rect b="b" l="l" r="r" t="t"/>
              <a:pathLst>
                <a:path extrusionOk="0" h="29044" w="24529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28" y="29043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57664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5803725" y="4899475"/>
              <a:ext cx="612725" cy="687325"/>
            </a:xfrm>
            <a:custGeom>
              <a:rect b="b" l="l" r="r" t="t"/>
              <a:pathLst>
                <a:path extrusionOk="0" h="27493" w="24509">
                  <a:moveTo>
                    <a:pt x="22479" y="1"/>
                  </a:moveTo>
                  <a:cubicBezTo>
                    <a:pt x="2003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508" y="27492"/>
                  </a:lnTo>
                  <a:lnTo>
                    <a:pt x="24508" y="4516"/>
                  </a:lnTo>
                  <a:cubicBezTo>
                    <a:pt x="2450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580372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508" y="2884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5004025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504132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50040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5041825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2479" y="1"/>
                  </a:moveTo>
                  <a:cubicBezTo>
                    <a:pt x="20013" y="1831"/>
                    <a:pt x="1724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5041325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88" y="0"/>
                  </a:moveTo>
                  <a:cubicBezTo>
                    <a:pt x="2726" y="0"/>
                    <a:pt x="21" y="2725"/>
                    <a:pt x="1" y="6087"/>
                  </a:cubicBezTo>
                  <a:lnTo>
                    <a:pt x="1" y="29043"/>
                  </a:lnTo>
                  <a:lnTo>
                    <a:pt x="220" y="29043"/>
                  </a:lnTo>
                  <a:lnTo>
                    <a:pt x="220" y="6207"/>
                  </a:lnTo>
                  <a:cubicBezTo>
                    <a:pt x="220" y="2884"/>
                    <a:pt x="2905" y="179"/>
                    <a:pt x="6227" y="179"/>
                  </a:cubicBezTo>
                  <a:lnTo>
                    <a:pt x="18461" y="179"/>
                  </a:lnTo>
                  <a:cubicBezTo>
                    <a:pt x="21783" y="179"/>
                    <a:pt x="24489" y="2884"/>
                    <a:pt x="24489" y="6207"/>
                  </a:cubicBezTo>
                  <a:lnTo>
                    <a:pt x="24489" y="6087"/>
                  </a:lnTo>
                  <a:cubicBezTo>
                    <a:pt x="2448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4241650" y="4827850"/>
              <a:ext cx="650500" cy="758450"/>
            </a:xfrm>
            <a:custGeom>
              <a:rect b="b" l="l" r="r" t="t"/>
              <a:pathLst>
                <a:path extrusionOk="0" h="30338" w="2602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427845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424165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427895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2479" y="1"/>
                  </a:moveTo>
                  <a:cubicBezTo>
                    <a:pt x="2001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451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4278950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87" y="0"/>
                  </a:moveTo>
                  <a:cubicBezTo>
                    <a:pt x="274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4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810650" y="5031275"/>
              <a:ext cx="650525" cy="553025"/>
            </a:xfrm>
            <a:custGeom>
              <a:rect b="b" l="l" r="r" t="t"/>
              <a:pathLst>
                <a:path extrusionOk="0" h="22121" w="26021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810650" y="5063600"/>
              <a:ext cx="613225" cy="520700"/>
            </a:xfrm>
            <a:custGeom>
              <a:rect b="b" l="l" r="r" t="t"/>
              <a:pathLst>
                <a:path extrusionOk="0" h="20828" w="24529">
                  <a:moveTo>
                    <a:pt x="608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1325875" y="5265000"/>
              <a:ext cx="135300" cy="319300"/>
            </a:xfrm>
            <a:custGeom>
              <a:rect b="b" l="l" r="r" t="t"/>
              <a:pathLst>
                <a:path extrusionOk="0" h="12772" w="5412">
                  <a:moveTo>
                    <a:pt x="5411" y="1"/>
                  </a:moveTo>
                  <a:cubicBezTo>
                    <a:pt x="5116" y="1009"/>
                    <a:pt x="4929" y="1390"/>
                    <a:pt x="4575" y="1390"/>
                  </a:cubicBezTo>
                  <a:cubicBezTo>
                    <a:pt x="4405" y="1390"/>
                    <a:pt x="4197" y="1303"/>
                    <a:pt x="3919" y="1154"/>
                  </a:cubicBezTo>
                  <a:lnTo>
                    <a:pt x="1" y="12772"/>
                  </a:lnTo>
                  <a:lnTo>
                    <a:pt x="5411" y="12772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810650" y="5138200"/>
              <a:ext cx="612225" cy="481425"/>
            </a:xfrm>
            <a:custGeom>
              <a:rect b="b" l="l" r="r" t="t"/>
              <a:pathLst>
                <a:path extrusionOk="0" h="19257" w="24489">
                  <a:moveTo>
                    <a:pt x="2010" y="0"/>
                  </a:moveTo>
                  <a:cubicBezTo>
                    <a:pt x="777" y="1114"/>
                    <a:pt x="1" y="2705"/>
                    <a:pt x="1" y="4516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7659"/>
                  </a:lnTo>
                  <a:cubicBezTo>
                    <a:pt x="20053" y="5689"/>
                    <a:pt x="14880" y="5570"/>
                    <a:pt x="10166" y="4138"/>
                  </a:cubicBezTo>
                  <a:cubicBezTo>
                    <a:pt x="7242" y="3243"/>
                    <a:pt x="4477" y="183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811150" y="5063600"/>
              <a:ext cx="612725" cy="520700"/>
            </a:xfrm>
            <a:custGeom>
              <a:rect b="b" l="l" r="r" t="t"/>
              <a:pathLst>
                <a:path extrusionOk="0" h="20828" w="24509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26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1573050" y="5031275"/>
              <a:ext cx="650000" cy="553025"/>
            </a:xfrm>
            <a:custGeom>
              <a:rect b="b" l="l" r="r" t="t"/>
              <a:pathLst>
                <a:path extrusionOk="0" h="22121" w="2600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1573550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08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2088750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1"/>
                  </a:moveTo>
                  <a:cubicBezTo>
                    <a:pt x="5090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1573550" y="5102375"/>
              <a:ext cx="612200" cy="481925"/>
            </a:xfrm>
            <a:custGeom>
              <a:rect b="b" l="l" r="r" t="t"/>
              <a:pathLst>
                <a:path extrusionOk="0" h="19277" w="24488">
                  <a:moveTo>
                    <a:pt x="200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2" y="5710"/>
                    <a:pt x="14860" y="5571"/>
                    <a:pt x="10165" y="4158"/>
                  </a:cubicBezTo>
                  <a:cubicBezTo>
                    <a:pt x="7241" y="3263"/>
                    <a:pt x="4476" y="185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1573550" y="5063600"/>
              <a:ext cx="612200" cy="520700"/>
            </a:xfrm>
            <a:custGeom>
              <a:rect b="b" l="l" r="r" t="t"/>
              <a:pathLst>
                <a:path extrusionOk="0" h="20828" w="24488">
                  <a:moveTo>
                    <a:pt x="6067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06" y="159"/>
                    <a:pt x="600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335925" y="5031275"/>
              <a:ext cx="650025" cy="553025"/>
            </a:xfrm>
            <a:custGeom>
              <a:rect b="b" l="l" r="r" t="t"/>
              <a:pathLst>
                <a:path extrusionOk="0" h="22121" w="26001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2335925" y="5063600"/>
              <a:ext cx="612725" cy="520700"/>
            </a:xfrm>
            <a:custGeom>
              <a:rect b="b" l="l" r="r" t="t"/>
              <a:pathLst>
                <a:path extrusionOk="0" h="20828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2851150" y="5265000"/>
              <a:ext cx="134800" cy="319300"/>
            </a:xfrm>
            <a:custGeom>
              <a:rect b="b" l="l" r="r" t="t"/>
              <a:pathLst>
                <a:path extrusionOk="0" h="12772" w="5392">
                  <a:moveTo>
                    <a:pt x="5391" y="1"/>
                  </a:moveTo>
                  <a:cubicBezTo>
                    <a:pt x="5109" y="1009"/>
                    <a:pt x="4927" y="1390"/>
                    <a:pt x="4568" y="1390"/>
                  </a:cubicBezTo>
                  <a:cubicBezTo>
                    <a:pt x="4396" y="1390"/>
                    <a:pt x="4183" y="1303"/>
                    <a:pt x="3899" y="1154"/>
                  </a:cubicBezTo>
                  <a:lnTo>
                    <a:pt x="0" y="12772"/>
                  </a:lnTo>
                  <a:lnTo>
                    <a:pt x="5391" y="12772"/>
                  </a:lnTo>
                  <a:lnTo>
                    <a:pt x="539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2335925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1"/>
                  </a:moveTo>
                  <a:cubicBezTo>
                    <a:pt x="757" y="1115"/>
                    <a:pt x="1" y="2706"/>
                    <a:pt x="1" y="4536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3" y="5710"/>
                    <a:pt x="14860" y="5571"/>
                    <a:pt x="10166" y="4158"/>
                  </a:cubicBezTo>
                  <a:cubicBezTo>
                    <a:pt x="7222" y="3263"/>
                    <a:pt x="4476" y="185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2335925" y="5063600"/>
              <a:ext cx="612225" cy="520700"/>
            </a:xfrm>
            <a:custGeom>
              <a:rect b="b" l="l" r="r" t="t"/>
              <a:pathLst>
                <a:path extrusionOk="0" h="20828" w="24489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06" y="159"/>
                    <a:pt x="6008" y="159"/>
                  </a:cubicBezTo>
                  <a:lnTo>
                    <a:pt x="1824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3097825" y="5031275"/>
              <a:ext cx="650500" cy="553025"/>
            </a:xfrm>
            <a:custGeom>
              <a:rect b="b" l="l" r="r" t="t"/>
              <a:pathLst>
                <a:path extrusionOk="0" h="22121" w="2602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3097825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3614025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3098325" y="5102375"/>
              <a:ext cx="612700" cy="481925"/>
            </a:xfrm>
            <a:custGeom>
              <a:rect b="b" l="l" r="r" t="t"/>
              <a:pathLst>
                <a:path extrusionOk="0" h="19277" w="24508">
                  <a:moveTo>
                    <a:pt x="202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59"/>
                  </a:lnTo>
                  <a:cubicBezTo>
                    <a:pt x="20052" y="5710"/>
                    <a:pt x="14880" y="5571"/>
                    <a:pt x="10185" y="4158"/>
                  </a:cubicBezTo>
                  <a:cubicBezTo>
                    <a:pt x="7241" y="3263"/>
                    <a:pt x="4476" y="185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3098325" y="5063600"/>
              <a:ext cx="612700" cy="520700"/>
            </a:xfrm>
            <a:custGeom>
              <a:rect b="b" l="l" r="r" t="t"/>
              <a:pathLst>
                <a:path extrusionOk="0" h="20828" w="24508">
                  <a:moveTo>
                    <a:pt x="606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25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50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6147875" y="5031275"/>
              <a:ext cx="650000" cy="553025"/>
            </a:xfrm>
            <a:custGeom>
              <a:rect b="b" l="l" r="r" t="t"/>
              <a:pathLst>
                <a:path extrusionOk="0" h="22121" w="2600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6184175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10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6147875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08" y="1303"/>
                    <a:pt x="996" y="1390"/>
                    <a:pt x="824" y="1390"/>
                  </a:cubicBezTo>
                  <a:cubicBezTo>
                    <a:pt x="465" y="1390"/>
                    <a:pt x="282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6185150" y="5138200"/>
              <a:ext cx="612225" cy="481425"/>
            </a:xfrm>
            <a:custGeom>
              <a:rect b="b" l="l" r="r" t="t"/>
              <a:pathLst>
                <a:path extrusionOk="0" h="19257" w="24489">
                  <a:moveTo>
                    <a:pt x="22480" y="0"/>
                  </a:moveTo>
                  <a:cubicBezTo>
                    <a:pt x="20013" y="1830"/>
                    <a:pt x="17248" y="3243"/>
                    <a:pt x="14324" y="4138"/>
                  </a:cubicBezTo>
                  <a:cubicBezTo>
                    <a:pt x="9609" y="5570"/>
                    <a:pt x="4437" y="5689"/>
                    <a:pt x="1" y="7659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4516"/>
                  </a:lnTo>
                  <a:cubicBezTo>
                    <a:pt x="24489" y="2705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6184675" y="5063600"/>
              <a:ext cx="612700" cy="520700"/>
            </a:xfrm>
            <a:custGeom>
              <a:rect b="b" l="l" r="r" t="t"/>
              <a:pathLst>
                <a:path extrusionOk="0" h="20828" w="24508">
                  <a:moveTo>
                    <a:pt x="6107" y="0"/>
                  </a:moveTo>
                  <a:cubicBezTo>
                    <a:pt x="2745" y="0"/>
                    <a:pt x="2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802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5385475" y="5031275"/>
              <a:ext cx="650525" cy="553025"/>
            </a:xfrm>
            <a:custGeom>
              <a:rect b="b" l="l" r="r" t="t"/>
              <a:pathLst>
                <a:path extrusionOk="0" h="22121" w="2602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5422275" y="5063600"/>
              <a:ext cx="612725" cy="520700"/>
            </a:xfrm>
            <a:custGeom>
              <a:rect b="b" l="l" r="r" t="t"/>
              <a:pathLst>
                <a:path extrusionOk="0" h="20828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5385475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5422775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51"/>
                    <a:pt x="17267" y="3263"/>
                    <a:pt x="14323" y="4158"/>
                  </a:cubicBezTo>
                  <a:cubicBezTo>
                    <a:pt x="9629" y="5571"/>
                    <a:pt x="4456" y="5710"/>
                    <a:pt x="0" y="7659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5422775" y="5063600"/>
              <a:ext cx="611725" cy="520700"/>
            </a:xfrm>
            <a:custGeom>
              <a:rect b="b" l="l" r="r" t="t"/>
              <a:pathLst>
                <a:path extrusionOk="0" h="20828" w="24469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199" y="20828"/>
                  </a:lnTo>
                  <a:lnTo>
                    <a:pt x="199" y="6207"/>
                  </a:lnTo>
                  <a:cubicBezTo>
                    <a:pt x="199" y="2885"/>
                    <a:pt x="2885" y="159"/>
                    <a:pt x="6207" y="159"/>
                  </a:cubicBezTo>
                  <a:lnTo>
                    <a:pt x="18441" y="159"/>
                  </a:lnTo>
                  <a:cubicBezTo>
                    <a:pt x="21763" y="159"/>
                    <a:pt x="24468" y="2885"/>
                    <a:pt x="24468" y="6207"/>
                  </a:cubicBezTo>
                  <a:lnTo>
                    <a:pt x="2446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4622600" y="5031275"/>
              <a:ext cx="650500" cy="553025"/>
            </a:xfrm>
            <a:custGeom>
              <a:rect b="b" l="l" r="r" t="t"/>
              <a:pathLst>
                <a:path extrusionOk="0" h="22121" w="2602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4659900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4622600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15" y="1303"/>
                    <a:pt x="1007" y="1390"/>
                    <a:pt x="837" y="1390"/>
                  </a:cubicBezTo>
                  <a:cubicBezTo>
                    <a:pt x="483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4660875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60" y="1"/>
                  </a:moveTo>
                  <a:cubicBezTo>
                    <a:pt x="20013" y="1851"/>
                    <a:pt x="17248" y="3263"/>
                    <a:pt x="14324" y="4158"/>
                  </a:cubicBezTo>
                  <a:cubicBezTo>
                    <a:pt x="9609" y="5571"/>
                    <a:pt x="4437" y="5710"/>
                    <a:pt x="1" y="7659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36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4659900" y="5063600"/>
              <a:ext cx="612700" cy="520700"/>
            </a:xfrm>
            <a:custGeom>
              <a:rect b="b" l="l" r="r" t="t"/>
              <a:pathLst>
                <a:path extrusionOk="0" h="20828" w="24508">
                  <a:moveTo>
                    <a:pt x="6107" y="0"/>
                  </a:moveTo>
                  <a:cubicBezTo>
                    <a:pt x="2745" y="0"/>
                    <a:pt x="4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783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3860700" y="5031275"/>
              <a:ext cx="650025" cy="553025"/>
            </a:xfrm>
            <a:custGeom>
              <a:rect b="b" l="l" r="r" t="t"/>
              <a:pathLst>
                <a:path extrusionOk="0" h="22121" w="2600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3897000" y="5063600"/>
              <a:ext cx="613225" cy="520700"/>
            </a:xfrm>
            <a:custGeom>
              <a:rect b="b" l="l" r="r" t="t"/>
              <a:pathLst>
                <a:path extrusionOk="0" h="20828" w="24529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3860700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3898000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51"/>
                    <a:pt x="17247" y="3263"/>
                    <a:pt x="14323" y="4158"/>
                  </a:cubicBezTo>
                  <a:cubicBezTo>
                    <a:pt x="9629" y="5571"/>
                    <a:pt x="4456" y="5710"/>
                    <a:pt x="1" y="7659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3898000" y="5063600"/>
              <a:ext cx="612225" cy="520700"/>
            </a:xfrm>
            <a:custGeom>
              <a:rect b="b" l="l" r="r" t="t"/>
              <a:pathLst>
                <a:path extrusionOk="0" h="20828" w="2448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59"/>
                    <a:pt x="6247" y="159"/>
                  </a:cubicBezTo>
                  <a:lnTo>
                    <a:pt x="18481" y="159"/>
                  </a:lnTo>
                  <a:cubicBezTo>
                    <a:pt x="21783" y="159"/>
                    <a:pt x="24488" y="2885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0" name="Google Shape;500;p3"/>
          <p:cNvSpPr txBox="1"/>
          <p:nvPr>
            <p:ph type="title"/>
          </p:nvPr>
        </p:nvSpPr>
        <p:spPr>
          <a:xfrm>
            <a:off x="4862843" y="1830621"/>
            <a:ext cx="3566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01" name="Google Shape;501;p3"/>
          <p:cNvSpPr txBox="1"/>
          <p:nvPr>
            <p:ph idx="1" type="subTitle"/>
          </p:nvPr>
        </p:nvSpPr>
        <p:spPr>
          <a:xfrm>
            <a:off x="4862843" y="2690664"/>
            <a:ext cx="2877000" cy="6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7">
    <p:spTree>
      <p:nvGrpSpPr>
        <p:cNvPr id="3179" name="Shape 3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0" name="Google Shape;3180;p21"/>
          <p:cNvSpPr/>
          <p:nvPr/>
        </p:nvSpPr>
        <p:spPr>
          <a:xfrm>
            <a:off x="-7175" y="3543775"/>
            <a:ext cx="9158700" cy="162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81" name="Google Shape;3181;p21"/>
          <p:cNvGrpSpPr/>
          <p:nvPr/>
        </p:nvGrpSpPr>
        <p:grpSpPr>
          <a:xfrm>
            <a:off x="4731051" y="3680128"/>
            <a:ext cx="3319678" cy="1513282"/>
            <a:chOff x="1951575" y="2613150"/>
            <a:chExt cx="3658450" cy="2837050"/>
          </a:xfrm>
        </p:grpSpPr>
        <p:sp>
          <p:nvSpPr>
            <p:cNvPr id="3182" name="Google Shape;3182;p21"/>
            <p:cNvSpPr/>
            <p:nvPr/>
          </p:nvSpPr>
          <p:spPr>
            <a:xfrm>
              <a:off x="1951575" y="2613150"/>
              <a:ext cx="3658450" cy="2837050"/>
            </a:xfrm>
            <a:custGeom>
              <a:rect b="b" l="l" r="r" t="t"/>
              <a:pathLst>
                <a:path extrusionOk="0" h="113482" w="146338">
                  <a:moveTo>
                    <a:pt x="51403" y="0"/>
                  </a:moveTo>
                  <a:lnTo>
                    <a:pt x="0" y="113482"/>
                  </a:lnTo>
                  <a:lnTo>
                    <a:pt x="146338" y="113482"/>
                  </a:lnTo>
                  <a:lnTo>
                    <a:pt x="999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21"/>
            <p:cNvSpPr/>
            <p:nvPr/>
          </p:nvSpPr>
          <p:spPr>
            <a:xfrm>
              <a:off x="2161725" y="2613150"/>
              <a:ext cx="1188375" cy="2837050"/>
            </a:xfrm>
            <a:custGeom>
              <a:rect b="b" l="l" r="r" t="t"/>
              <a:pathLst>
                <a:path extrusionOk="0" fill="none" h="113482" w="47535">
                  <a:moveTo>
                    <a:pt x="47534" y="0"/>
                  </a:moveTo>
                  <a:lnTo>
                    <a:pt x="0" y="113482"/>
                  </a:lnTo>
                </a:path>
              </a:pathLst>
            </a:custGeom>
            <a:noFill/>
            <a:ln cap="flat" cmpd="sng" w="10850">
              <a:solidFill>
                <a:schemeClr val="accen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21"/>
            <p:cNvSpPr/>
            <p:nvPr/>
          </p:nvSpPr>
          <p:spPr>
            <a:xfrm>
              <a:off x="4330775" y="2613150"/>
              <a:ext cx="1104975" cy="2837050"/>
            </a:xfrm>
            <a:custGeom>
              <a:rect b="b" l="l" r="r" t="t"/>
              <a:pathLst>
                <a:path extrusionOk="0" fill="none" h="113482" w="44199">
                  <a:moveTo>
                    <a:pt x="0" y="0"/>
                  </a:moveTo>
                  <a:lnTo>
                    <a:pt x="44198" y="113482"/>
                  </a:lnTo>
                </a:path>
              </a:pathLst>
            </a:custGeom>
            <a:noFill/>
            <a:ln cap="flat" cmpd="sng" w="10850">
              <a:solidFill>
                <a:schemeClr val="accen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85" name="Google Shape;3185;p21"/>
          <p:cNvGrpSpPr/>
          <p:nvPr/>
        </p:nvGrpSpPr>
        <p:grpSpPr>
          <a:xfrm flipH="1">
            <a:off x="2676375" y="387375"/>
            <a:ext cx="6477200" cy="4366413"/>
            <a:chOff x="-1323575" y="346100"/>
            <a:chExt cx="6477200" cy="4366413"/>
          </a:xfrm>
        </p:grpSpPr>
        <p:sp>
          <p:nvSpPr>
            <p:cNvPr id="3186" name="Google Shape;3186;p21"/>
            <p:cNvSpPr/>
            <p:nvPr/>
          </p:nvSpPr>
          <p:spPr>
            <a:xfrm>
              <a:off x="-1323575" y="346100"/>
              <a:ext cx="6345125" cy="4202000"/>
            </a:xfrm>
            <a:custGeom>
              <a:rect b="b" l="l" r="r" t="t"/>
              <a:pathLst>
                <a:path extrusionOk="0" h="168080" w="253805">
                  <a:moveTo>
                    <a:pt x="253805" y="162914"/>
                  </a:moveTo>
                  <a:lnTo>
                    <a:pt x="574" y="0"/>
                  </a:lnTo>
                  <a:lnTo>
                    <a:pt x="0" y="131708"/>
                  </a:lnTo>
                  <a:lnTo>
                    <a:pt x="246631" y="168080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3187" name="Google Shape;3187;p21"/>
            <p:cNvGrpSpPr/>
            <p:nvPr/>
          </p:nvGrpSpPr>
          <p:grpSpPr>
            <a:xfrm flipH="1">
              <a:off x="4793350" y="4364763"/>
              <a:ext cx="360275" cy="347750"/>
              <a:chOff x="1618825" y="2930900"/>
              <a:chExt cx="360275" cy="347750"/>
            </a:xfrm>
          </p:grpSpPr>
          <p:sp>
            <p:nvSpPr>
              <p:cNvPr id="3188" name="Google Shape;3188;p21"/>
              <p:cNvSpPr/>
              <p:nvPr/>
            </p:nvSpPr>
            <p:spPr>
              <a:xfrm>
                <a:off x="1670525" y="2930900"/>
                <a:ext cx="308575" cy="281975"/>
              </a:xfrm>
              <a:custGeom>
                <a:rect b="b" l="l" r="r" t="t"/>
                <a:pathLst>
                  <a:path extrusionOk="0" h="11279" w="12343">
                    <a:moveTo>
                      <a:pt x="4663" y="0"/>
                    </a:moveTo>
                    <a:cubicBezTo>
                      <a:pt x="4463" y="0"/>
                      <a:pt x="4317" y="54"/>
                      <a:pt x="4237" y="166"/>
                    </a:cubicBezTo>
                    <a:lnTo>
                      <a:pt x="1735" y="3302"/>
                    </a:lnTo>
                    <a:cubicBezTo>
                      <a:pt x="1" y="5403"/>
                      <a:pt x="368" y="8506"/>
                      <a:pt x="2503" y="10207"/>
                    </a:cubicBezTo>
                    <a:cubicBezTo>
                      <a:pt x="3408" y="10929"/>
                      <a:pt x="4483" y="11278"/>
                      <a:pt x="5552" y="11278"/>
                    </a:cubicBezTo>
                    <a:cubicBezTo>
                      <a:pt x="7002" y="11278"/>
                      <a:pt x="8442" y="10635"/>
                      <a:pt x="9441" y="9406"/>
                    </a:cubicBezTo>
                    <a:lnTo>
                      <a:pt x="11943" y="6304"/>
                    </a:lnTo>
                    <a:cubicBezTo>
                      <a:pt x="12343" y="5737"/>
                      <a:pt x="10975" y="3902"/>
                      <a:pt x="8840" y="2234"/>
                    </a:cubicBezTo>
                    <a:cubicBezTo>
                      <a:pt x="7156" y="871"/>
                      <a:pt x="5472" y="0"/>
                      <a:pt x="46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9" name="Google Shape;3189;p21"/>
              <p:cNvSpPr/>
              <p:nvPr/>
            </p:nvSpPr>
            <p:spPr>
              <a:xfrm>
                <a:off x="1703050" y="3050950"/>
                <a:ext cx="270225" cy="161925"/>
              </a:xfrm>
              <a:custGeom>
                <a:rect b="b" l="l" r="r" t="t"/>
                <a:pathLst>
                  <a:path extrusionOk="0" h="6477" w="10809">
                    <a:moveTo>
                      <a:pt x="10108" y="1"/>
                    </a:moveTo>
                    <a:lnTo>
                      <a:pt x="10108" y="1"/>
                    </a:lnTo>
                    <a:cubicBezTo>
                      <a:pt x="10375" y="435"/>
                      <a:pt x="10475" y="835"/>
                      <a:pt x="10308" y="1035"/>
                    </a:cubicBezTo>
                    <a:lnTo>
                      <a:pt x="7806" y="4171"/>
                    </a:lnTo>
                    <a:cubicBezTo>
                      <a:pt x="6827" y="5380"/>
                      <a:pt x="5384" y="6026"/>
                      <a:pt x="3929" y="6026"/>
                    </a:cubicBezTo>
                    <a:cubicBezTo>
                      <a:pt x="2855" y="6026"/>
                      <a:pt x="1774" y="5674"/>
                      <a:pt x="868" y="4938"/>
                    </a:cubicBezTo>
                    <a:cubicBezTo>
                      <a:pt x="534" y="4671"/>
                      <a:pt x="268" y="4371"/>
                      <a:pt x="1" y="4037"/>
                    </a:cubicBezTo>
                    <a:lnTo>
                      <a:pt x="1" y="4037"/>
                    </a:lnTo>
                    <a:cubicBezTo>
                      <a:pt x="301" y="4537"/>
                      <a:pt x="701" y="5038"/>
                      <a:pt x="1168" y="5405"/>
                    </a:cubicBezTo>
                    <a:cubicBezTo>
                      <a:pt x="2074" y="6127"/>
                      <a:pt x="3148" y="6476"/>
                      <a:pt x="4215" y="6476"/>
                    </a:cubicBezTo>
                    <a:cubicBezTo>
                      <a:pt x="5661" y="6476"/>
                      <a:pt x="7094" y="5833"/>
                      <a:pt x="8073" y="4604"/>
                    </a:cubicBezTo>
                    <a:lnTo>
                      <a:pt x="10575" y="1502"/>
                    </a:lnTo>
                    <a:cubicBezTo>
                      <a:pt x="10808" y="1235"/>
                      <a:pt x="10575" y="635"/>
                      <a:pt x="101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0" name="Google Shape;3190;p21"/>
              <p:cNvSpPr/>
              <p:nvPr/>
            </p:nvSpPr>
            <p:spPr>
              <a:xfrm>
                <a:off x="1783100" y="2944200"/>
                <a:ext cx="177675" cy="133475"/>
              </a:xfrm>
              <a:custGeom>
                <a:rect b="b" l="l" r="r" t="t"/>
                <a:pathLst>
                  <a:path extrusionOk="0" h="5339" w="7107">
                    <a:moveTo>
                      <a:pt x="740" y="1"/>
                    </a:moveTo>
                    <a:cubicBezTo>
                      <a:pt x="573" y="1"/>
                      <a:pt x="446" y="44"/>
                      <a:pt x="368" y="135"/>
                    </a:cubicBezTo>
                    <a:cubicBezTo>
                      <a:pt x="1" y="602"/>
                      <a:pt x="1168" y="2103"/>
                      <a:pt x="2936" y="3504"/>
                    </a:cubicBezTo>
                    <a:cubicBezTo>
                      <a:pt x="4333" y="4605"/>
                      <a:pt x="5708" y="5339"/>
                      <a:pt x="6400" y="5339"/>
                    </a:cubicBezTo>
                    <a:cubicBezTo>
                      <a:pt x="6567" y="5339"/>
                      <a:pt x="6695" y="5296"/>
                      <a:pt x="6772" y="5205"/>
                    </a:cubicBezTo>
                    <a:cubicBezTo>
                      <a:pt x="7106" y="4805"/>
                      <a:pt x="5972" y="3237"/>
                      <a:pt x="4204" y="1836"/>
                    </a:cubicBezTo>
                    <a:cubicBezTo>
                      <a:pt x="2807" y="734"/>
                      <a:pt x="1432" y="1"/>
                      <a:pt x="7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1" name="Google Shape;3191;p21"/>
              <p:cNvSpPr/>
              <p:nvPr/>
            </p:nvSpPr>
            <p:spPr>
              <a:xfrm>
                <a:off x="1783100" y="2945050"/>
                <a:ext cx="171000" cy="134050"/>
              </a:xfrm>
              <a:custGeom>
                <a:rect b="b" l="l" r="r" t="t"/>
                <a:pathLst>
                  <a:path extrusionOk="0" h="5362" w="6840">
                    <a:moveTo>
                      <a:pt x="568" y="1"/>
                    </a:moveTo>
                    <a:cubicBezTo>
                      <a:pt x="468" y="1"/>
                      <a:pt x="435" y="67"/>
                      <a:pt x="401" y="134"/>
                    </a:cubicBezTo>
                    <a:cubicBezTo>
                      <a:pt x="1" y="601"/>
                      <a:pt x="1168" y="2102"/>
                      <a:pt x="2936" y="3503"/>
                    </a:cubicBezTo>
                    <a:cubicBezTo>
                      <a:pt x="4336" y="4660"/>
                      <a:pt x="5757" y="5362"/>
                      <a:pt x="6429" y="5362"/>
                    </a:cubicBezTo>
                    <a:cubicBezTo>
                      <a:pt x="6590" y="5362"/>
                      <a:pt x="6708" y="5321"/>
                      <a:pt x="6772" y="5238"/>
                    </a:cubicBezTo>
                    <a:cubicBezTo>
                      <a:pt x="6839" y="5071"/>
                      <a:pt x="6806" y="4804"/>
                      <a:pt x="6672" y="4504"/>
                    </a:cubicBezTo>
                    <a:cubicBezTo>
                      <a:pt x="6619" y="4519"/>
                      <a:pt x="6557" y="4527"/>
                      <a:pt x="6487" y="4527"/>
                    </a:cubicBezTo>
                    <a:cubicBezTo>
                      <a:pt x="5815" y="4527"/>
                      <a:pt x="4423" y="3817"/>
                      <a:pt x="3003" y="2669"/>
                    </a:cubicBezTo>
                    <a:cubicBezTo>
                      <a:pt x="1802" y="1735"/>
                      <a:pt x="902" y="734"/>
                      <a:pt x="5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2" name="Google Shape;3192;p21"/>
              <p:cNvSpPr/>
              <p:nvPr/>
            </p:nvSpPr>
            <p:spPr>
              <a:xfrm>
                <a:off x="1619650" y="3249425"/>
                <a:ext cx="311100" cy="28400"/>
              </a:xfrm>
              <a:custGeom>
                <a:rect b="b" l="l" r="r" t="t"/>
                <a:pathLst>
                  <a:path extrusionOk="0" h="1136" w="12444">
                    <a:moveTo>
                      <a:pt x="6205" y="1"/>
                    </a:moveTo>
                    <a:cubicBezTo>
                      <a:pt x="2770" y="1"/>
                      <a:pt x="1" y="201"/>
                      <a:pt x="1" y="501"/>
                    </a:cubicBezTo>
                    <a:lnTo>
                      <a:pt x="1" y="1135"/>
                    </a:lnTo>
                    <a:lnTo>
                      <a:pt x="12443" y="1135"/>
                    </a:lnTo>
                    <a:lnTo>
                      <a:pt x="12443" y="501"/>
                    </a:lnTo>
                    <a:cubicBezTo>
                      <a:pt x="12443" y="201"/>
                      <a:pt x="9641" y="1"/>
                      <a:pt x="6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3" name="Google Shape;3193;p21"/>
              <p:cNvSpPr/>
              <p:nvPr/>
            </p:nvSpPr>
            <p:spPr>
              <a:xfrm>
                <a:off x="1618825" y="3264450"/>
                <a:ext cx="311075" cy="14200"/>
              </a:xfrm>
              <a:custGeom>
                <a:rect b="b" l="l" r="r" t="t"/>
                <a:pathLst>
                  <a:path extrusionOk="0" h="568" w="12443">
                    <a:moveTo>
                      <a:pt x="1" y="0"/>
                    </a:moveTo>
                    <a:lnTo>
                      <a:pt x="1" y="567"/>
                    </a:lnTo>
                    <a:lnTo>
                      <a:pt x="12443" y="567"/>
                    </a:lnTo>
                    <a:lnTo>
                      <a:pt x="124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4" name="Google Shape;3194;p21"/>
              <p:cNvSpPr/>
              <p:nvPr/>
            </p:nvSpPr>
            <p:spPr>
              <a:xfrm>
                <a:off x="1705550" y="3136850"/>
                <a:ext cx="80925" cy="115100"/>
              </a:xfrm>
              <a:custGeom>
                <a:rect b="b" l="l" r="r" t="t"/>
                <a:pathLst>
                  <a:path extrusionOk="0" fill="none" h="4604" w="3237">
                    <a:moveTo>
                      <a:pt x="1602" y="4604"/>
                    </a:moveTo>
                    <a:cubicBezTo>
                      <a:pt x="1602" y="4604"/>
                      <a:pt x="1" y="1669"/>
                      <a:pt x="3236" y="1"/>
                    </a:cubicBezTo>
                  </a:path>
                </a:pathLst>
              </a:custGeom>
              <a:solidFill>
                <a:schemeClr val="lt1"/>
              </a:solidFill>
              <a:ln cap="rnd" cmpd="sng" w="22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5" name="Google Shape;3195;p21"/>
              <p:cNvSpPr/>
              <p:nvPr/>
            </p:nvSpPr>
            <p:spPr>
              <a:xfrm>
                <a:off x="1691375" y="3016775"/>
                <a:ext cx="55900" cy="107600"/>
              </a:xfrm>
              <a:custGeom>
                <a:rect b="b" l="l" r="r" t="t"/>
                <a:pathLst>
                  <a:path extrusionOk="0" h="4304" w="2236">
                    <a:moveTo>
                      <a:pt x="2236" y="0"/>
                    </a:moveTo>
                    <a:lnTo>
                      <a:pt x="2236" y="0"/>
                    </a:lnTo>
                    <a:cubicBezTo>
                      <a:pt x="568" y="601"/>
                      <a:pt x="1" y="2769"/>
                      <a:pt x="601" y="4303"/>
                    </a:cubicBezTo>
                    <a:cubicBezTo>
                      <a:pt x="568" y="2702"/>
                      <a:pt x="901" y="1034"/>
                      <a:pt x="22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196" name="Google Shape;3196;p21"/>
          <p:cNvGrpSpPr/>
          <p:nvPr/>
        </p:nvGrpSpPr>
        <p:grpSpPr>
          <a:xfrm flipH="1">
            <a:off x="1291200" y="-695850"/>
            <a:ext cx="8077575" cy="5747913"/>
            <a:chOff x="-97475" y="-719175"/>
            <a:chExt cx="8077575" cy="5747913"/>
          </a:xfrm>
        </p:grpSpPr>
        <p:sp>
          <p:nvSpPr>
            <p:cNvPr id="3197" name="Google Shape;3197;p21"/>
            <p:cNvSpPr/>
            <p:nvPr/>
          </p:nvSpPr>
          <p:spPr>
            <a:xfrm>
              <a:off x="-97475" y="-719175"/>
              <a:ext cx="7816800" cy="5460950"/>
            </a:xfrm>
            <a:custGeom>
              <a:rect b="b" l="l" r="r" t="t"/>
              <a:pathLst>
                <a:path extrusionOk="0" h="218438" w="312672">
                  <a:moveTo>
                    <a:pt x="312672" y="208242"/>
                  </a:moveTo>
                  <a:lnTo>
                    <a:pt x="0" y="0"/>
                  </a:lnTo>
                  <a:lnTo>
                    <a:pt x="3612" y="140676"/>
                  </a:lnTo>
                  <a:lnTo>
                    <a:pt x="304905" y="218438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3198" name="Google Shape;3198;p21"/>
            <p:cNvGrpSpPr/>
            <p:nvPr/>
          </p:nvGrpSpPr>
          <p:grpSpPr>
            <a:xfrm flipH="1">
              <a:off x="7387975" y="4456863"/>
              <a:ext cx="592125" cy="571875"/>
              <a:chOff x="1378650" y="3847600"/>
              <a:chExt cx="592125" cy="571875"/>
            </a:xfrm>
          </p:grpSpPr>
          <p:sp>
            <p:nvSpPr>
              <p:cNvPr id="3199" name="Google Shape;3199;p21"/>
              <p:cNvSpPr/>
              <p:nvPr/>
            </p:nvSpPr>
            <p:spPr>
              <a:xfrm>
                <a:off x="1463725" y="3847600"/>
                <a:ext cx="507050" cy="464750"/>
              </a:xfrm>
              <a:custGeom>
                <a:rect b="b" l="l" r="r" t="t"/>
                <a:pathLst>
                  <a:path extrusionOk="0" h="18590" w="20282">
                    <a:moveTo>
                      <a:pt x="7602" y="0"/>
                    </a:moveTo>
                    <a:cubicBezTo>
                      <a:pt x="7280" y="0"/>
                      <a:pt x="7041" y="83"/>
                      <a:pt x="6905" y="258"/>
                    </a:cubicBezTo>
                    <a:lnTo>
                      <a:pt x="2769" y="5428"/>
                    </a:lnTo>
                    <a:cubicBezTo>
                      <a:pt x="0" y="8931"/>
                      <a:pt x="567" y="14034"/>
                      <a:pt x="4070" y="16836"/>
                    </a:cubicBezTo>
                    <a:cubicBezTo>
                      <a:pt x="5561" y="18016"/>
                      <a:pt x="7343" y="18590"/>
                      <a:pt x="9112" y="18590"/>
                    </a:cubicBezTo>
                    <a:cubicBezTo>
                      <a:pt x="11496" y="18590"/>
                      <a:pt x="13855" y="17546"/>
                      <a:pt x="15445" y="15535"/>
                    </a:cubicBezTo>
                    <a:lnTo>
                      <a:pt x="19581" y="10365"/>
                    </a:lnTo>
                    <a:cubicBezTo>
                      <a:pt x="20281" y="9431"/>
                      <a:pt x="18046" y="6496"/>
                      <a:pt x="14544" y="3694"/>
                    </a:cubicBezTo>
                    <a:cubicBezTo>
                      <a:pt x="11721" y="1435"/>
                      <a:pt x="8941" y="0"/>
                      <a:pt x="76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0" name="Google Shape;3200;p21"/>
              <p:cNvSpPr/>
              <p:nvPr/>
            </p:nvSpPr>
            <p:spPr>
              <a:xfrm>
                <a:off x="1516250" y="4045000"/>
                <a:ext cx="445350" cy="267350"/>
              </a:xfrm>
              <a:custGeom>
                <a:rect b="b" l="l" r="r" t="t"/>
                <a:pathLst>
                  <a:path extrusionOk="0" h="10694" w="17814">
                    <a:moveTo>
                      <a:pt x="16646" y="1"/>
                    </a:moveTo>
                    <a:lnTo>
                      <a:pt x="16646" y="1"/>
                    </a:lnTo>
                    <a:cubicBezTo>
                      <a:pt x="17113" y="801"/>
                      <a:pt x="17246" y="1368"/>
                      <a:pt x="16979" y="1702"/>
                    </a:cubicBezTo>
                    <a:lnTo>
                      <a:pt x="12843" y="6872"/>
                    </a:lnTo>
                    <a:cubicBezTo>
                      <a:pt x="11251" y="8886"/>
                      <a:pt x="8888" y="9940"/>
                      <a:pt x="6500" y="9940"/>
                    </a:cubicBezTo>
                    <a:cubicBezTo>
                      <a:pt x="4735" y="9940"/>
                      <a:pt x="2957" y="9364"/>
                      <a:pt x="1468" y="8173"/>
                    </a:cubicBezTo>
                    <a:cubicBezTo>
                      <a:pt x="935" y="7706"/>
                      <a:pt x="434" y="7206"/>
                      <a:pt x="1" y="6672"/>
                    </a:cubicBezTo>
                    <a:lnTo>
                      <a:pt x="1" y="6672"/>
                    </a:lnTo>
                    <a:cubicBezTo>
                      <a:pt x="501" y="7506"/>
                      <a:pt x="1135" y="8307"/>
                      <a:pt x="1969" y="8940"/>
                    </a:cubicBezTo>
                    <a:cubicBezTo>
                      <a:pt x="3460" y="10120"/>
                      <a:pt x="5242" y="10694"/>
                      <a:pt x="7011" y="10694"/>
                    </a:cubicBezTo>
                    <a:cubicBezTo>
                      <a:pt x="9395" y="10694"/>
                      <a:pt x="11754" y="9650"/>
                      <a:pt x="13344" y="7639"/>
                    </a:cubicBezTo>
                    <a:lnTo>
                      <a:pt x="17480" y="2469"/>
                    </a:lnTo>
                    <a:cubicBezTo>
                      <a:pt x="17813" y="2035"/>
                      <a:pt x="17480" y="1135"/>
                      <a:pt x="166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1" name="Google Shape;3201;p21"/>
              <p:cNvSpPr/>
              <p:nvPr/>
            </p:nvSpPr>
            <p:spPr>
              <a:xfrm>
                <a:off x="1648850" y="3869750"/>
                <a:ext cx="291900" cy="220450"/>
              </a:xfrm>
              <a:custGeom>
                <a:rect b="b" l="l" r="r" t="t"/>
                <a:pathLst>
                  <a:path extrusionOk="0" h="8818" w="11676">
                    <a:moveTo>
                      <a:pt x="1136" y="1"/>
                    </a:moveTo>
                    <a:cubicBezTo>
                      <a:pt x="876" y="1"/>
                      <a:pt x="681" y="67"/>
                      <a:pt x="568" y="206"/>
                    </a:cubicBezTo>
                    <a:cubicBezTo>
                      <a:pt x="0" y="973"/>
                      <a:pt x="1835" y="3475"/>
                      <a:pt x="4737" y="5776"/>
                    </a:cubicBezTo>
                    <a:cubicBezTo>
                      <a:pt x="7116" y="7614"/>
                      <a:pt x="9428" y="8817"/>
                      <a:pt x="10522" y="8817"/>
                    </a:cubicBezTo>
                    <a:cubicBezTo>
                      <a:pt x="10778" y="8817"/>
                      <a:pt x="10967" y="8751"/>
                      <a:pt x="11075" y="8612"/>
                    </a:cubicBezTo>
                    <a:cubicBezTo>
                      <a:pt x="11675" y="7845"/>
                      <a:pt x="9807" y="5376"/>
                      <a:pt x="6905" y="3041"/>
                    </a:cubicBezTo>
                    <a:cubicBezTo>
                      <a:pt x="4554" y="1203"/>
                      <a:pt x="2246" y="1"/>
                      <a:pt x="1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2" name="Google Shape;3202;p21"/>
              <p:cNvSpPr/>
              <p:nvPr/>
            </p:nvSpPr>
            <p:spPr>
              <a:xfrm>
                <a:off x="1648850" y="3870725"/>
                <a:ext cx="281900" cy="219475"/>
              </a:xfrm>
              <a:custGeom>
                <a:rect b="b" l="l" r="r" t="t"/>
                <a:pathLst>
                  <a:path extrusionOk="0" h="8779" w="11276">
                    <a:moveTo>
                      <a:pt x="868" y="0"/>
                    </a:moveTo>
                    <a:cubicBezTo>
                      <a:pt x="768" y="67"/>
                      <a:pt x="634" y="100"/>
                      <a:pt x="568" y="167"/>
                    </a:cubicBezTo>
                    <a:cubicBezTo>
                      <a:pt x="0" y="934"/>
                      <a:pt x="1868" y="3402"/>
                      <a:pt x="4737" y="5737"/>
                    </a:cubicBezTo>
                    <a:cubicBezTo>
                      <a:pt x="7116" y="7575"/>
                      <a:pt x="9428" y="8778"/>
                      <a:pt x="10522" y="8778"/>
                    </a:cubicBezTo>
                    <a:cubicBezTo>
                      <a:pt x="10778" y="8778"/>
                      <a:pt x="10967" y="8712"/>
                      <a:pt x="11075" y="8573"/>
                    </a:cubicBezTo>
                    <a:cubicBezTo>
                      <a:pt x="11275" y="8339"/>
                      <a:pt x="11208" y="7939"/>
                      <a:pt x="10975" y="7405"/>
                    </a:cubicBezTo>
                    <a:cubicBezTo>
                      <a:pt x="10895" y="7425"/>
                      <a:pt x="10804" y="7434"/>
                      <a:pt x="10704" y="7434"/>
                    </a:cubicBezTo>
                    <a:cubicBezTo>
                      <a:pt x="9593" y="7434"/>
                      <a:pt x="7293" y="6269"/>
                      <a:pt x="4937" y="4403"/>
                    </a:cubicBezTo>
                    <a:cubicBezTo>
                      <a:pt x="2936" y="2802"/>
                      <a:pt x="1435" y="1134"/>
                      <a:pt x="8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3" name="Google Shape;3203;p21"/>
              <p:cNvSpPr/>
              <p:nvPr/>
            </p:nvSpPr>
            <p:spPr>
              <a:xfrm>
                <a:off x="1378650" y="4372750"/>
                <a:ext cx="512900" cy="46725"/>
              </a:xfrm>
              <a:custGeom>
                <a:rect b="b" l="l" r="r" t="t"/>
                <a:pathLst>
                  <a:path extrusionOk="0" h="1869" w="20516">
                    <a:moveTo>
                      <a:pt x="10275" y="0"/>
                    </a:moveTo>
                    <a:cubicBezTo>
                      <a:pt x="4604" y="0"/>
                      <a:pt x="1" y="367"/>
                      <a:pt x="1" y="834"/>
                    </a:cubicBezTo>
                    <a:lnTo>
                      <a:pt x="1" y="1868"/>
                    </a:lnTo>
                    <a:lnTo>
                      <a:pt x="20515" y="1868"/>
                    </a:lnTo>
                    <a:lnTo>
                      <a:pt x="20515" y="834"/>
                    </a:lnTo>
                    <a:cubicBezTo>
                      <a:pt x="20515" y="367"/>
                      <a:pt x="15912" y="0"/>
                      <a:pt x="102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4" name="Google Shape;3204;p21"/>
              <p:cNvSpPr/>
              <p:nvPr/>
            </p:nvSpPr>
            <p:spPr>
              <a:xfrm>
                <a:off x="1378650" y="4395250"/>
                <a:ext cx="512900" cy="24225"/>
              </a:xfrm>
              <a:custGeom>
                <a:rect b="b" l="l" r="r" t="t"/>
                <a:pathLst>
                  <a:path extrusionOk="0" h="969" w="20516">
                    <a:moveTo>
                      <a:pt x="1" y="1"/>
                    </a:moveTo>
                    <a:lnTo>
                      <a:pt x="1" y="968"/>
                    </a:lnTo>
                    <a:lnTo>
                      <a:pt x="20515" y="968"/>
                    </a:lnTo>
                    <a:lnTo>
                      <a:pt x="205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5" name="Google Shape;3205;p21"/>
              <p:cNvSpPr/>
              <p:nvPr/>
            </p:nvSpPr>
            <p:spPr>
              <a:xfrm>
                <a:off x="1520425" y="4186775"/>
                <a:ext cx="133450" cy="188500"/>
              </a:xfrm>
              <a:custGeom>
                <a:rect b="b" l="l" r="r" t="t"/>
                <a:pathLst>
                  <a:path extrusionOk="0" fill="none" h="7540" w="5338">
                    <a:moveTo>
                      <a:pt x="2669" y="7539"/>
                    </a:moveTo>
                    <a:cubicBezTo>
                      <a:pt x="2669" y="7539"/>
                      <a:pt x="0" y="2769"/>
                      <a:pt x="5338" y="0"/>
                    </a:cubicBezTo>
                  </a:path>
                </a:pathLst>
              </a:custGeom>
              <a:solidFill>
                <a:schemeClr val="lt1"/>
              </a:solidFill>
              <a:ln cap="rnd" cmpd="sng" w="37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6" name="Google Shape;3206;p21"/>
              <p:cNvSpPr/>
              <p:nvPr/>
            </p:nvSpPr>
            <p:spPr>
              <a:xfrm>
                <a:off x="1498750" y="3989125"/>
                <a:ext cx="91750" cy="176825"/>
              </a:xfrm>
              <a:custGeom>
                <a:rect b="b" l="l" r="r" t="t"/>
                <a:pathLst>
                  <a:path extrusionOk="0" h="7073" w="3670">
                    <a:moveTo>
                      <a:pt x="3669" y="1"/>
                    </a:moveTo>
                    <a:cubicBezTo>
                      <a:pt x="867" y="935"/>
                      <a:pt x="0" y="4537"/>
                      <a:pt x="968" y="7072"/>
                    </a:cubicBezTo>
                    <a:cubicBezTo>
                      <a:pt x="867" y="4404"/>
                      <a:pt x="1435" y="1702"/>
                      <a:pt x="36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207" name="Google Shape;3207;p21"/>
          <p:cNvGrpSpPr/>
          <p:nvPr/>
        </p:nvGrpSpPr>
        <p:grpSpPr>
          <a:xfrm>
            <a:off x="23" y="-132180"/>
            <a:ext cx="1291188" cy="5305618"/>
            <a:chOff x="1440600" y="197825"/>
            <a:chExt cx="990175" cy="3797050"/>
          </a:xfrm>
        </p:grpSpPr>
        <p:sp>
          <p:nvSpPr>
            <p:cNvPr id="3208" name="Google Shape;3208;p21"/>
            <p:cNvSpPr/>
            <p:nvPr/>
          </p:nvSpPr>
          <p:spPr>
            <a:xfrm>
              <a:off x="1440600" y="197825"/>
              <a:ext cx="990175" cy="1889850"/>
            </a:xfrm>
            <a:custGeom>
              <a:rect b="b" l="l" r="r" t="t"/>
              <a:pathLst>
                <a:path extrusionOk="0" h="75594" w="39607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21"/>
            <p:cNvSpPr/>
            <p:nvPr/>
          </p:nvSpPr>
          <p:spPr>
            <a:xfrm>
              <a:off x="1440600" y="2105050"/>
              <a:ext cx="590825" cy="1889825"/>
            </a:xfrm>
            <a:custGeom>
              <a:rect b="b" l="l" r="r" t="t"/>
              <a:pathLst>
                <a:path extrusionOk="0" h="75593" w="23633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21"/>
            <p:cNvSpPr/>
            <p:nvPr/>
          </p:nvSpPr>
          <p:spPr>
            <a:xfrm>
              <a:off x="1440600" y="197825"/>
              <a:ext cx="858875" cy="1889850"/>
            </a:xfrm>
            <a:custGeom>
              <a:rect b="b" l="l" r="r" t="t"/>
              <a:pathLst>
                <a:path extrusionOk="0" h="75594" w="34355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21"/>
            <p:cNvSpPr/>
            <p:nvPr/>
          </p:nvSpPr>
          <p:spPr>
            <a:xfrm>
              <a:off x="1440600" y="197825"/>
              <a:ext cx="644550" cy="1889850"/>
            </a:xfrm>
            <a:custGeom>
              <a:rect b="b" l="l" r="r" t="t"/>
              <a:pathLst>
                <a:path extrusionOk="0" h="75594" w="25782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21"/>
            <p:cNvSpPr/>
            <p:nvPr/>
          </p:nvSpPr>
          <p:spPr>
            <a:xfrm>
              <a:off x="1526125" y="471350"/>
              <a:ext cx="341675" cy="1616325"/>
            </a:xfrm>
            <a:custGeom>
              <a:rect b="b" l="l" r="r" t="t"/>
              <a:pathLst>
                <a:path extrusionOk="0" h="64653" w="13667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21"/>
            <p:cNvSpPr/>
            <p:nvPr/>
          </p:nvSpPr>
          <p:spPr>
            <a:xfrm>
              <a:off x="1440600" y="2105050"/>
              <a:ext cx="512750" cy="1889825"/>
            </a:xfrm>
            <a:custGeom>
              <a:rect b="b" l="l" r="r" t="t"/>
              <a:pathLst>
                <a:path extrusionOk="0" h="75593" w="2051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21"/>
            <p:cNvSpPr/>
            <p:nvPr/>
          </p:nvSpPr>
          <p:spPr>
            <a:xfrm>
              <a:off x="1440600" y="2105050"/>
              <a:ext cx="384450" cy="1889825"/>
            </a:xfrm>
            <a:custGeom>
              <a:rect b="b" l="l" r="r" t="t"/>
              <a:pathLst>
                <a:path extrusionOk="0" h="75593" w="15378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21"/>
            <p:cNvSpPr/>
            <p:nvPr/>
          </p:nvSpPr>
          <p:spPr>
            <a:xfrm>
              <a:off x="1440600" y="2197550"/>
              <a:ext cx="214850" cy="1797325"/>
            </a:xfrm>
            <a:custGeom>
              <a:rect b="b" l="l" r="r" t="t"/>
              <a:pathLst>
                <a:path extrusionOk="0" h="71893" w="8594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21"/>
            <p:cNvSpPr/>
            <p:nvPr/>
          </p:nvSpPr>
          <p:spPr>
            <a:xfrm>
              <a:off x="1440600" y="2035925"/>
              <a:ext cx="214850" cy="206400"/>
            </a:xfrm>
            <a:custGeom>
              <a:rect b="b" l="l" r="r" t="t"/>
              <a:pathLst>
                <a:path extrusionOk="0" h="8256" w="8594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7" name="Google Shape;3217;p21"/>
          <p:cNvGrpSpPr/>
          <p:nvPr/>
        </p:nvGrpSpPr>
        <p:grpSpPr>
          <a:xfrm flipH="1">
            <a:off x="7860239" y="-132180"/>
            <a:ext cx="1291188" cy="5305618"/>
            <a:chOff x="1440600" y="197825"/>
            <a:chExt cx="990175" cy="3797050"/>
          </a:xfrm>
        </p:grpSpPr>
        <p:sp>
          <p:nvSpPr>
            <p:cNvPr id="3218" name="Google Shape;3218;p21"/>
            <p:cNvSpPr/>
            <p:nvPr/>
          </p:nvSpPr>
          <p:spPr>
            <a:xfrm>
              <a:off x="1440600" y="197825"/>
              <a:ext cx="990175" cy="1889850"/>
            </a:xfrm>
            <a:custGeom>
              <a:rect b="b" l="l" r="r" t="t"/>
              <a:pathLst>
                <a:path extrusionOk="0" h="75594" w="39607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21"/>
            <p:cNvSpPr/>
            <p:nvPr/>
          </p:nvSpPr>
          <p:spPr>
            <a:xfrm>
              <a:off x="1440600" y="2105050"/>
              <a:ext cx="590825" cy="1889825"/>
            </a:xfrm>
            <a:custGeom>
              <a:rect b="b" l="l" r="r" t="t"/>
              <a:pathLst>
                <a:path extrusionOk="0" h="75593" w="23633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21"/>
            <p:cNvSpPr/>
            <p:nvPr/>
          </p:nvSpPr>
          <p:spPr>
            <a:xfrm>
              <a:off x="1440600" y="197825"/>
              <a:ext cx="858875" cy="1889850"/>
            </a:xfrm>
            <a:custGeom>
              <a:rect b="b" l="l" r="r" t="t"/>
              <a:pathLst>
                <a:path extrusionOk="0" h="75594" w="34355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21"/>
            <p:cNvSpPr/>
            <p:nvPr/>
          </p:nvSpPr>
          <p:spPr>
            <a:xfrm>
              <a:off x="1440600" y="197825"/>
              <a:ext cx="644550" cy="1889850"/>
            </a:xfrm>
            <a:custGeom>
              <a:rect b="b" l="l" r="r" t="t"/>
              <a:pathLst>
                <a:path extrusionOk="0" h="75594" w="25782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21"/>
            <p:cNvSpPr/>
            <p:nvPr/>
          </p:nvSpPr>
          <p:spPr>
            <a:xfrm>
              <a:off x="1526125" y="471350"/>
              <a:ext cx="341675" cy="1616325"/>
            </a:xfrm>
            <a:custGeom>
              <a:rect b="b" l="l" r="r" t="t"/>
              <a:pathLst>
                <a:path extrusionOk="0" h="64653" w="13667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21"/>
            <p:cNvSpPr/>
            <p:nvPr/>
          </p:nvSpPr>
          <p:spPr>
            <a:xfrm>
              <a:off x="1440600" y="2105050"/>
              <a:ext cx="512750" cy="1889825"/>
            </a:xfrm>
            <a:custGeom>
              <a:rect b="b" l="l" r="r" t="t"/>
              <a:pathLst>
                <a:path extrusionOk="0" h="75593" w="2051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21"/>
            <p:cNvSpPr/>
            <p:nvPr/>
          </p:nvSpPr>
          <p:spPr>
            <a:xfrm>
              <a:off x="1440600" y="2105050"/>
              <a:ext cx="384450" cy="1889825"/>
            </a:xfrm>
            <a:custGeom>
              <a:rect b="b" l="l" r="r" t="t"/>
              <a:pathLst>
                <a:path extrusionOk="0" h="75593" w="15378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21"/>
            <p:cNvSpPr/>
            <p:nvPr/>
          </p:nvSpPr>
          <p:spPr>
            <a:xfrm>
              <a:off x="1440600" y="2197550"/>
              <a:ext cx="214850" cy="1797325"/>
            </a:xfrm>
            <a:custGeom>
              <a:rect b="b" l="l" r="r" t="t"/>
              <a:pathLst>
                <a:path extrusionOk="0" h="71893" w="8594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21"/>
            <p:cNvSpPr/>
            <p:nvPr/>
          </p:nvSpPr>
          <p:spPr>
            <a:xfrm>
              <a:off x="1440600" y="2035925"/>
              <a:ext cx="214850" cy="206400"/>
            </a:xfrm>
            <a:custGeom>
              <a:rect b="b" l="l" r="r" t="t"/>
              <a:pathLst>
                <a:path extrusionOk="0" h="8256" w="8594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7" name="Google Shape;3227;p21"/>
          <p:cNvGrpSpPr/>
          <p:nvPr/>
        </p:nvGrpSpPr>
        <p:grpSpPr>
          <a:xfrm>
            <a:off x="-417858" y="-823150"/>
            <a:ext cx="9978772" cy="1382075"/>
            <a:chOff x="193475" y="-693375"/>
            <a:chExt cx="7221575" cy="1382075"/>
          </a:xfrm>
        </p:grpSpPr>
        <p:sp>
          <p:nvSpPr>
            <p:cNvPr id="3228" name="Google Shape;3228;p21"/>
            <p:cNvSpPr/>
            <p:nvPr/>
          </p:nvSpPr>
          <p:spPr>
            <a:xfrm>
              <a:off x="363575" y="384325"/>
              <a:ext cx="6883875" cy="304375"/>
            </a:xfrm>
            <a:custGeom>
              <a:rect b="b" l="l" r="r" t="t"/>
              <a:pathLst>
                <a:path extrusionOk="0" h="12175" w="275355">
                  <a:moveTo>
                    <a:pt x="0" y="0"/>
                  </a:moveTo>
                  <a:lnTo>
                    <a:pt x="0" y="9390"/>
                  </a:lnTo>
                  <a:lnTo>
                    <a:pt x="0" y="10782"/>
                  </a:lnTo>
                  <a:lnTo>
                    <a:pt x="14522" y="10782"/>
                  </a:lnTo>
                  <a:lnTo>
                    <a:pt x="14522" y="9370"/>
                  </a:lnTo>
                  <a:lnTo>
                    <a:pt x="16869" y="9370"/>
                  </a:lnTo>
                  <a:lnTo>
                    <a:pt x="16869" y="12175"/>
                  </a:lnTo>
                  <a:lnTo>
                    <a:pt x="30913" y="12175"/>
                  </a:lnTo>
                  <a:lnTo>
                    <a:pt x="30913" y="9370"/>
                  </a:lnTo>
                  <a:lnTo>
                    <a:pt x="33261" y="9370"/>
                  </a:lnTo>
                  <a:lnTo>
                    <a:pt x="33261" y="10782"/>
                  </a:lnTo>
                  <a:lnTo>
                    <a:pt x="47782" y="10782"/>
                  </a:lnTo>
                  <a:lnTo>
                    <a:pt x="47782" y="9370"/>
                  </a:lnTo>
                  <a:lnTo>
                    <a:pt x="50110" y="9370"/>
                  </a:lnTo>
                  <a:lnTo>
                    <a:pt x="50110" y="12175"/>
                  </a:lnTo>
                  <a:lnTo>
                    <a:pt x="64632" y="12175"/>
                  </a:lnTo>
                  <a:lnTo>
                    <a:pt x="64632" y="9370"/>
                  </a:lnTo>
                  <a:lnTo>
                    <a:pt x="66979" y="9370"/>
                  </a:lnTo>
                  <a:lnTo>
                    <a:pt x="66979" y="10782"/>
                  </a:lnTo>
                  <a:lnTo>
                    <a:pt x="81023" y="10782"/>
                  </a:lnTo>
                  <a:lnTo>
                    <a:pt x="81023" y="9370"/>
                  </a:lnTo>
                  <a:lnTo>
                    <a:pt x="83370" y="9370"/>
                  </a:lnTo>
                  <a:lnTo>
                    <a:pt x="83370" y="12175"/>
                  </a:lnTo>
                  <a:lnTo>
                    <a:pt x="97892" y="12175"/>
                  </a:lnTo>
                  <a:lnTo>
                    <a:pt x="97892" y="9370"/>
                  </a:lnTo>
                  <a:lnTo>
                    <a:pt x="101174" y="9370"/>
                  </a:lnTo>
                  <a:lnTo>
                    <a:pt x="101174" y="10782"/>
                  </a:lnTo>
                  <a:lnTo>
                    <a:pt x="115656" y="10782"/>
                  </a:lnTo>
                  <a:lnTo>
                    <a:pt x="115656" y="9370"/>
                  </a:lnTo>
                  <a:lnTo>
                    <a:pt x="118481" y="9370"/>
                  </a:lnTo>
                  <a:lnTo>
                    <a:pt x="118481" y="12175"/>
                  </a:lnTo>
                  <a:lnTo>
                    <a:pt x="133460" y="12175"/>
                  </a:lnTo>
                  <a:lnTo>
                    <a:pt x="133460" y="9370"/>
                  </a:lnTo>
                  <a:lnTo>
                    <a:pt x="136285" y="9370"/>
                  </a:lnTo>
                  <a:lnTo>
                    <a:pt x="136285" y="10782"/>
                  </a:lnTo>
                  <a:lnTo>
                    <a:pt x="151722" y="10782"/>
                  </a:lnTo>
                  <a:lnTo>
                    <a:pt x="151722" y="9370"/>
                  </a:lnTo>
                  <a:lnTo>
                    <a:pt x="154527" y="9370"/>
                  </a:lnTo>
                  <a:lnTo>
                    <a:pt x="154527" y="12175"/>
                  </a:lnTo>
                  <a:lnTo>
                    <a:pt x="169048" y="12175"/>
                  </a:lnTo>
                  <a:lnTo>
                    <a:pt x="169048" y="9370"/>
                  </a:lnTo>
                  <a:lnTo>
                    <a:pt x="172331" y="9370"/>
                  </a:lnTo>
                  <a:lnTo>
                    <a:pt x="172331" y="10782"/>
                  </a:lnTo>
                  <a:lnTo>
                    <a:pt x="186852" y="10782"/>
                  </a:lnTo>
                  <a:lnTo>
                    <a:pt x="186852" y="9370"/>
                  </a:lnTo>
                  <a:lnTo>
                    <a:pt x="190115" y="9370"/>
                  </a:lnTo>
                  <a:lnTo>
                    <a:pt x="190115" y="12175"/>
                  </a:lnTo>
                  <a:lnTo>
                    <a:pt x="204636" y="12175"/>
                  </a:lnTo>
                  <a:lnTo>
                    <a:pt x="204636" y="9370"/>
                  </a:lnTo>
                  <a:lnTo>
                    <a:pt x="207441" y="9370"/>
                  </a:lnTo>
                  <a:lnTo>
                    <a:pt x="207441" y="12175"/>
                  </a:lnTo>
                  <a:lnTo>
                    <a:pt x="222440" y="12175"/>
                  </a:lnTo>
                  <a:lnTo>
                    <a:pt x="222440" y="9370"/>
                  </a:lnTo>
                  <a:lnTo>
                    <a:pt x="225722" y="9370"/>
                  </a:lnTo>
                  <a:lnTo>
                    <a:pt x="225722" y="10782"/>
                  </a:lnTo>
                  <a:lnTo>
                    <a:pt x="240224" y="10782"/>
                  </a:lnTo>
                  <a:lnTo>
                    <a:pt x="240224" y="9370"/>
                  </a:lnTo>
                  <a:lnTo>
                    <a:pt x="243507" y="9370"/>
                  </a:lnTo>
                  <a:lnTo>
                    <a:pt x="243507" y="12175"/>
                  </a:lnTo>
                  <a:lnTo>
                    <a:pt x="257551" y="12175"/>
                  </a:lnTo>
                  <a:lnTo>
                    <a:pt x="257551" y="9370"/>
                  </a:lnTo>
                  <a:lnTo>
                    <a:pt x="260833" y="9370"/>
                  </a:lnTo>
                  <a:lnTo>
                    <a:pt x="260833" y="10782"/>
                  </a:lnTo>
                  <a:lnTo>
                    <a:pt x="275355" y="10782"/>
                  </a:lnTo>
                  <a:lnTo>
                    <a:pt x="275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21"/>
            <p:cNvSpPr/>
            <p:nvPr/>
          </p:nvSpPr>
          <p:spPr>
            <a:xfrm>
              <a:off x="363575" y="-634175"/>
              <a:ext cx="6695900" cy="1158775"/>
            </a:xfrm>
            <a:custGeom>
              <a:rect b="b" l="l" r="r" t="t"/>
              <a:pathLst>
                <a:path extrusionOk="0" h="46351" w="267836">
                  <a:moveTo>
                    <a:pt x="0" y="0"/>
                  </a:moveTo>
                  <a:lnTo>
                    <a:pt x="0" y="46350"/>
                  </a:lnTo>
                  <a:lnTo>
                    <a:pt x="267835" y="46350"/>
                  </a:lnTo>
                  <a:lnTo>
                    <a:pt x="26783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21"/>
            <p:cNvSpPr/>
            <p:nvPr/>
          </p:nvSpPr>
          <p:spPr>
            <a:xfrm>
              <a:off x="363575" y="-634175"/>
              <a:ext cx="363050" cy="1194575"/>
            </a:xfrm>
            <a:custGeom>
              <a:rect b="b" l="l" r="r" t="t"/>
              <a:pathLst>
                <a:path extrusionOk="0" h="47783" w="14522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21"/>
            <p:cNvSpPr/>
            <p:nvPr/>
          </p:nvSpPr>
          <p:spPr>
            <a:xfrm>
              <a:off x="434175" y="-634175"/>
              <a:ext cx="210900" cy="1194575"/>
            </a:xfrm>
            <a:custGeom>
              <a:rect b="b" l="l" r="r" t="t"/>
              <a:pathLst>
                <a:path extrusionOk="0" h="47783" w="8436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21"/>
            <p:cNvSpPr/>
            <p:nvPr/>
          </p:nvSpPr>
          <p:spPr>
            <a:xfrm>
              <a:off x="785300" y="-634175"/>
              <a:ext cx="351125" cy="1228900"/>
            </a:xfrm>
            <a:custGeom>
              <a:rect b="b" l="l" r="r" t="t"/>
              <a:pathLst>
                <a:path extrusionOk="0" h="49156" w="14045">
                  <a:moveTo>
                    <a:pt x="0" y="0"/>
                  </a:moveTo>
                  <a:lnTo>
                    <a:pt x="0" y="49155"/>
                  </a:lnTo>
                  <a:lnTo>
                    <a:pt x="14044" y="49155"/>
                  </a:lnTo>
                  <a:lnTo>
                    <a:pt x="14044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21"/>
            <p:cNvSpPr/>
            <p:nvPr/>
          </p:nvSpPr>
          <p:spPr>
            <a:xfrm>
              <a:off x="867350" y="-634175"/>
              <a:ext cx="187025" cy="1228900"/>
            </a:xfrm>
            <a:custGeom>
              <a:rect b="b" l="l" r="r" t="t"/>
              <a:pathLst>
                <a:path extrusionOk="0" h="49156" w="7481">
                  <a:moveTo>
                    <a:pt x="0" y="0"/>
                  </a:moveTo>
                  <a:lnTo>
                    <a:pt x="0" y="49155"/>
                  </a:lnTo>
                  <a:lnTo>
                    <a:pt x="7480" y="49155"/>
                  </a:lnTo>
                  <a:lnTo>
                    <a:pt x="7480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21"/>
            <p:cNvSpPr/>
            <p:nvPr/>
          </p:nvSpPr>
          <p:spPr>
            <a:xfrm>
              <a:off x="119507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21"/>
            <p:cNvSpPr/>
            <p:nvPr/>
          </p:nvSpPr>
          <p:spPr>
            <a:xfrm>
              <a:off x="1277150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0" y="0"/>
                  </a:moveTo>
                  <a:lnTo>
                    <a:pt x="0" y="47782"/>
                  </a:lnTo>
                  <a:lnTo>
                    <a:pt x="7957" y="47782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21"/>
            <p:cNvSpPr/>
            <p:nvPr/>
          </p:nvSpPr>
          <p:spPr>
            <a:xfrm>
              <a:off x="1616300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3" y="49155"/>
                  </a:lnTo>
                  <a:lnTo>
                    <a:pt x="14523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21"/>
            <p:cNvSpPr/>
            <p:nvPr/>
          </p:nvSpPr>
          <p:spPr>
            <a:xfrm>
              <a:off x="1698375" y="-634175"/>
              <a:ext cx="210875" cy="1228900"/>
            </a:xfrm>
            <a:custGeom>
              <a:rect b="b" l="l" r="r" t="t"/>
              <a:pathLst>
                <a:path extrusionOk="0" h="49156" w="8435">
                  <a:moveTo>
                    <a:pt x="0" y="0"/>
                  </a:moveTo>
                  <a:lnTo>
                    <a:pt x="0" y="49155"/>
                  </a:lnTo>
                  <a:lnTo>
                    <a:pt x="8435" y="49155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21"/>
            <p:cNvSpPr/>
            <p:nvPr/>
          </p:nvSpPr>
          <p:spPr>
            <a:xfrm>
              <a:off x="2038025" y="-634175"/>
              <a:ext cx="351150" cy="1194575"/>
            </a:xfrm>
            <a:custGeom>
              <a:rect b="b" l="l" r="r" t="t"/>
              <a:pathLst>
                <a:path extrusionOk="0" h="47783" w="14046">
                  <a:moveTo>
                    <a:pt x="1" y="0"/>
                  </a:moveTo>
                  <a:lnTo>
                    <a:pt x="1" y="47782"/>
                  </a:lnTo>
                  <a:lnTo>
                    <a:pt x="14045" y="47782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21"/>
            <p:cNvSpPr/>
            <p:nvPr/>
          </p:nvSpPr>
          <p:spPr>
            <a:xfrm>
              <a:off x="2108150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21"/>
            <p:cNvSpPr/>
            <p:nvPr/>
          </p:nvSpPr>
          <p:spPr>
            <a:xfrm>
              <a:off x="24478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0" y="0"/>
                  </a:moveTo>
                  <a:lnTo>
                    <a:pt x="0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21"/>
            <p:cNvSpPr/>
            <p:nvPr/>
          </p:nvSpPr>
          <p:spPr>
            <a:xfrm>
              <a:off x="2529375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21"/>
            <p:cNvSpPr/>
            <p:nvPr/>
          </p:nvSpPr>
          <p:spPr>
            <a:xfrm>
              <a:off x="28929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21"/>
            <p:cNvSpPr/>
            <p:nvPr/>
          </p:nvSpPr>
          <p:spPr>
            <a:xfrm>
              <a:off x="2973975" y="-634175"/>
              <a:ext cx="210900" cy="1194575"/>
            </a:xfrm>
            <a:custGeom>
              <a:rect b="b" l="l" r="r" t="t"/>
              <a:pathLst>
                <a:path extrusionOk="0" h="47783" w="8436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21"/>
            <p:cNvSpPr/>
            <p:nvPr/>
          </p:nvSpPr>
          <p:spPr>
            <a:xfrm>
              <a:off x="3325600" y="-634175"/>
              <a:ext cx="374500" cy="1228900"/>
            </a:xfrm>
            <a:custGeom>
              <a:rect b="b" l="l" r="r" t="t"/>
              <a:pathLst>
                <a:path extrusionOk="0" h="49156" w="14980">
                  <a:moveTo>
                    <a:pt x="0" y="0"/>
                  </a:moveTo>
                  <a:lnTo>
                    <a:pt x="0" y="49155"/>
                  </a:lnTo>
                  <a:lnTo>
                    <a:pt x="14979" y="49155"/>
                  </a:lnTo>
                  <a:lnTo>
                    <a:pt x="1497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21"/>
            <p:cNvSpPr/>
            <p:nvPr/>
          </p:nvSpPr>
          <p:spPr>
            <a:xfrm>
              <a:off x="3407650" y="-634175"/>
              <a:ext cx="210375" cy="1228900"/>
            </a:xfrm>
            <a:custGeom>
              <a:rect b="b" l="l" r="r" t="t"/>
              <a:pathLst>
                <a:path extrusionOk="0" h="49156" w="8415">
                  <a:moveTo>
                    <a:pt x="0" y="0"/>
                  </a:moveTo>
                  <a:lnTo>
                    <a:pt x="0" y="49155"/>
                  </a:lnTo>
                  <a:lnTo>
                    <a:pt x="8415" y="49155"/>
                  </a:lnTo>
                  <a:lnTo>
                    <a:pt x="841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21"/>
            <p:cNvSpPr/>
            <p:nvPr/>
          </p:nvSpPr>
          <p:spPr>
            <a:xfrm>
              <a:off x="3770675" y="-634175"/>
              <a:ext cx="385950" cy="1194575"/>
            </a:xfrm>
            <a:custGeom>
              <a:rect b="b" l="l" r="r" t="t"/>
              <a:pathLst>
                <a:path extrusionOk="0" h="47783" w="15438">
                  <a:moveTo>
                    <a:pt x="1" y="0"/>
                  </a:moveTo>
                  <a:lnTo>
                    <a:pt x="1" y="47782"/>
                  </a:lnTo>
                  <a:lnTo>
                    <a:pt x="15438" y="47782"/>
                  </a:lnTo>
                  <a:lnTo>
                    <a:pt x="15438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21"/>
            <p:cNvSpPr/>
            <p:nvPr/>
          </p:nvSpPr>
          <p:spPr>
            <a:xfrm>
              <a:off x="3864175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21"/>
            <p:cNvSpPr/>
            <p:nvPr/>
          </p:nvSpPr>
          <p:spPr>
            <a:xfrm>
              <a:off x="42267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21"/>
            <p:cNvSpPr/>
            <p:nvPr/>
          </p:nvSpPr>
          <p:spPr>
            <a:xfrm>
              <a:off x="4308775" y="-634175"/>
              <a:ext cx="187025" cy="1228900"/>
            </a:xfrm>
            <a:custGeom>
              <a:rect b="b" l="l" r="r" t="t"/>
              <a:pathLst>
                <a:path extrusionOk="0" h="49156" w="7481">
                  <a:moveTo>
                    <a:pt x="1" y="0"/>
                  </a:moveTo>
                  <a:lnTo>
                    <a:pt x="1" y="49155"/>
                  </a:lnTo>
                  <a:lnTo>
                    <a:pt x="7481" y="49155"/>
                  </a:lnTo>
                  <a:lnTo>
                    <a:pt x="748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21"/>
            <p:cNvSpPr/>
            <p:nvPr/>
          </p:nvSpPr>
          <p:spPr>
            <a:xfrm>
              <a:off x="46718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21"/>
            <p:cNvSpPr/>
            <p:nvPr/>
          </p:nvSpPr>
          <p:spPr>
            <a:xfrm>
              <a:off x="4741950" y="-634175"/>
              <a:ext cx="210875" cy="1194575"/>
            </a:xfrm>
            <a:custGeom>
              <a:rect b="b" l="l" r="r" t="t"/>
              <a:pathLst>
                <a:path extrusionOk="0" h="47783" w="8435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21"/>
            <p:cNvSpPr/>
            <p:nvPr/>
          </p:nvSpPr>
          <p:spPr>
            <a:xfrm>
              <a:off x="51164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21"/>
            <p:cNvSpPr/>
            <p:nvPr/>
          </p:nvSpPr>
          <p:spPr>
            <a:xfrm>
              <a:off x="5198475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21"/>
            <p:cNvSpPr/>
            <p:nvPr/>
          </p:nvSpPr>
          <p:spPr>
            <a:xfrm>
              <a:off x="5549600" y="-634175"/>
              <a:ext cx="375000" cy="1228900"/>
            </a:xfrm>
            <a:custGeom>
              <a:rect b="b" l="l" r="r" t="t"/>
              <a:pathLst>
                <a:path extrusionOk="0" h="49156" w="15000">
                  <a:moveTo>
                    <a:pt x="0" y="0"/>
                  </a:moveTo>
                  <a:lnTo>
                    <a:pt x="0" y="49155"/>
                  </a:lnTo>
                  <a:lnTo>
                    <a:pt x="14999" y="49155"/>
                  </a:lnTo>
                  <a:lnTo>
                    <a:pt x="1499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21"/>
            <p:cNvSpPr/>
            <p:nvPr/>
          </p:nvSpPr>
          <p:spPr>
            <a:xfrm>
              <a:off x="5631650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0" y="0"/>
                  </a:moveTo>
                  <a:lnTo>
                    <a:pt x="0" y="49155"/>
                  </a:lnTo>
                  <a:lnTo>
                    <a:pt x="7957" y="49155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21"/>
            <p:cNvSpPr/>
            <p:nvPr/>
          </p:nvSpPr>
          <p:spPr>
            <a:xfrm>
              <a:off x="60066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21"/>
            <p:cNvSpPr/>
            <p:nvPr/>
          </p:nvSpPr>
          <p:spPr>
            <a:xfrm>
              <a:off x="6076750" y="-634175"/>
              <a:ext cx="210875" cy="1194575"/>
            </a:xfrm>
            <a:custGeom>
              <a:rect b="b" l="l" r="r" t="t"/>
              <a:pathLst>
                <a:path extrusionOk="0" h="47783" w="8435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21"/>
            <p:cNvSpPr/>
            <p:nvPr/>
          </p:nvSpPr>
          <p:spPr>
            <a:xfrm>
              <a:off x="6451225" y="-634175"/>
              <a:ext cx="351125" cy="1228900"/>
            </a:xfrm>
            <a:custGeom>
              <a:rect b="b" l="l" r="r" t="t"/>
              <a:pathLst>
                <a:path extrusionOk="0" h="49156" w="14045">
                  <a:moveTo>
                    <a:pt x="1" y="0"/>
                  </a:moveTo>
                  <a:lnTo>
                    <a:pt x="1" y="49155"/>
                  </a:lnTo>
                  <a:lnTo>
                    <a:pt x="14045" y="49155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21"/>
            <p:cNvSpPr/>
            <p:nvPr/>
          </p:nvSpPr>
          <p:spPr>
            <a:xfrm>
              <a:off x="6532775" y="-634175"/>
              <a:ext cx="187525" cy="1228900"/>
            </a:xfrm>
            <a:custGeom>
              <a:rect b="b" l="l" r="r" t="t"/>
              <a:pathLst>
                <a:path extrusionOk="0" h="49156" w="7501">
                  <a:moveTo>
                    <a:pt x="1" y="0"/>
                  </a:moveTo>
                  <a:lnTo>
                    <a:pt x="1" y="49155"/>
                  </a:lnTo>
                  <a:lnTo>
                    <a:pt x="7501" y="49155"/>
                  </a:lnTo>
                  <a:lnTo>
                    <a:pt x="750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21"/>
            <p:cNvSpPr/>
            <p:nvPr/>
          </p:nvSpPr>
          <p:spPr>
            <a:xfrm>
              <a:off x="6884400" y="-634175"/>
              <a:ext cx="363050" cy="1194575"/>
            </a:xfrm>
            <a:custGeom>
              <a:rect b="b" l="l" r="r" t="t"/>
              <a:pathLst>
                <a:path extrusionOk="0" h="47783" w="14522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21"/>
            <p:cNvSpPr/>
            <p:nvPr/>
          </p:nvSpPr>
          <p:spPr>
            <a:xfrm>
              <a:off x="6978375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21"/>
            <p:cNvSpPr/>
            <p:nvPr/>
          </p:nvSpPr>
          <p:spPr>
            <a:xfrm>
              <a:off x="211400" y="-634175"/>
              <a:ext cx="7094250" cy="25"/>
            </a:xfrm>
            <a:custGeom>
              <a:rect b="b" l="l" r="r" t="t"/>
              <a:pathLst>
                <a:path extrusionOk="0" fill="none" h="1" w="283770">
                  <a:moveTo>
                    <a:pt x="0" y="0"/>
                  </a:moveTo>
                  <a:lnTo>
                    <a:pt x="283769" y="0"/>
                  </a:lnTo>
                </a:path>
              </a:pathLst>
            </a:custGeom>
            <a:noFill/>
            <a:ln cap="flat" cmpd="sng" w="46750">
              <a:solidFill>
                <a:srgbClr val="FFB726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21"/>
            <p:cNvSpPr/>
            <p:nvPr/>
          </p:nvSpPr>
          <p:spPr>
            <a:xfrm>
              <a:off x="7287225" y="-693375"/>
              <a:ext cx="127825" cy="128350"/>
            </a:xfrm>
            <a:custGeom>
              <a:rect b="b" l="l" r="r" t="t"/>
              <a:pathLst>
                <a:path extrusionOk="0" h="5134" w="5113">
                  <a:moveTo>
                    <a:pt x="2566" y="1"/>
                  </a:moveTo>
                  <a:cubicBezTo>
                    <a:pt x="1134" y="1"/>
                    <a:pt x="0" y="1155"/>
                    <a:pt x="0" y="2567"/>
                  </a:cubicBezTo>
                  <a:cubicBezTo>
                    <a:pt x="0" y="3979"/>
                    <a:pt x="1134" y="5133"/>
                    <a:pt x="2566" y="5133"/>
                  </a:cubicBezTo>
                  <a:cubicBezTo>
                    <a:pt x="3979" y="5133"/>
                    <a:pt x="5113" y="3979"/>
                    <a:pt x="5113" y="2567"/>
                  </a:cubicBezTo>
                  <a:cubicBezTo>
                    <a:pt x="5113" y="1155"/>
                    <a:pt x="3979" y="1"/>
                    <a:pt x="2566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21"/>
            <p:cNvSpPr/>
            <p:nvPr/>
          </p:nvSpPr>
          <p:spPr>
            <a:xfrm>
              <a:off x="193475" y="-693375"/>
              <a:ext cx="128350" cy="128350"/>
            </a:xfrm>
            <a:custGeom>
              <a:rect b="b" l="l" r="r" t="t"/>
              <a:pathLst>
                <a:path extrusionOk="0" h="5134" w="5134">
                  <a:moveTo>
                    <a:pt x="2567" y="1"/>
                  </a:moveTo>
                  <a:cubicBezTo>
                    <a:pt x="1155" y="1"/>
                    <a:pt x="1" y="1155"/>
                    <a:pt x="1" y="2567"/>
                  </a:cubicBezTo>
                  <a:cubicBezTo>
                    <a:pt x="1" y="3979"/>
                    <a:pt x="1155" y="5133"/>
                    <a:pt x="2567" y="5133"/>
                  </a:cubicBezTo>
                  <a:cubicBezTo>
                    <a:pt x="3979" y="5133"/>
                    <a:pt x="5133" y="3979"/>
                    <a:pt x="5133" y="2567"/>
                  </a:cubicBezTo>
                  <a:cubicBezTo>
                    <a:pt x="5133" y="1155"/>
                    <a:pt x="3979" y="1"/>
                    <a:pt x="2567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5" name="Google Shape;3265;p21"/>
          <p:cNvSpPr txBox="1"/>
          <p:nvPr>
            <p:ph type="title"/>
          </p:nvPr>
        </p:nvSpPr>
        <p:spPr>
          <a:xfrm>
            <a:off x="1806410" y="1498319"/>
            <a:ext cx="2755500" cy="59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6" name="Google Shape;3266;p21"/>
          <p:cNvSpPr txBox="1"/>
          <p:nvPr>
            <p:ph idx="1" type="subTitle"/>
          </p:nvPr>
        </p:nvSpPr>
        <p:spPr>
          <a:xfrm rot="374">
            <a:off x="1806410" y="2085554"/>
            <a:ext cx="2755500" cy="1260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2">
    <p:spTree>
      <p:nvGrpSpPr>
        <p:cNvPr id="3267" name="Shape 3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8" name="Google Shape;3268;p22"/>
          <p:cNvSpPr/>
          <p:nvPr/>
        </p:nvSpPr>
        <p:spPr>
          <a:xfrm>
            <a:off x="-7175" y="3680125"/>
            <a:ext cx="9158700" cy="149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9" name="Google Shape;3269;p22"/>
          <p:cNvGrpSpPr/>
          <p:nvPr/>
        </p:nvGrpSpPr>
        <p:grpSpPr>
          <a:xfrm>
            <a:off x="19" y="-132175"/>
            <a:ext cx="720055" cy="5305618"/>
            <a:chOff x="1440600" y="197825"/>
            <a:chExt cx="990175" cy="3797050"/>
          </a:xfrm>
        </p:grpSpPr>
        <p:sp>
          <p:nvSpPr>
            <p:cNvPr id="3270" name="Google Shape;3270;p22"/>
            <p:cNvSpPr/>
            <p:nvPr/>
          </p:nvSpPr>
          <p:spPr>
            <a:xfrm>
              <a:off x="1440600" y="197825"/>
              <a:ext cx="990175" cy="1889850"/>
            </a:xfrm>
            <a:custGeom>
              <a:rect b="b" l="l" r="r" t="t"/>
              <a:pathLst>
                <a:path extrusionOk="0" h="75594" w="39607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22"/>
            <p:cNvSpPr/>
            <p:nvPr/>
          </p:nvSpPr>
          <p:spPr>
            <a:xfrm>
              <a:off x="1440600" y="2105050"/>
              <a:ext cx="590825" cy="1889825"/>
            </a:xfrm>
            <a:custGeom>
              <a:rect b="b" l="l" r="r" t="t"/>
              <a:pathLst>
                <a:path extrusionOk="0" h="75593" w="23633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22"/>
            <p:cNvSpPr/>
            <p:nvPr/>
          </p:nvSpPr>
          <p:spPr>
            <a:xfrm>
              <a:off x="1440600" y="197825"/>
              <a:ext cx="858875" cy="1889850"/>
            </a:xfrm>
            <a:custGeom>
              <a:rect b="b" l="l" r="r" t="t"/>
              <a:pathLst>
                <a:path extrusionOk="0" h="75594" w="34355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22"/>
            <p:cNvSpPr/>
            <p:nvPr/>
          </p:nvSpPr>
          <p:spPr>
            <a:xfrm>
              <a:off x="1440600" y="197825"/>
              <a:ext cx="644550" cy="1889850"/>
            </a:xfrm>
            <a:custGeom>
              <a:rect b="b" l="l" r="r" t="t"/>
              <a:pathLst>
                <a:path extrusionOk="0" h="75594" w="25782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22"/>
            <p:cNvSpPr/>
            <p:nvPr/>
          </p:nvSpPr>
          <p:spPr>
            <a:xfrm>
              <a:off x="1526125" y="471350"/>
              <a:ext cx="341675" cy="1616325"/>
            </a:xfrm>
            <a:custGeom>
              <a:rect b="b" l="l" r="r" t="t"/>
              <a:pathLst>
                <a:path extrusionOk="0" h="64653" w="13667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22"/>
            <p:cNvSpPr/>
            <p:nvPr/>
          </p:nvSpPr>
          <p:spPr>
            <a:xfrm>
              <a:off x="1440600" y="2105050"/>
              <a:ext cx="512750" cy="1889825"/>
            </a:xfrm>
            <a:custGeom>
              <a:rect b="b" l="l" r="r" t="t"/>
              <a:pathLst>
                <a:path extrusionOk="0" h="75593" w="2051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22"/>
            <p:cNvSpPr/>
            <p:nvPr/>
          </p:nvSpPr>
          <p:spPr>
            <a:xfrm>
              <a:off x="1440600" y="2105050"/>
              <a:ext cx="384450" cy="1889825"/>
            </a:xfrm>
            <a:custGeom>
              <a:rect b="b" l="l" r="r" t="t"/>
              <a:pathLst>
                <a:path extrusionOk="0" h="75593" w="15378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22"/>
            <p:cNvSpPr/>
            <p:nvPr/>
          </p:nvSpPr>
          <p:spPr>
            <a:xfrm>
              <a:off x="1440600" y="2197550"/>
              <a:ext cx="214850" cy="1797325"/>
            </a:xfrm>
            <a:custGeom>
              <a:rect b="b" l="l" r="r" t="t"/>
              <a:pathLst>
                <a:path extrusionOk="0" h="71893" w="8594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22"/>
            <p:cNvSpPr/>
            <p:nvPr/>
          </p:nvSpPr>
          <p:spPr>
            <a:xfrm>
              <a:off x="1440600" y="2035925"/>
              <a:ext cx="214850" cy="206400"/>
            </a:xfrm>
            <a:custGeom>
              <a:rect b="b" l="l" r="r" t="t"/>
              <a:pathLst>
                <a:path extrusionOk="0" h="8256" w="8594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79" name="Google Shape;3279;p22"/>
          <p:cNvGrpSpPr/>
          <p:nvPr/>
        </p:nvGrpSpPr>
        <p:grpSpPr>
          <a:xfrm flipH="1">
            <a:off x="8431363" y="-132175"/>
            <a:ext cx="720055" cy="5305618"/>
            <a:chOff x="1440600" y="197825"/>
            <a:chExt cx="990175" cy="3797050"/>
          </a:xfrm>
        </p:grpSpPr>
        <p:sp>
          <p:nvSpPr>
            <p:cNvPr id="3280" name="Google Shape;3280;p22"/>
            <p:cNvSpPr/>
            <p:nvPr/>
          </p:nvSpPr>
          <p:spPr>
            <a:xfrm>
              <a:off x="1440600" y="197825"/>
              <a:ext cx="990175" cy="1889850"/>
            </a:xfrm>
            <a:custGeom>
              <a:rect b="b" l="l" r="r" t="t"/>
              <a:pathLst>
                <a:path extrusionOk="0" h="75594" w="39607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22"/>
            <p:cNvSpPr/>
            <p:nvPr/>
          </p:nvSpPr>
          <p:spPr>
            <a:xfrm>
              <a:off x="1440600" y="2105050"/>
              <a:ext cx="590825" cy="1889825"/>
            </a:xfrm>
            <a:custGeom>
              <a:rect b="b" l="l" r="r" t="t"/>
              <a:pathLst>
                <a:path extrusionOk="0" h="75593" w="23633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22"/>
            <p:cNvSpPr/>
            <p:nvPr/>
          </p:nvSpPr>
          <p:spPr>
            <a:xfrm>
              <a:off x="1440600" y="197825"/>
              <a:ext cx="858875" cy="1889850"/>
            </a:xfrm>
            <a:custGeom>
              <a:rect b="b" l="l" r="r" t="t"/>
              <a:pathLst>
                <a:path extrusionOk="0" h="75594" w="34355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22"/>
            <p:cNvSpPr/>
            <p:nvPr/>
          </p:nvSpPr>
          <p:spPr>
            <a:xfrm>
              <a:off x="1440600" y="197825"/>
              <a:ext cx="644550" cy="1889850"/>
            </a:xfrm>
            <a:custGeom>
              <a:rect b="b" l="l" r="r" t="t"/>
              <a:pathLst>
                <a:path extrusionOk="0" h="75594" w="25782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22"/>
            <p:cNvSpPr/>
            <p:nvPr/>
          </p:nvSpPr>
          <p:spPr>
            <a:xfrm>
              <a:off x="1526125" y="471350"/>
              <a:ext cx="341675" cy="1616325"/>
            </a:xfrm>
            <a:custGeom>
              <a:rect b="b" l="l" r="r" t="t"/>
              <a:pathLst>
                <a:path extrusionOk="0" h="64653" w="13667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22"/>
            <p:cNvSpPr/>
            <p:nvPr/>
          </p:nvSpPr>
          <p:spPr>
            <a:xfrm>
              <a:off x="1440600" y="2105050"/>
              <a:ext cx="512750" cy="1889825"/>
            </a:xfrm>
            <a:custGeom>
              <a:rect b="b" l="l" r="r" t="t"/>
              <a:pathLst>
                <a:path extrusionOk="0" h="75593" w="2051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22"/>
            <p:cNvSpPr/>
            <p:nvPr/>
          </p:nvSpPr>
          <p:spPr>
            <a:xfrm>
              <a:off x="1440600" y="2105050"/>
              <a:ext cx="384450" cy="1889825"/>
            </a:xfrm>
            <a:custGeom>
              <a:rect b="b" l="l" r="r" t="t"/>
              <a:pathLst>
                <a:path extrusionOk="0" h="75593" w="15378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22"/>
            <p:cNvSpPr/>
            <p:nvPr/>
          </p:nvSpPr>
          <p:spPr>
            <a:xfrm>
              <a:off x="1440600" y="2197550"/>
              <a:ext cx="214850" cy="1797325"/>
            </a:xfrm>
            <a:custGeom>
              <a:rect b="b" l="l" r="r" t="t"/>
              <a:pathLst>
                <a:path extrusionOk="0" h="71893" w="8594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22"/>
            <p:cNvSpPr/>
            <p:nvPr/>
          </p:nvSpPr>
          <p:spPr>
            <a:xfrm>
              <a:off x="1440600" y="2035925"/>
              <a:ext cx="214850" cy="206400"/>
            </a:xfrm>
            <a:custGeom>
              <a:rect b="b" l="l" r="r" t="t"/>
              <a:pathLst>
                <a:path extrusionOk="0" h="8256" w="8594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9" name="Google Shape;3289;p22"/>
          <p:cNvGrpSpPr/>
          <p:nvPr/>
        </p:nvGrpSpPr>
        <p:grpSpPr>
          <a:xfrm>
            <a:off x="-417858" y="-823150"/>
            <a:ext cx="9978772" cy="1382075"/>
            <a:chOff x="193475" y="-693375"/>
            <a:chExt cx="7221575" cy="1382075"/>
          </a:xfrm>
        </p:grpSpPr>
        <p:sp>
          <p:nvSpPr>
            <p:cNvPr id="3290" name="Google Shape;3290;p22"/>
            <p:cNvSpPr/>
            <p:nvPr/>
          </p:nvSpPr>
          <p:spPr>
            <a:xfrm>
              <a:off x="363575" y="384325"/>
              <a:ext cx="6883875" cy="304375"/>
            </a:xfrm>
            <a:custGeom>
              <a:rect b="b" l="l" r="r" t="t"/>
              <a:pathLst>
                <a:path extrusionOk="0" h="12175" w="275355">
                  <a:moveTo>
                    <a:pt x="0" y="0"/>
                  </a:moveTo>
                  <a:lnTo>
                    <a:pt x="0" y="9390"/>
                  </a:lnTo>
                  <a:lnTo>
                    <a:pt x="0" y="10782"/>
                  </a:lnTo>
                  <a:lnTo>
                    <a:pt x="14522" y="10782"/>
                  </a:lnTo>
                  <a:lnTo>
                    <a:pt x="14522" y="9370"/>
                  </a:lnTo>
                  <a:lnTo>
                    <a:pt x="16869" y="9370"/>
                  </a:lnTo>
                  <a:lnTo>
                    <a:pt x="16869" y="12175"/>
                  </a:lnTo>
                  <a:lnTo>
                    <a:pt x="30913" y="12175"/>
                  </a:lnTo>
                  <a:lnTo>
                    <a:pt x="30913" y="9370"/>
                  </a:lnTo>
                  <a:lnTo>
                    <a:pt x="33261" y="9370"/>
                  </a:lnTo>
                  <a:lnTo>
                    <a:pt x="33261" y="10782"/>
                  </a:lnTo>
                  <a:lnTo>
                    <a:pt x="47782" y="10782"/>
                  </a:lnTo>
                  <a:lnTo>
                    <a:pt x="47782" y="9370"/>
                  </a:lnTo>
                  <a:lnTo>
                    <a:pt x="50110" y="9370"/>
                  </a:lnTo>
                  <a:lnTo>
                    <a:pt x="50110" y="12175"/>
                  </a:lnTo>
                  <a:lnTo>
                    <a:pt x="64632" y="12175"/>
                  </a:lnTo>
                  <a:lnTo>
                    <a:pt x="64632" y="9370"/>
                  </a:lnTo>
                  <a:lnTo>
                    <a:pt x="66979" y="9370"/>
                  </a:lnTo>
                  <a:lnTo>
                    <a:pt x="66979" y="10782"/>
                  </a:lnTo>
                  <a:lnTo>
                    <a:pt x="81023" y="10782"/>
                  </a:lnTo>
                  <a:lnTo>
                    <a:pt x="81023" y="9370"/>
                  </a:lnTo>
                  <a:lnTo>
                    <a:pt x="83370" y="9370"/>
                  </a:lnTo>
                  <a:lnTo>
                    <a:pt x="83370" y="12175"/>
                  </a:lnTo>
                  <a:lnTo>
                    <a:pt x="97892" y="12175"/>
                  </a:lnTo>
                  <a:lnTo>
                    <a:pt x="97892" y="9370"/>
                  </a:lnTo>
                  <a:lnTo>
                    <a:pt x="101174" y="9370"/>
                  </a:lnTo>
                  <a:lnTo>
                    <a:pt x="101174" y="10782"/>
                  </a:lnTo>
                  <a:lnTo>
                    <a:pt x="115656" y="10782"/>
                  </a:lnTo>
                  <a:lnTo>
                    <a:pt x="115656" y="9370"/>
                  </a:lnTo>
                  <a:lnTo>
                    <a:pt x="118481" y="9370"/>
                  </a:lnTo>
                  <a:lnTo>
                    <a:pt x="118481" y="12175"/>
                  </a:lnTo>
                  <a:lnTo>
                    <a:pt x="133460" y="12175"/>
                  </a:lnTo>
                  <a:lnTo>
                    <a:pt x="133460" y="9370"/>
                  </a:lnTo>
                  <a:lnTo>
                    <a:pt x="136285" y="9370"/>
                  </a:lnTo>
                  <a:lnTo>
                    <a:pt x="136285" y="10782"/>
                  </a:lnTo>
                  <a:lnTo>
                    <a:pt x="151722" y="10782"/>
                  </a:lnTo>
                  <a:lnTo>
                    <a:pt x="151722" y="9370"/>
                  </a:lnTo>
                  <a:lnTo>
                    <a:pt x="154527" y="9370"/>
                  </a:lnTo>
                  <a:lnTo>
                    <a:pt x="154527" y="12175"/>
                  </a:lnTo>
                  <a:lnTo>
                    <a:pt x="169048" y="12175"/>
                  </a:lnTo>
                  <a:lnTo>
                    <a:pt x="169048" y="9370"/>
                  </a:lnTo>
                  <a:lnTo>
                    <a:pt x="172331" y="9370"/>
                  </a:lnTo>
                  <a:lnTo>
                    <a:pt x="172331" y="10782"/>
                  </a:lnTo>
                  <a:lnTo>
                    <a:pt x="186852" y="10782"/>
                  </a:lnTo>
                  <a:lnTo>
                    <a:pt x="186852" y="9370"/>
                  </a:lnTo>
                  <a:lnTo>
                    <a:pt x="190115" y="9370"/>
                  </a:lnTo>
                  <a:lnTo>
                    <a:pt x="190115" y="12175"/>
                  </a:lnTo>
                  <a:lnTo>
                    <a:pt x="204636" y="12175"/>
                  </a:lnTo>
                  <a:lnTo>
                    <a:pt x="204636" y="9370"/>
                  </a:lnTo>
                  <a:lnTo>
                    <a:pt x="207441" y="9370"/>
                  </a:lnTo>
                  <a:lnTo>
                    <a:pt x="207441" y="12175"/>
                  </a:lnTo>
                  <a:lnTo>
                    <a:pt x="222440" y="12175"/>
                  </a:lnTo>
                  <a:lnTo>
                    <a:pt x="222440" y="9370"/>
                  </a:lnTo>
                  <a:lnTo>
                    <a:pt x="225722" y="9370"/>
                  </a:lnTo>
                  <a:lnTo>
                    <a:pt x="225722" y="10782"/>
                  </a:lnTo>
                  <a:lnTo>
                    <a:pt x="240224" y="10782"/>
                  </a:lnTo>
                  <a:lnTo>
                    <a:pt x="240224" y="9370"/>
                  </a:lnTo>
                  <a:lnTo>
                    <a:pt x="243507" y="9370"/>
                  </a:lnTo>
                  <a:lnTo>
                    <a:pt x="243507" y="12175"/>
                  </a:lnTo>
                  <a:lnTo>
                    <a:pt x="257551" y="12175"/>
                  </a:lnTo>
                  <a:lnTo>
                    <a:pt x="257551" y="9370"/>
                  </a:lnTo>
                  <a:lnTo>
                    <a:pt x="260833" y="9370"/>
                  </a:lnTo>
                  <a:lnTo>
                    <a:pt x="260833" y="10782"/>
                  </a:lnTo>
                  <a:lnTo>
                    <a:pt x="275355" y="10782"/>
                  </a:lnTo>
                  <a:lnTo>
                    <a:pt x="275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22"/>
            <p:cNvSpPr/>
            <p:nvPr/>
          </p:nvSpPr>
          <p:spPr>
            <a:xfrm>
              <a:off x="363575" y="-634175"/>
              <a:ext cx="6695900" cy="1158775"/>
            </a:xfrm>
            <a:custGeom>
              <a:rect b="b" l="l" r="r" t="t"/>
              <a:pathLst>
                <a:path extrusionOk="0" h="46351" w="267836">
                  <a:moveTo>
                    <a:pt x="0" y="0"/>
                  </a:moveTo>
                  <a:lnTo>
                    <a:pt x="0" y="46350"/>
                  </a:lnTo>
                  <a:lnTo>
                    <a:pt x="267835" y="46350"/>
                  </a:lnTo>
                  <a:lnTo>
                    <a:pt x="26783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22"/>
            <p:cNvSpPr/>
            <p:nvPr/>
          </p:nvSpPr>
          <p:spPr>
            <a:xfrm>
              <a:off x="363575" y="-634175"/>
              <a:ext cx="363050" cy="1194575"/>
            </a:xfrm>
            <a:custGeom>
              <a:rect b="b" l="l" r="r" t="t"/>
              <a:pathLst>
                <a:path extrusionOk="0" h="47783" w="14522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22"/>
            <p:cNvSpPr/>
            <p:nvPr/>
          </p:nvSpPr>
          <p:spPr>
            <a:xfrm>
              <a:off x="434175" y="-634175"/>
              <a:ext cx="210900" cy="1194575"/>
            </a:xfrm>
            <a:custGeom>
              <a:rect b="b" l="l" r="r" t="t"/>
              <a:pathLst>
                <a:path extrusionOk="0" h="47783" w="8436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22"/>
            <p:cNvSpPr/>
            <p:nvPr/>
          </p:nvSpPr>
          <p:spPr>
            <a:xfrm>
              <a:off x="785300" y="-634175"/>
              <a:ext cx="351125" cy="1228900"/>
            </a:xfrm>
            <a:custGeom>
              <a:rect b="b" l="l" r="r" t="t"/>
              <a:pathLst>
                <a:path extrusionOk="0" h="49156" w="14045">
                  <a:moveTo>
                    <a:pt x="0" y="0"/>
                  </a:moveTo>
                  <a:lnTo>
                    <a:pt x="0" y="49155"/>
                  </a:lnTo>
                  <a:lnTo>
                    <a:pt x="14044" y="49155"/>
                  </a:lnTo>
                  <a:lnTo>
                    <a:pt x="14044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22"/>
            <p:cNvSpPr/>
            <p:nvPr/>
          </p:nvSpPr>
          <p:spPr>
            <a:xfrm>
              <a:off x="867350" y="-634175"/>
              <a:ext cx="187025" cy="1228900"/>
            </a:xfrm>
            <a:custGeom>
              <a:rect b="b" l="l" r="r" t="t"/>
              <a:pathLst>
                <a:path extrusionOk="0" h="49156" w="7481">
                  <a:moveTo>
                    <a:pt x="0" y="0"/>
                  </a:moveTo>
                  <a:lnTo>
                    <a:pt x="0" y="49155"/>
                  </a:lnTo>
                  <a:lnTo>
                    <a:pt x="7480" y="49155"/>
                  </a:lnTo>
                  <a:lnTo>
                    <a:pt x="7480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22"/>
            <p:cNvSpPr/>
            <p:nvPr/>
          </p:nvSpPr>
          <p:spPr>
            <a:xfrm>
              <a:off x="119507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22"/>
            <p:cNvSpPr/>
            <p:nvPr/>
          </p:nvSpPr>
          <p:spPr>
            <a:xfrm>
              <a:off x="1277150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0" y="0"/>
                  </a:moveTo>
                  <a:lnTo>
                    <a:pt x="0" y="47782"/>
                  </a:lnTo>
                  <a:lnTo>
                    <a:pt x="7957" y="47782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22"/>
            <p:cNvSpPr/>
            <p:nvPr/>
          </p:nvSpPr>
          <p:spPr>
            <a:xfrm>
              <a:off x="1616300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3" y="49155"/>
                  </a:lnTo>
                  <a:lnTo>
                    <a:pt x="14523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22"/>
            <p:cNvSpPr/>
            <p:nvPr/>
          </p:nvSpPr>
          <p:spPr>
            <a:xfrm>
              <a:off x="1698375" y="-634175"/>
              <a:ext cx="210875" cy="1228900"/>
            </a:xfrm>
            <a:custGeom>
              <a:rect b="b" l="l" r="r" t="t"/>
              <a:pathLst>
                <a:path extrusionOk="0" h="49156" w="8435">
                  <a:moveTo>
                    <a:pt x="0" y="0"/>
                  </a:moveTo>
                  <a:lnTo>
                    <a:pt x="0" y="49155"/>
                  </a:lnTo>
                  <a:lnTo>
                    <a:pt x="8435" y="49155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22"/>
            <p:cNvSpPr/>
            <p:nvPr/>
          </p:nvSpPr>
          <p:spPr>
            <a:xfrm>
              <a:off x="2038025" y="-634175"/>
              <a:ext cx="351150" cy="1194575"/>
            </a:xfrm>
            <a:custGeom>
              <a:rect b="b" l="l" r="r" t="t"/>
              <a:pathLst>
                <a:path extrusionOk="0" h="47783" w="14046">
                  <a:moveTo>
                    <a:pt x="1" y="0"/>
                  </a:moveTo>
                  <a:lnTo>
                    <a:pt x="1" y="47782"/>
                  </a:lnTo>
                  <a:lnTo>
                    <a:pt x="14045" y="47782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22"/>
            <p:cNvSpPr/>
            <p:nvPr/>
          </p:nvSpPr>
          <p:spPr>
            <a:xfrm>
              <a:off x="2108150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22"/>
            <p:cNvSpPr/>
            <p:nvPr/>
          </p:nvSpPr>
          <p:spPr>
            <a:xfrm>
              <a:off x="24478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0" y="0"/>
                  </a:moveTo>
                  <a:lnTo>
                    <a:pt x="0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22"/>
            <p:cNvSpPr/>
            <p:nvPr/>
          </p:nvSpPr>
          <p:spPr>
            <a:xfrm>
              <a:off x="2529375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22"/>
            <p:cNvSpPr/>
            <p:nvPr/>
          </p:nvSpPr>
          <p:spPr>
            <a:xfrm>
              <a:off x="28929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22"/>
            <p:cNvSpPr/>
            <p:nvPr/>
          </p:nvSpPr>
          <p:spPr>
            <a:xfrm>
              <a:off x="2973975" y="-634175"/>
              <a:ext cx="210900" cy="1194575"/>
            </a:xfrm>
            <a:custGeom>
              <a:rect b="b" l="l" r="r" t="t"/>
              <a:pathLst>
                <a:path extrusionOk="0" h="47783" w="8436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22"/>
            <p:cNvSpPr/>
            <p:nvPr/>
          </p:nvSpPr>
          <p:spPr>
            <a:xfrm>
              <a:off x="3325600" y="-634175"/>
              <a:ext cx="374500" cy="1228900"/>
            </a:xfrm>
            <a:custGeom>
              <a:rect b="b" l="l" r="r" t="t"/>
              <a:pathLst>
                <a:path extrusionOk="0" h="49156" w="14980">
                  <a:moveTo>
                    <a:pt x="0" y="0"/>
                  </a:moveTo>
                  <a:lnTo>
                    <a:pt x="0" y="49155"/>
                  </a:lnTo>
                  <a:lnTo>
                    <a:pt x="14979" y="49155"/>
                  </a:lnTo>
                  <a:lnTo>
                    <a:pt x="1497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22"/>
            <p:cNvSpPr/>
            <p:nvPr/>
          </p:nvSpPr>
          <p:spPr>
            <a:xfrm>
              <a:off x="3407650" y="-634175"/>
              <a:ext cx="210375" cy="1228900"/>
            </a:xfrm>
            <a:custGeom>
              <a:rect b="b" l="l" r="r" t="t"/>
              <a:pathLst>
                <a:path extrusionOk="0" h="49156" w="8415">
                  <a:moveTo>
                    <a:pt x="0" y="0"/>
                  </a:moveTo>
                  <a:lnTo>
                    <a:pt x="0" y="49155"/>
                  </a:lnTo>
                  <a:lnTo>
                    <a:pt x="8415" y="49155"/>
                  </a:lnTo>
                  <a:lnTo>
                    <a:pt x="841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22"/>
            <p:cNvSpPr/>
            <p:nvPr/>
          </p:nvSpPr>
          <p:spPr>
            <a:xfrm>
              <a:off x="3770675" y="-634175"/>
              <a:ext cx="385950" cy="1194575"/>
            </a:xfrm>
            <a:custGeom>
              <a:rect b="b" l="l" r="r" t="t"/>
              <a:pathLst>
                <a:path extrusionOk="0" h="47783" w="15438">
                  <a:moveTo>
                    <a:pt x="1" y="0"/>
                  </a:moveTo>
                  <a:lnTo>
                    <a:pt x="1" y="47782"/>
                  </a:lnTo>
                  <a:lnTo>
                    <a:pt x="15438" y="47782"/>
                  </a:lnTo>
                  <a:lnTo>
                    <a:pt x="15438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22"/>
            <p:cNvSpPr/>
            <p:nvPr/>
          </p:nvSpPr>
          <p:spPr>
            <a:xfrm>
              <a:off x="3864175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22"/>
            <p:cNvSpPr/>
            <p:nvPr/>
          </p:nvSpPr>
          <p:spPr>
            <a:xfrm>
              <a:off x="42267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22"/>
            <p:cNvSpPr/>
            <p:nvPr/>
          </p:nvSpPr>
          <p:spPr>
            <a:xfrm>
              <a:off x="4308775" y="-634175"/>
              <a:ext cx="187025" cy="1228900"/>
            </a:xfrm>
            <a:custGeom>
              <a:rect b="b" l="l" r="r" t="t"/>
              <a:pathLst>
                <a:path extrusionOk="0" h="49156" w="7481">
                  <a:moveTo>
                    <a:pt x="1" y="0"/>
                  </a:moveTo>
                  <a:lnTo>
                    <a:pt x="1" y="49155"/>
                  </a:lnTo>
                  <a:lnTo>
                    <a:pt x="7481" y="49155"/>
                  </a:lnTo>
                  <a:lnTo>
                    <a:pt x="748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22"/>
            <p:cNvSpPr/>
            <p:nvPr/>
          </p:nvSpPr>
          <p:spPr>
            <a:xfrm>
              <a:off x="46718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22"/>
            <p:cNvSpPr/>
            <p:nvPr/>
          </p:nvSpPr>
          <p:spPr>
            <a:xfrm>
              <a:off x="4741950" y="-634175"/>
              <a:ext cx="210875" cy="1194575"/>
            </a:xfrm>
            <a:custGeom>
              <a:rect b="b" l="l" r="r" t="t"/>
              <a:pathLst>
                <a:path extrusionOk="0" h="47783" w="8435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22"/>
            <p:cNvSpPr/>
            <p:nvPr/>
          </p:nvSpPr>
          <p:spPr>
            <a:xfrm>
              <a:off x="51164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22"/>
            <p:cNvSpPr/>
            <p:nvPr/>
          </p:nvSpPr>
          <p:spPr>
            <a:xfrm>
              <a:off x="5198475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22"/>
            <p:cNvSpPr/>
            <p:nvPr/>
          </p:nvSpPr>
          <p:spPr>
            <a:xfrm>
              <a:off x="5549600" y="-634175"/>
              <a:ext cx="375000" cy="1228900"/>
            </a:xfrm>
            <a:custGeom>
              <a:rect b="b" l="l" r="r" t="t"/>
              <a:pathLst>
                <a:path extrusionOk="0" h="49156" w="15000">
                  <a:moveTo>
                    <a:pt x="0" y="0"/>
                  </a:moveTo>
                  <a:lnTo>
                    <a:pt x="0" y="49155"/>
                  </a:lnTo>
                  <a:lnTo>
                    <a:pt x="14999" y="49155"/>
                  </a:lnTo>
                  <a:lnTo>
                    <a:pt x="1499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22"/>
            <p:cNvSpPr/>
            <p:nvPr/>
          </p:nvSpPr>
          <p:spPr>
            <a:xfrm>
              <a:off x="5631650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0" y="0"/>
                  </a:moveTo>
                  <a:lnTo>
                    <a:pt x="0" y="49155"/>
                  </a:lnTo>
                  <a:lnTo>
                    <a:pt x="7957" y="49155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22"/>
            <p:cNvSpPr/>
            <p:nvPr/>
          </p:nvSpPr>
          <p:spPr>
            <a:xfrm>
              <a:off x="60066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22"/>
            <p:cNvSpPr/>
            <p:nvPr/>
          </p:nvSpPr>
          <p:spPr>
            <a:xfrm>
              <a:off x="6076750" y="-634175"/>
              <a:ext cx="210875" cy="1194575"/>
            </a:xfrm>
            <a:custGeom>
              <a:rect b="b" l="l" r="r" t="t"/>
              <a:pathLst>
                <a:path extrusionOk="0" h="47783" w="8435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22"/>
            <p:cNvSpPr/>
            <p:nvPr/>
          </p:nvSpPr>
          <p:spPr>
            <a:xfrm>
              <a:off x="6451225" y="-634175"/>
              <a:ext cx="351125" cy="1228900"/>
            </a:xfrm>
            <a:custGeom>
              <a:rect b="b" l="l" r="r" t="t"/>
              <a:pathLst>
                <a:path extrusionOk="0" h="49156" w="14045">
                  <a:moveTo>
                    <a:pt x="1" y="0"/>
                  </a:moveTo>
                  <a:lnTo>
                    <a:pt x="1" y="49155"/>
                  </a:lnTo>
                  <a:lnTo>
                    <a:pt x="14045" y="49155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22"/>
            <p:cNvSpPr/>
            <p:nvPr/>
          </p:nvSpPr>
          <p:spPr>
            <a:xfrm>
              <a:off x="6532775" y="-634175"/>
              <a:ext cx="187525" cy="1228900"/>
            </a:xfrm>
            <a:custGeom>
              <a:rect b="b" l="l" r="r" t="t"/>
              <a:pathLst>
                <a:path extrusionOk="0" h="49156" w="7501">
                  <a:moveTo>
                    <a:pt x="1" y="0"/>
                  </a:moveTo>
                  <a:lnTo>
                    <a:pt x="1" y="49155"/>
                  </a:lnTo>
                  <a:lnTo>
                    <a:pt x="7501" y="49155"/>
                  </a:lnTo>
                  <a:lnTo>
                    <a:pt x="750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22"/>
            <p:cNvSpPr/>
            <p:nvPr/>
          </p:nvSpPr>
          <p:spPr>
            <a:xfrm>
              <a:off x="6884400" y="-634175"/>
              <a:ext cx="363050" cy="1194575"/>
            </a:xfrm>
            <a:custGeom>
              <a:rect b="b" l="l" r="r" t="t"/>
              <a:pathLst>
                <a:path extrusionOk="0" h="47783" w="14522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22"/>
            <p:cNvSpPr/>
            <p:nvPr/>
          </p:nvSpPr>
          <p:spPr>
            <a:xfrm>
              <a:off x="6978375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22"/>
            <p:cNvSpPr/>
            <p:nvPr/>
          </p:nvSpPr>
          <p:spPr>
            <a:xfrm>
              <a:off x="211400" y="-634175"/>
              <a:ext cx="7094250" cy="25"/>
            </a:xfrm>
            <a:custGeom>
              <a:rect b="b" l="l" r="r" t="t"/>
              <a:pathLst>
                <a:path extrusionOk="0" fill="none" h="1" w="283770">
                  <a:moveTo>
                    <a:pt x="0" y="0"/>
                  </a:moveTo>
                  <a:lnTo>
                    <a:pt x="283769" y="0"/>
                  </a:lnTo>
                </a:path>
              </a:pathLst>
            </a:custGeom>
            <a:noFill/>
            <a:ln cap="flat" cmpd="sng" w="46750">
              <a:solidFill>
                <a:srgbClr val="FFB726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22"/>
            <p:cNvSpPr/>
            <p:nvPr/>
          </p:nvSpPr>
          <p:spPr>
            <a:xfrm>
              <a:off x="7287225" y="-693375"/>
              <a:ext cx="127825" cy="128350"/>
            </a:xfrm>
            <a:custGeom>
              <a:rect b="b" l="l" r="r" t="t"/>
              <a:pathLst>
                <a:path extrusionOk="0" h="5134" w="5113">
                  <a:moveTo>
                    <a:pt x="2566" y="1"/>
                  </a:moveTo>
                  <a:cubicBezTo>
                    <a:pt x="1134" y="1"/>
                    <a:pt x="0" y="1155"/>
                    <a:pt x="0" y="2567"/>
                  </a:cubicBezTo>
                  <a:cubicBezTo>
                    <a:pt x="0" y="3979"/>
                    <a:pt x="1134" y="5133"/>
                    <a:pt x="2566" y="5133"/>
                  </a:cubicBezTo>
                  <a:cubicBezTo>
                    <a:pt x="3979" y="5133"/>
                    <a:pt x="5113" y="3979"/>
                    <a:pt x="5113" y="2567"/>
                  </a:cubicBezTo>
                  <a:cubicBezTo>
                    <a:pt x="5113" y="1155"/>
                    <a:pt x="3979" y="1"/>
                    <a:pt x="2566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22"/>
            <p:cNvSpPr/>
            <p:nvPr/>
          </p:nvSpPr>
          <p:spPr>
            <a:xfrm>
              <a:off x="193475" y="-693375"/>
              <a:ext cx="128350" cy="128350"/>
            </a:xfrm>
            <a:custGeom>
              <a:rect b="b" l="l" r="r" t="t"/>
              <a:pathLst>
                <a:path extrusionOk="0" h="5134" w="5134">
                  <a:moveTo>
                    <a:pt x="2567" y="1"/>
                  </a:moveTo>
                  <a:cubicBezTo>
                    <a:pt x="1155" y="1"/>
                    <a:pt x="1" y="1155"/>
                    <a:pt x="1" y="2567"/>
                  </a:cubicBezTo>
                  <a:cubicBezTo>
                    <a:pt x="1" y="3979"/>
                    <a:pt x="1155" y="5133"/>
                    <a:pt x="2567" y="5133"/>
                  </a:cubicBezTo>
                  <a:cubicBezTo>
                    <a:pt x="3979" y="5133"/>
                    <a:pt x="5133" y="3979"/>
                    <a:pt x="5133" y="2567"/>
                  </a:cubicBezTo>
                  <a:cubicBezTo>
                    <a:pt x="5133" y="1155"/>
                    <a:pt x="3979" y="1"/>
                    <a:pt x="2567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7" name="Google Shape;3327;p22"/>
          <p:cNvSpPr txBox="1"/>
          <p:nvPr>
            <p:ph idx="1" type="body"/>
          </p:nvPr>
        </p:nvSpPr>
        <p:spPr>
          <a:xfrm>
            <a:off x="720000" y="1157100"/>
            <a:ext cx="3852000" cy="16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★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28" name="Google Shape;3328;p22"/>
          <p:cNvSpPr txBox="1"/>
          <p:nvPr>
            <p:ph type="title"/>
          </p:nvPr>
        </p:nvSpPr>
        <p:spPr>
          <a:xfrm>
            <a:off x="720000" y="604879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">
    <p:spTree>
      <p:nvGrpSpPr>
        <p:cNvPr id="3329" name="Shape 3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0" name="Google Shape;3330;p23"/>
          <p:cNvSpPr/>
          <p:nvPr/>
        </p:nvSpPr>
        <p:spPr>
          <a:xfrm>
            <a:off x="-7175" y="4146375"/>
            <a:ext cx="9158700" cy="1151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1" name="Google Shape;3331;p23"/>
          <p:cNvGrpSpPr/>
          <p:nvPr/>
        </p:nvGrpSpPr>
        <p:grpSpPr>
          <a:xfrm>
            <a:off x="-870" y="444775"/>
            <a:ext cx="395408" cy="4589441"/>
            <a:chOff x="-36750" y="-31225"/>
            <a:chExt cx="441205" cy="5174700"/>
          </a:xfrm>
        </p:grpSpPr>
        <p:sp>
          <p:nvSpPr>
            <p:cNvPr id="3332" name="Google Shape;3332;p23"/>
            <p:cNvSpPr/>
            <p:nvPr/>
          </p:nvSpPr>
          <p:spPr>
            <a:xfrm>
              <a:off x="-30545" y="-31225"/>
              <a:ext cx="435000" cy="5174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23"/>
            <p:cNvSpPr/>
            <p:nvPr/>
          </p:nvSpPr>
          <p:spPr>
            <a:xfrm>
              <a:off x="-30545" y="-31225"/>
              <a:ext cx="291600" cy="5174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23"/>
            <p:cNvSpPr/>
            <p:nvPr/>
          </p:nvSpPr>
          <p:spPr>
            <a:xfrm>
              <a:off x="-36750" y="-31225"/>
              <a:ext cx="167700" cy="5174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5" name="Google Shape;3335;p23"/>
          <p:cNvGrpSpPr/>
          <p:nvPr/>
        </p:nvGrpSpPr>
        <p:grpSpPr>
          <a:xfrm flipH="1">
            <a:off x="8748255" y="351525"/>
            <a:ext cx="395408" cy="4589441"/>
            <a:chOff x="-36750" y="-31225"/>
            <a:chExt cx="441205" cy="5174700"/>
          </a:xfrm>
        </p:grpSpPr>
        <p:sp>
          <p:nvSpPr>
            <p:cNvPr id="3336" name="Google Shape;3336;p23"/>
            <p:cNvSpPr/>
            <p:nvPr/>
          </p:nvSpPr>
          <p:spPr>
            <a:xfrm>
              <a:off x="-30545" y="-31225"/>
              <a:ext cx="435000" cy="5174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23"/>
            <p:cNvSpPr/>
            <p:nvPr/>
          </p:nvSpPr>
          <p:spPr>
            <a:xfrm>
              <a:off x="-30545" y="-31225"/>
              <a:ext cx="291600" cy="5174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23"/>
            <p:cNvSpPr/>
            <p:nvPr/>
          </p:nvSpPr>
          <p:spPr>
            <a:xfrm>
              <a:off x="-36750" y="-31225"/>
              <a:ext cx="167700" cy="5174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9" name="Google Shape;3339;p23"/>
          <p:cNvGrpSpPr/>
          <p:nvPr/>
        </p:nvGrpSpPr>
        <p:grpSpPr>
          <a:xfrm>
            <a:off x="-417858" y="-823150"/>
            <a:ext cx="9978772" cy="1382075"/>
            <a:chOff x="193475" y="-693375"/>
            <a:chExt cx="7221575" cy="1382075"/>
          </a:xfrm>
        </p:grpSpPr>
        <p:sp>
          <p:nvSpPr>
            <p:cNvPr id="3340" name="Google Shape;3340;p23"/>
            <p:cNvSpPr/>
            <p:nvPr/>
          </p:nvSpPr>
          <p:spPr>
            <a:xfrm>
              <a:off x="363575" y="384325"/>
              <a:ext cx="6883875" cy="304375"/>
            </a:xfrm>
            <a:custGeom>
              <a:rect b="b" l="l" r="r" t="t"/>
              <a:pathLst>
                <a:path extrusionOk="0" h="12175" w="275355">
                  <a:moveTo>
                    <a:pt x="0" y="0"/>
                  </a:moveTo>
                  <a:lnTo>
                    <a:pt x="0" y="9390"/>
                  </a:lnTo>
                  <a:lnTo>
                    <a:pt x="0" y="10782"/>
                  </a:lnTo>
                  <a:lnTo>
                    <a:pt x="14522" y="10782"/>
                  </a:lnTo>
                  <a:lnTo>
                    <a:pt x="14522" y="9370"/>
                  </a:lnTo>
                  <a:lnTo>
                    <a:pt x="16869" y="9370"/>
                  </a:lnTo>
                  <a:lnTo>
                    <a:pt x="16869" y="12175"/>
                  </a:lnTo>
                  <a:lnTo>
                    <a:pt x="30913" y="12175"/>
                  </a:lnTo>
                  <a:lnTo>
                    <a:pt x="30913" y="9370"/>
                  </a:lnTo>
                  <a:lnTo>
                    <a:pt x="33261" y="9370"/>
                  </a:lnTo>
                  <a:lnTo>
                    <a:pt x="33261" y="10782"/>
                  </a:lnTo>
                  <a:lnTo>
                    <a:pt x="47782" y="10782"/>
                  </a:lnTo>
                  <a:lnTo>
                    <a:pt x="47782" y="9370"/>
                  </a:lnTo>
                  <a:lnTo>
                    <a:pt x="50110" y="9370"/>
                  </a:lnTo>
                  <a:lnTo>
                    <a:pt x="50110" y="12175"/>
                  </a:lnTo>
                  <a:lnTo>
                    <a:pt x="64632" y="12175"/>
                  </a:lnTo>
                  <a:lnTo>
                    <a:pt x="64632" y="9370"/>
                  </a:lnTo>
                  <a:lnTo>
                    <a:pt x="66979" y="9370"/>
                  </a:lnTo>
                  <a:lnTo>
                    <a:pt x="66979" y="10782"/>
                  </a:lnTo>
                  <a:lnTo>
                    <a:pt x="81023" y="10782"/>
                  </a:lnTo>
                  <a:lnTo>
                    <a:pt x="81023" y="9370"/>
                  </a:lnTo>
                  <a:lnTo>
                    <a:pt x="83370" y="9370"/>
                  </a:lnTo>
                  <a:lnTo>
                    <a:pt x="83370" y="12175"/>
                  </a:lnTo>
                  <a:lnTo>
                    <a:pt x="97892" y="12175"/>
                  </a:lnTo>
                  <a:lnTo>
                    <a:pt x="97892" y="9370"/>
                  </a:lnTo>
                  <a:lnTo>
                    <a:pt x="101174" y="9370"/>
                  </a:lnTo>
                  <a:lnTo>
                    <a:pt x="101174" y="10782"/>
                  </a:lnTo>
                  <a:lnTo>
                    <a:pt x="115656" y="10782"/>
                  </a:lnTo>
                  <a:lnTo>
                    <a:pt x="115656" y="9370"/>
                  </a:lnTo>
                  <a:lnTo>
                    <a:pt x="118481" y="9370"/>
                  </a:lnTo>
                  <a:lnTo>
                    <a:pt x="118481" y="12175"/>
                  </a:lnTo>
                  <a:lnTo>
                    <a:pt x="133460" y="12175"/>
                  </a:lnTo>
                  <a:lnTo>
                    <a:pt x="133460" y="9370"/>
                  </a:lnTo>
                  <a:lnTo>
                    <a:pt x="136285" y="9370"/>
                  </a:lnTo>
                  <a:lnTo>
                    <a:pt x="136285" y="10782"/>
                  </a:lnTo>
                  <a:lnTo>
                    <a:pt x="151722" y="10782"/>
                  </a:lnTo>
                  <a:lnTo>
                    <a:pt x="151722" y="9370"/>
                  </a:lnTo>
                  <a:lnTo>
                    <a:pt x="154527" y="9370"/>
                  </a:lnTo>
                  <a:lnTo>
                    <a:pt x="154527" y="12175"/>
                  </a:lnTo>
                  <a:lnTo>
                    <a:pt x="169048" y="12175"/>
                  </a:lnTo>
                  <a:lnTo>
                    <a:pt x="169048" y="9370"/>
                  </a:lnTo>
                  <a:lnTo>
                    <a:pt x="172331" y="9370"/>
                  </a:lnTo>
                  <a:lnTo>
                    <a:pt x="172331" y="10782"/>
                  </a:lnTo>
                  <a:lnTo>
                    <a:pt x="186852" y="10782"/>
                  </a:lnTo>
                  <a:lnTo>
                    <a:pt x="186852" y="9370"/>
                  </a:lnTo>
                  <a:lnTo>
                    <a:pt x="190115" y="9370"/>
                  </a:lnTo>
                  <a:lnTo>
                    <a:pt x="190115" y="12175"/>
                  </a:lnTo>
                  <a:lnTo>
                    <a:pt x="204636" y="12175"/>
                  </a:lnTo>
                  <a:lnTo>
                    <a:pt x="204636" y="9370"/>
                  </a:lnTo>
                  <a:lnTo>
                    <a:pt x="207441" y="9370"/>
                  </a:lnTo>
                  <a:lnTo>
                    <a:pt x="207441" y="12175"/>
                  </a:lnTo>
                  <a:lnTo>
                    <a:pt x="222440" y="12175"/>
                  </a:lnTo>
                  <a:lnTo>
                    <a:pt x="222440" y="9370"/>
                  </a:lnTo>
                  <a:lnTo>
                    <a:pt x="225722" y="9370"/>
                  </a:lnTo>
                  <a:lnTo>
                    <a:pt x="225722" y="10782"/>
                  </a:lnTo>
                  <a:lnTo>
                    <a:pt x="240224" y="10782"/>
                  </a:lnTo>
                  <a:lnTo>
                    <a:pt x="240224" y="9370"/>
                  </a:lnTo>
                  <a:lnTo>
                    <a:pt x="243507" y="9370"/>
                  </a:lnTo>
                  <a:lnTo>
                    <a:pt x="243507" y="12175"/>
                  </a:lnTo>
                  <a:lnTo>
                    <a:pt x="257551" y="12175"/>
                  </a:lnTo>
                  <a:lnTo>
                    <a:pt x="257551" y="9370"/>
                  </a:lnTo>
                  <a:lnTo>
                    <a:pt x="260833" y="9370"/>
                  </a:lnTo>
                  <a:lnTo>
                    <a:pt x="260833" y="10782"/>
                  </a:lnTo>
                  <a:lnTo>
                    <a:pt x="275355" y="10782"/>
                  </a:lnTo>
                  <a:lnTo>
                    <a:pt x="275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23"/>
            <p:cNvSpPr/>
            <p:nvPr/>
          </p:nvSpPr>
          <p:spPr>
            <a:xfrm>
              <a:off x="363575" y="-634175"/>
              <a:ext cx="6695900" cy="1158775"/>
            </a:xfrm>
            <a:custGeom>
              <a:rect b="b" l="l" r="r" t="t"/>
              <a:pathLst>
                <a:path extrusionOk="0" h="46351" w="267836">
                  <a:moveTo>
                    <a:pt x="0" y="0"/>
                  </a:moveTo>
                  <a:lnTo>
                    <a:pt x="0" y="46350"/>
                  </a:lnTo>
                  <a:lnTo>
                    <a:pt x="267835" y="46350"/>
                  </a:lnTo>
                  <a:lnTo>
                    <a:pt x="26783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23"/>
            <p:cNvSpPr/>
            <p:nvPr/>
          </p:nvSpPr>
          <p:spPr>
            <a:xfrm>
              <a:off x="363575" y="-634175"/>
              <a:ext cx="363050" cy="1194575"/>
            </a:xfrm>
            <a:custGeom>
              <a:rect b="b" l="l" r="r" t="t"/>
              <a:pathLst>
                <a:path extrusionOk="0" h="47783" w="14522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23"/>
            <p:cNvSpPr/>
            <p:nvPr/>
          </p:nvSpPr>
          <p:spPr>
            <a:xfrm>
              <a:off x="434175" y="-634175"/>
              <a:ext cx="210900" cy="1194575"/>
            </a:xfrm>
            <a:custGeom>
              <a:rect b="b" l="l" r="r" t="t"/>
              <a:pathLst>
                <a:path extrusionOk="0" h="47783" w="8436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23"/>
            <p:cNvSpPr/>
            <p:nvPr/>
          </p:nvSpPr>
          <p:spPr>
            <a:xfrm>
              <a:off x="785300" y="-634175"/>
              <a:ext cx="351125" cy="1228900"/>
            </a:xfrm>
            <a:custGeom>
              <a:rect b="b" l="l" r="r" t="t"/>
              <a:pathLst>
                <a:path extrusionOk="0" h="49156" w="14045">
                  <a:moveTo>
                    <a:pt x="0" y="0"/>
                  </a:moveTo>
                  <a:lnTo>
                    <a:pt x="0" y="49155"/>
                  </a:lnTo>
                  <a:lnTo>
                    <a:pt x="14044" y="49155"/>
                  </a:lnTo>
                  <a:lnTo>
                    <a:pt x="14044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23"/>
            <p:cNvSpPr/>
            <p:nvPr/>
          </p:nvSpPr>
          <p:spPr>
            <a:xfrm>
              <a:off x="867350" y="-634175"/>
              <a:ext cx="187025" cy="1228900"/>
            </a:xfrm>
            <a:custGeom>
              <a:rect b="b" l="l" r="r" t="t"/>
              <a:pathLst>
                <a:path extrusionOk="0" h="49156" w="7481">
                  <a:moveTo>
                    <a:pt x="0" y="0"/>
                  </a:moveTo>
                  <a:lnTo>
                    <a:pt x="0" y="49155"/>
                  </a:lnTo>
                  <a:lnTo>
                    <a:pt x="7480" y="49155"/>
                  </a:lnTo>
                  <a:lnTo>
                    <a:pt x="7480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23"/>
            <p:cNvSpPr/>
            <p:nvPr/>
          </p:nvSpPr>
          <p:spPr>
            <a:xfrm>
              <a:off x="119507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23"/>
            <p:cNvSpPr/>
            <p:nvPr/>
          </p:nvSpPr>
          <p:spPr>
            <a:xfrm>
              <a:off x="1277150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0" y="0"/>
                  </a:moveTo>
                  <a:lnTo>
                    <a:pt x="0" y="47782"/>
                  </a:lnTo>
                  <a:lnTo>
                    <a:pt x="7957" y="47782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23"/>
            <p:cNvSpPr/>
            <p:nvPr/>
          </p:nvSpPr>
          <p:spPr>
            <a:xfrm>
              <a:off x="1616300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3" y="49155"/>
                  </a:lnTo>
                  <a:lnTo>
                    <a:pt x="14523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23"/>
            <p:cNvSpPr/>
            <p:nvPr/>
          </p:nvSpPr>
          <p:spPr>
            <a:xfrm>
              <a:off x="1698375" y="-634175"/>
              <a:ext cx="210875" cy="1228900"/>
            </a:xfrm>
            <a:custGeom>
              <a:rect b="b" l="l" r="r" t="t"/>
              <a:pathLst>
                <a:path extrusionOk="0" h="49156" w="8435">
                  <a:moveTo>
                    <a:pt x="0" y="0"/>
                  </a:moveTo>
                  <a:lnTo>
                    <a:pt x="0" y="49155"/>
                  </a:lnTo>
                  <a:lnTo>
                    <a:pt x="8435" y="49155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23"/>
            <p:cNvSpPr/>
            <p:nvPr/>
          </p:nvSpPr>
          <p:spPr>
            <a:xfrm>
              <a:off x="2038025" y="-634175"/>
              <a:ext cx="351150" cy="1194575"/>
            </a:xfrm>
            <a:custGeom>
              <a:rect b="b" l="l" r="r" t="t"/>
              <a:pathLst>
                <a:path extrusionOk="0" h="47783" w="14046">
                  <a:moveTo>
                    <a:pt x="1" y="0"/>
                  </a:moveTo>
                  <a:lnTo>
                    <a:pt x="1" y="47782"/>
                  </a:lnTo>
                  <a:lnTo>
                    <a:pt x="14045" y="47782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23"/>
            <p:cNvSpPr/>
            <p:nvPr/>
          </p:nvSpPr>
          <p:spPr>
            <a:xfrm>
              <a:off x="2108150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23"/>
            <p:cNvSpPr/>
            <p:nvPr/>
          </p:nvSpPr>
          <p:spPr>
            <a:xfrm>
              <a:off x="24478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0" y="0"/>
                  </a:moveTo>
                  <a:lnTo>
                    <a:pt x="0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23"/>
            <p:cNvSpPr/>
            <p:nvPr/>
          </p:nvSpPr>
          <p:spPr>
            <a:xfrm>
              <a:off x="2529375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23"/>
            <p:cNvSpPr/>
            <p:nvPr/>
          </p:nvSpPr>
          <p:spPr>
            <a:xfrm>
              <a:off x="28929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23"/>
            <p:cNvSpPr/>
            <p:nvPr/>
          </p:nvSpPr>
          <p:spPr>
            <a:xfrm>
              <a:off x="2973975" y="-634175"/>
              <a:ext cx="210900" cy="1194575"/>
            </a:xfrm>
            <a:custGeom>
              <a:rect b="b" l="l" r="r" t="t"/>
              <a:pathLst>
                <a:path extrusionOk="0" h="47783" w="8436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23"/>
            <p:cNvSpPr/>
            <p:nvPr/>
          </p:nvSpPr>
          <p:spPr>
            <a:xfrm>
              <a:off x="3325600" y="-634175"/>
              <a:ext cx="374500" cy="1228900"/>
            </a:xfrm>
            <a:custGeom>
              <a:rect b="b" l="l" r="r" t="t"/>
              <a:pathLst>
                <a:path extrusionOk="0" h="49156" w="14980">
                  <a:moveTo>
                    <a:pt x="0" y="0"/>
                  </a:moveTo>
                  <a:lnTo>
                    <a:pt x="0" y="49155"/>
                  </a:lnTo>
                  <a:lnTo>
                    <a:pt x="14979" y="49155"/>
                  </a:lnTo>
                  <a:lnTo>
                    <a:pt x="1497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23"/>
            <p:cNvSpPr/>
            <p:nvPr/>
          </p:nvSpPr>
          <p:spPr>
            <a:xfrm>
              <a:off x="3407650" y="-634175"/>
              <a:ext cx="210375" cy="1228900"/>
            </a:xfrm>
            <a:custGeom>
              <a:rect b="b" l="l" r="r" t="t"/>
              <a:pathLst>
                <a:path extrusionOk="0" h="49156" w="8415">
                  <a:moveTo>
                    <a:pt x="0" y="0"/>
                  </a:moveTo>
                  <a:lnTo>
                    <a:pt x="0" y="49155"/>
                  </a:lnTo>
                  <a:lnTo>
                    <a:pt x="8415" y="49155"/>
                  </a:lnTo>
                  <a:lnTo>
                    <a:pt x="841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23"/>
            <p:cNvSpPr/>
            <p:nvPr/>
          </p:nvSpPr>
          <p:spPr>
            <a:xfrm>
              <a:off x="3770675" y="-634175"/>
              <a:ext cx="385950" cy="1194575"/>
            </a:xfrm>
            <a:custGeom>
              <a:rect b="b" l="l" r="r" t="t"/>
              <a:pathLst>
                <a:path extrusionOk="0" h="47783" w="15438">
                  <a:moveTo>
                    <a:pt x="1" y="0"/>
                  </a:moveTo>
                  <a:lnTo>
                    <a:pt x="1" y="47782"/>
                  </a:lnTo>
                  <a:lnTo>
                    <a:pt x="15438" y="47782"/>
                  </a:lnTo>
                  <a:lnTo>
                    <a:pt x="15438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23"/>
            <p:cNvSpPr/>
            <p:nvPr/>
          </p:nvSpPr>
          <p:spPr>
            <a:xfrm>
              <a:off x="3864175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23"/>
            <p:cNvSpPr/>
            <p:nvPr/>
          </p:nvSpPr>
          <p:spPr>
            <a:xfrm>
              <a:off x="42267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23"/>
            <p:cNvSpPr/>
            <p:nvPr/>
          </p:nvSpPr>
          <p:spPr>
            <a:xfrm>
              <a:off x="4308775" y="-634175"/>
              <a:ext cx="187025" cy="1228900"/>
            </a:xfrm>
            <a:custGeom>
              <a:rect b="b" l="l" r="r" t="t"/>
              <a:pathLst>
                <a:path extrusionOk="0" h="49156" w="7481">
                  <a:moveTo>
                    <a:pt x="1" y="0"/>
                  </a:moveTo>
                  <a:lnTo>
                    <a:pt x="1" y="49155"/>
                  </a:lnTo>
                  <a:lnTo>
                    <a:pt x="7481" y="49155"/>
                  </a:lnTo>
                  <a:lnTo>
                    <a:pt x="748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23"/>
            <p:cNvSpPr/>
            <p:nvPr/>
          </p:nvSpPr>
          <p:spPr>
            <a:xfrm>
              <a:off x="46718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23"/>
            <p:cNvSpPr/>
            <p:nvPr/>
          </p:nvSpPr>
          <p:spPr>
            <a:xfrm>
              <a:off x="4741950" y="-634175"/>
              <a:ext cx="210875" cy="1194575"/>
            </a:xfrm>
            <a:custGeom>
              <a:rect b="b" l="l" r="r" t="t"/>
              <a:pathLst>
                <a:path extrusionOk="0" h="47783" w="8435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23"/>
            <p:cNvSpPr/>
            <p:nvPr/>
          </p:nvSpPr>
          <p:spPr>
            <a:xfrm>
              <a:off x="51164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23"/>
            <p:cNvSpPr/>
            <p:nvPr/>
          </p:nvSpPr>
          <p:spPr>
            <a:xfrm>
              <a:off x="5198475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23"/>
            <p:cNvSpPr/>
            <p:nvPr/>
          </p:nvSpPr>
          <p:spPr>
            <a:xfrm>
              <a:off x="5549600" y="-634175"/>
              <a:ext cx="375000" cy="1228900"/>
            </a:xfrm>
            <a:custGeom>
              <a:rect b="b" l="l" r="r" t="t"/>
              <a:pathLst>
                <a:path extrusionOk="0" h="49156" w="15000">
                  <a:moveTo>
                    <a:pt x="0" y="0"/>
                  </a:moveTo>
                  <a:lnTo>
                    <a:pt x="0" y="49155"/>
                  </a:lnTo>
                  <a:lnTo>
                    <a:pt x="14999" y="49155"/>
                  </a:lnTo>
                  <a:lnTo>
                    <a:pt x="1499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23"/>
            <p:cNvSpPr/>
            <p:nvPr/>
          </p:nvSpPr>
          <p:spPr>
            <a:xfrm>
              <a:off x="5631650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0" y="0"/>
                  </a:moveTo>
                  <a:lnTo>
                    <a:pt x="0" y="49155"/>
                  </a:lnTo>
                  <a:lnTo>
                    <a:pt x="7957" y="49155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23"/>
            <p:cNvSpPr/>
            <p:nvPr/>
          </p:nvSpPr>
          <p:spPr>
            <a:xfrm>
              <a:off x="60066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23"/>
            <p:cNvSpPr/>
            <p:nvPr/>
          </p:nvSpPr>
          <p:spPr>
            <a:xfrm>
              <a:off x="6076750" y="-634175"/>
              <a:ext cx="210875" cy="1194575"/>
            </a:xfrm>
            <a:custGeom>
              <a:rect b="b" l="l" r="r" t="t"/>
              <a:pathLst>
                <a:path extrusionOk="0" h="47783" w="8435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23"/>
            <p:cNvSpPr/>
            <p:nvPr/>
          </p:nvSpPr>
          <p:spPr>
            <a:xfrm>
              <a:off x="6451225" y="-634175"/>
              <a:ext cx="351125" cy="1228900"/>
            </a:xfrm>
            <a:custGeom>
              <a:rect b="b" l="l" r="r" t="t"/>
              <a:pathLst>
                <a:path extrusionOk="0" h="49156" w="14045">
                  <a:moveTo>
                    <a:pt x="1" y="0"/>
                  </a:moveTo>
                  <a:lnTo>
                    <a:pt x="1" y="49155"/>
                  </a:lnTo>
                  <a:lnTo>
                    <a:pt x="14045" y="49155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23"/>
            <p:cNvSpPr/>
            <p:nvPr/>
          </p:nvSpPr>
          <p:spPr>
            <a:xfrm>
              <a:off x="6532775" y="-634175"/>
              <a:ext cx="187525" cy="1228900"/>
            </a:xfrm>
            <a:custGeom>
              <a:rect b="b" l="l" r="r" t="t"/>
              <a:pathLst>
                <a:path extrusionOk="0" h="49156" w="7501">
                  <a:moveTo>
                    <a:pt x="1" y="0"/>
                  </a:moveTo>
                  <a:lnTo>
                    <a:pt x="1" y="49155"/>
                  </a:lnTo>
                  <a:lnTo>
                    <a:pt x="7501" y="49155"/>
                  </a:lnTo>
                  <a:lnTo>
                    <a:pt x="750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23"/>
            <p:cNvSpPr/>
            <p:nvPr/>
          </p:nvSpPr>
          <p:spPr>
            <a:xfrm>
              <a:off x="6884400" y="-634175"/>
              <a:ext cx="363050" cy="1194575"/>
            </a:xfrm>
            <a:custGeom>
              <a:rect b="b" l="l" r="r" t="t"/>
              <a:pathLst>
                <a:path extrusionOk="0" h="47783" w="14522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23"/>
            <p:cNvSpPr/>
            <p:nvPr/>
          </p:nvSpPr>
          <p:spPr>
            <a:xfrm>
              <a:off x="6978375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23"/>
            <p:cNvSpPr/>
            <p:nvPr/>
          </p:nvSpPr>
          <p:spPr>
            <a:xfrm>
              <a:off x="211400" y="-634175"/>
              <a:ext cx="7094250" cy="25"/>
            </a:xfrm>
            <a:custGeom>
              <a:rect b="b" l="l" r="r" t="t"/>
              <a:pathLst>
                <a:path extrusionOk="0" fill="none" h="1" w="283770">
                  <a:moveTo>
                    <a:pt x="0" y="0"/>
                  </a:moveTo>
                  <a:lnTo>
                    <a:pt x="283769" y="0"/>
                  </a:lnTo>
                </a:path>
              </a:pathLst>
            </a:custGeom>
            <a:noFill/>
            <a:ln cap="flat" cmpd="sng" w="46750">
              <a:solidFill>
                <a:srgbClr val="FFB726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23"/>
            <p:cNvSpPr/>
            <p:nvPr/>
          </p:nvSpPr>
          <p:spPr>
            <a:xfrm>
              <a:off x="7287225" y="-693375"/>
              <a:ext cx="127825" cy="128350"/>
            </a:xfrm>
            <a:custGeom>
              <a:rect b="b" l="l" r="r" t="t"/>
              <a:pathLst>
                <a:path extrusionOk="0" h="5134" w="5113">
                  <a:moveTo>
                    <a:pt x="2566" y="1"/>
                  </a:moveTo>
                  <a:cubicBezTo>
                    <a:pt x="1134" y="1"/>
                    <a:pt x="0" y="1155"/>
                    <a:pt x="0" y="2567"/>
                  </a:cubicBezTo>
                  <a:cubicBezTo>
                    <a:pt x="0" y="3979"/>
                    <a:pt x="1134" y="5133"/>
                    <a:pt x="2566" y="5133"/>
                  </a:cubicBezTo>
                  <a:cubicBezTo>
                    <a:pt x="3979" y="5133"/>
                    <a:pt x="5113" y="3979"/>
                    <a:pt x="5113" y="2567"/>
                  </a:cubicBezTo>
                  <a:cubicBezTo>
                    <a:pt x="5113" y="1155"/>
                    <a:pt x="3979" y="1"/>
                    <a:pt x="2566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23"/>
            <p:cNvSpPr/>
            <p:nvPr/>
          </p:nvSpPr>
          <p:spPr>
            <a:xfrm>
              <a:off x="193475" y="-693375"/>
              <a:ext cx="128350" cy="128350"/>
            </a:xfrm>
            <a:custGeom>
              <a:rect b="b" l="l" r="r" t="t"/>
              <a:pathLst>
                <a:path extrusionOk="0" h="5134" w="5134">
                  <a:moveTo>
                    <a:pt x="2567" y="1"/>
                  </a:moveTo>
                  <a:cubicBezTo>
                    <a:pt x="1155" y="1"/>
                    <a:pt x="1" y="1155"/>
                    <a:pt x="1" y="2567"/>
                  </a:cubicBezTo>
                  <a:cubicBezTo>
                    <a:pt x="1" y="3979"/>
                    <a:pt x="1155" y="5133"/>
                    <a:pt x="2567" y="5133"/>
                  </a:cubicBezTo>
                  <a:cubicBezTo>
                    <a:pt x="3979" y="5133"/>
                    <a:pt x="5133" y="3979"/>
                    <a:pt x="5133" y="2567"/>
                  </a:cubicBezTo>
                  <a:cubicBezTo>
                    <a:pt x="5133" y="1155"/>
                    <a:pt x="3979" y="1"/>
                    <a:pt x="2567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7" name="Google Shape;3377;p23"/>
          <p:cNvGrpSpPr/>
          <p:nvPr/>
        </p:nvGrpSpPr>
        <p:grpSpPr>
          <a:xfrm>
            <a:off x="-20" y="4613271"/>
            <a:ext cx="9143683" cy="1629094"/>
            <a:chOff x="429225" y="4417075"/>
            <a:chExt cx="6749600" cy="1202550"/>
          </a:xfrm>
        </p:grpSpPr>
        <p:sp>
          <p:nvSpPr>
            <p:cNvPr id="3378" name="Google Shape;3378;p23"/>
            <p:cNvSpPr/>
            <p:nvPr/>
          </p:nvSpPr>
          <p:spPr>
            <a:xfrm>
              <a:off x="1901275" y="5022325"/>
              <a:ext cx="3806000" cy="502300"/>
            </a:xfrm>
            <a:custGeom>
              <a:rect b="b" l="l" r="r" t="t"/>
              <a:pathLst>
                <a:path extrusionOk="0" h="20092" w="152240">
                  <a:moveTo>
                    <a:pt x="0" y="0"/>
                  </a:moveTo>
                  <a:lnTo>
                    <a:pt x="0" y="20092"/>
                  </a:lnTo>
                  <a:lnTo>
                    <a:pt x="152239" y="20092"/>
                  </a:lnTo>
                  <a:lnTo>
                    <a:pt x="152239" y="0"/>
                  </a:lnTo>
                  <a:close/>
                </a:path>
              </a:pathLst>
            </a:custGeom>
            <a:solidFill>
              <a:srgbClr val="C3C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23"/>
            <p:cNvSpPr/>
            <p:nvPr/>
          </p:nvSpPr>
          <p:spPr>
            <a:xfrm>
              <a:off x="429225" y="4417075"/>
              <a:ext cx="650000" cy="553050"/>
            </a:xfrm>
            <a:custGeom>
              <a:rect b="b" l="l" r="r" t="t"/>
              <a:pathLst>
                <a:path extrusionOk="0" h="22122" w="2600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23"/>
            <p:cNvSpPr/>
            <p:nvPr/>
          </p:nvSpPr>
          <p:spPr>
            <a:xfrm>
              <a:off x="42970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2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23"/>
            <p:cNvSpPr/>
            <p:nvPr/>
          </p:nvSpPr>
          <p:spPr>
            <a:xfrm>
              <a:off x="9449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23"/>
            <p:cNvSpPr/>
            <p:nvPr/>
          </p:nvSpPr>
          <p:spPr>
            <a:xfrm>
              <a:off x="42970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3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23"/>
            <p:cNvSpPr/>
            <p:nvPr/>
          </p:nvSpPr>
          <p:spPr>
            <a:xfrm>
              <a:off x="430200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9" y="20828"/>
                  </a:lnTo>
                  <a:lnTo>
                    <a:pt x="24489" y="6088"/>
                  </a:lnTo>
                  <a:cubicBezTo>
                    <a:pt x="2446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23"/>
            <p:cNvSpPr/>
            <p:nvPr/>
          </p:nvSpPr>
          <p:spPr>
            <a:xfrm>
              <a:off x="1191600" y="4417075"/>
              <a:ext cx="650525" cy="553050"/>
            </a:xfrm>
            <a:custGeom>
              <a:rect b="b" l="l" r="r" t="t"/>
              <a:pathLst>
                <a:path extrusionOk="0" h="22122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23"/>
            <p:cNvSpPr/>
            <p:nvPr/>
          </p:nvSpPr>
          <p:spPr>
            <a:xfrm>
              <a:off x="119260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7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23"/>
            <p:cNvSpPr/>
            <p:nvPr/>
          </p:nvSpPr>
          <p:spPr>
            <a:xfrm>
              <a:off x="17078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23"/>
            <p:cNvSpPr/>
            <p:nvPr/>
          </p:nvSpPr>
          <p:spPr>
            <a:xfrm>
              <a:off x="119260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09" y="0"/>
                  </a:moveTo>
                  <a:cubicBezTo>
                    <a:pt x="75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5" y="4158"/>
                  </a:cubicBezTo>
                  <a:cubicBezTo>
                    <a:pt x="7221" y="3263"/>
                    <a:pt x="4476" y="1850"/>
                    <a:pt x="200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23"/>
            <p:cNvSpPr/>
            <p:nvPr/>
          </p:nvSpPr>
          <p:spPr>
            <a:xfrm>
              <a:off x="1192600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08" y="160"/>
                  </a:cubicBezTo>
                  <a:lnTo>
                    <a:pt x="1824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88" y="2726"/>
                    <a:pt x="2174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23"/>
            <p:cNvSpPr/>
            <p:nvPr/>
          </p:nvSpPr>
          <p:spPr>
            <a:xfrm>
              <a:off x="1954475" y="4417075"/>
              <a:ext cx="650525" cy="553050"/>
            </a:xfrm>
            <a:custGeom>
              <a:rect b="b" l="l" r="r" t="t"/>
              <a:pathLst>
                <a:path extrusionOk="0" h="22122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1" y="22121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23"/>
            <p:cNvSpPr/>
            <p:nvPr/>
          </p:nvSpPr>
          <p:spPr>
            <a:xfrm>
              <a:off x="1954475" y="4449400"/>
              <a:ext cx="613225" cy="520725"/>
            </a:xfrm>
            <a:custGeom>
              <a:rect b="b" l="l" r="r" t="t"/>
              <a:pathLst>
                <a:path extrusionOk="0" h="20829" w="24529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23"/>
            <p:cNvSpPr/>
            <p:nvPr/>
          </p:nvSpPr>
          <p:spPr>
            <a:xfrm>
              <a:off x="247020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0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23"/>
            <p:cNvSpPr/>
            <p:nvPr/>
          </p:nvSpPr>
          <p:spPr>
            <a:xfrm>
              <a:off x="1954475" y="4488200"/>
              <a:ext cx="612725" cy="481925"/>
            </a:xfrm>
            <a:custGeom>
              <a:rect b="b" l="l" r="r" t="t"/>
              <a:pathLst>
                <a:path extrusionOk="0" h="19277" w="24509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23"/>
            <p:cNvSpPr/>
            <p:nvPr/>
          </p:nvSpPr>
          <p:spPr>
            <a:xfrm>
              <a:off x="195447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23"/>
            <p:cNvSpPr/>
            <p:nvPr/>
          </p:nvSpPr>
          <p:spPr>
            <a:xfrm>
              <a:off x="2716875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23"/>
            <p:cNvSpPr/>
            <p:nvPr/>
          </p:nvSpPr>
          <p:spPr>
            <a:xfrm>
              <a:off x="271687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23"/>
            <p:cNvSpPr/>
            <p:nvPr/>
          </p:nvSpPr>
          <p:spPr>
            <a:xfrm>
              <a:off x="323260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23"/>
            <p:cNvSpPr/>
            <p:nvPr/>
          </p:nvSpPr>
          <p:spPr>
            <a:xfrm>
              <a:off x="2716875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0"/>
                  </a:moveTo>
                  <a:cubicBezTo>
                    <a:pt x="77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6" y="4158"/>
                  </a:cubicBezTo>
                  <a:cubicBezTo>
                    <a:pt x="7221" y="3263"/>
                    <a:pt x="4476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23"/>
            <p:cNvSpPr/>
            <p:nvPr/>
          </p:nvSpPr>
          <p:spPr>
            <a:xfrm>
              <a:off x="2717375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68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23"/>
            <p:cNvSpPr/>
            <p:nvPr/>
          </p:nvSpPr>
          <p:spPr>
            <a:xfrm>
              <a:off x="3479750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23"/>
            <p:cNvSpPr/>
            <p:nvPr/>
          </p:nvSpPr>
          <p:spPr>
            <a:xfrm>
              <a:off x="3479250" y="4449400"/>
              <a:ext cx="613225" cy="520725"/>
            </a:xfrm>
            <a:custGeom>
              <a:rect b="b" l="l" r="r" t="t"/>
              <a:pathLst>
                <a:path extrusionOk="0" h="20829" w="24529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80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23"/>
            <p:cNvSpPr/>
            <p:nvPr/>
          </p:nvSpPr>
          <p:spPr>
            <a:xfrm>
              <a:off x="399497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23"/>
            <p:cNvSpPr/>
            <p:nvPr/>
          </p:nvSpPr>
          <p:spPr>
            <a:xfrm>
              <a:off x="3479250" y="4488200"/>
              <a:ext cx="612725" cy="481925"/>
            </a:xfrm>
            <a:custGeom>
              <a:rect b="b" l="l" r="r" t="t"/>
              <a:pathLst>
                <a:path extrusionOk="0" h="19277" w="24509">
                  <a:moveTo>
                    <a:pt x="203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86" y="4158"/>
                  </a:cubicBezTo>
                  <a:cubicBezTo>
                    <a:pt x="7242" y="3263"/>
                    <a:pt x="4477" y="1850"/>
                    <a:pt x="203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23"/>
            <p:cNvSpPr/>
            <p:nvPr/>
          </p:nvSpPr>
          <p:spPr>
            <a:xfrm>
              <a:off x="347925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23"/>
            <p:cNvSpPr/>
            <p:nvPr/>
          </p:nvSpPr>
          <p:spPr>
            <a:xfrm>
              <a:off x="6528800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23"/>
            <p:cNvSpPr/>
            <p:nvPr/>
          </p:nvSpPr>
          <p:spPr>
            <a:xfrm>
              <a:off x="656610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23"/>
            <p:cNvSpPr/>
            <p:nvPr/>
          </p:nvSpPr>
          <p:spPr>
            <a:xfrm>
              <a:off x="652880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23"/>
            <p:cNvSpPr/>
            <p:nvPr/>
          </p:nvSpPr>
          <p:spPr>
            <a:xfrm>
              <a:off x="656660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0"/>
                  </a:moveTo>
                  <a:cubicBezTo>
                    <a:pt x="20013" y="1850"/>
                    <a:pt x="1726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33" y="1134"/>
                    <a:pt x="22479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23"/>
            <p:cNvSpPr/>
            <p:nvPr/>
          </p:nvSpPr>
          <p:spPr>
            <a:xfrm>
              <a:off x="6566600" y="4449400"/>
              <a:ext cx="611725" cy="520725"/>
            </a:xfrm>
            <a:custGeom>
              <a:rect b="b" l="l" r="r" t="t"/>
              <a:pathLst>
                <a:path extrusionOk="0" h="20829" w="24469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00" y="20828"/>
                  </a:lnTo>
                  <a:lnTo>
                    <a:pt x="200" y="6207"/>
                  </a:lnTo>
                  <a:cubicBezTo>
                    <a:pt x="200" y="2885"/>
                    <a:pt x="2885" y="160"/>
                    <a:pt x="6207" y="160"/>
                  </a:cubicBezTo>
                  <a:lnTo>
                    <a:pt x="18461" y="160"/>
                  </a:lnTo>
                  <a:cubicBezTo>
                    <a:pt x="21763" y="160"/>
                    <a:pt x="24469" y="2885"/>
                    <a:pt x="24469" y="6207"/>
                  </a:cubicBezTo>
                  <a:lnTo>
                    <a:pt x="24469" y="6088"/>
                  </a:lnTo>
                  <a:cubicBezTo>
                    <a:pt x="24469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23"/>
            <p:cNvSpPr/>
            <p:nvPr/>
          </p:nvSpPr>
          <p:spPr>
            <a:xfrm>
              <a:off x="5766425" y="4417075"/>
              <a:ext cx="650500" cy="553050"/>
            </a:xfrm>
            <a:custGeom>
              <a:rect b="b" l="l" r="r" t="t"/>
              <a:pathLst>
                <a:path extrusionOk="0" h="22122" w="2602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23"/>
            <p:cNvSpPr/>
            <p:nvPr/>
          </p:nvSpPr>
          <p:spPr>
            <a:xfrm>
              <a:off x="5803225" y="4449400"/>
              <a:ext cx="613225" cy="520725"/>
            </a:xfrm>
            <a:custGeom>
              <a:rect b="b" l="l" r="r" t="t"/>
              <a:pathLst>
                <a:path extrusionOk="0" h="20829" w="24529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8"/>
                  </a:lnTo>
                  <a:cubicBezTo>
                    <a:pt x="2452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23"/>
            <p:cNvSpPr/>
            <p:nvPr/>
          </p:nvSpPr>
          <p:spPr>
            <a:xfrm>
              <a:off x="57664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23"/>
            <p:cNvSpPr/>
            <p:nvPr/>
          </p:nvSpPr>
          <p:spPr>
            <a:xfrm>
              <a:off x="5803725" y="4488200"/>
              <a:ext cx="612725" cy="481925"/>
            </a:xfrm>
            <a:custGeom>
              <a:rect b="b" l="l" r="r" t="t"/>
              <a:pathLst>
                <a:path extrusionOk="0" h="19277" w="24509">
                  <a:moveTo>
                    <a:pt x="22479" y="0"/>
                  </a:moveTo>
                  <a:cubicBezTo>
                    <a:pt x="2003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508" y="19276"/>
                  </a:lnTo>
                  <a:lnTo>
                    <a:pt x="24508" y="4536"/>
                  </a:lnTo>
                  <a:cubicBezTo>
                    <a:pt x="2450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23"/>
            <p:cNvSpPr/>
            <p:nvPr/>
          </p:nvSpPr>
          <p:spPr>
            <a:xfrm>
              <a:off x="580372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7" y="1"/>
                  </a:moveTo>
                  <a:cubicBezTo>
                    <a:pt x="2745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508" y="2885"/>
                    <a:pt x="24508" y="6207"/>
                  </a:cubicBezTo>
                  <a:lnTo>
                    <a:pt x="24508" y="6088"/>
                  </a:lnTo>
                  <a:cubicBezTo>
                    <a:pt x="24508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23"/>
            <p:cNvSpPr/>
            <p:nvPr/>
          </p:nvSpPr>
          <p:spPr>
            <a:xfrm>
              <a:off x="5004025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23"/>
            <p:cNvSpPr/>
            <p:nvPr/>
          </p:nvSpPr>
          <p:spPr>
            <a:xfrm>
              <a:off x="504132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23"/>
            <p:cNvSpPr/>
            <p:nvPr/>
          </p:nvSpPr>
          <p:spPr>
            <a:xfrm>
              <a:off x="50040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23"/>
            <p:cNvSpPr/>
            <p:nvPr/>
          </p:nvSpPr>
          <p:spPr>
            <a:xfrm>
              <a:off x="5041825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0"/>
                  </a:moveTo>
                  <a:cubicBezTo>
                    <a:pt x="20013" y="1850"/>
                    <a:pt x="1724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23"/>
            <p:cNvSpPr/>
            <p:nvPr/>
          </p:nvSpPr>
          <p:spPr>
            <a:xfrm>
              <a:off x="5041325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88" y="1"/>
                  </a:moveTo>
                  <a:cubicBezTo>
                    <a:pt x="2726" y="1"/>
                    <a:pt x="21" y="2726"/>
                    <a:pt x="1" y="6088"/>
                  </a:cubicBezTo>
                  <a:lnTo>
                    <a:pt x="1" y="20828"/>
                  </a:lnTo>
                  <a:lnTo>
                    <a:pt x="220" y="20828"/>
                  </a:lnTo>
                  <a:lnTo>
                    <a:pt x="220" y="6207"/>
                  </a:lnTo>
                  <a:cubicBezTo>
                    <a:pt x="220" y="2885"/>
                    <a:pt x="2905" y="160"/>
                    <a:pt x="6227" y="160"/>
                  </a:cubicBezTo>
                  <a:lnTo>
                    <a:pt x="18461" y="160"/>
                  </a:lnTo>
                  <a:cubicBezTo>
                    <a:pt x="21783" y="160"/>
                    <a:pt x="24489" y="2885"/>
                    <a:pt x="24489" y="6207"/>
                  </a:cubicBezTo>
                  <a:lnTo>
                    <a:pt x="24489" y="6088"/>
                  </a:lnTo>
                  <a:cubicBezTo>
                    <a:pt x="2448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23"/>
            <p:cNvSpPr/>
            <p:nvPr/>
          </p:nvSpPr>
          <p:spPr>
            <a:xfrm>
              <a:off x="4241650" y="4417075"/>
              <a:ext cx="650500" cy="553050"/>
            </a:xfrm>
            <a:custGeom>
              <a:rect b="b" l="l" r="r" t="t"/>
              <a:pathLst>
                <a:path extrusionOk="0" h="22122" w="2602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23"/>
            <p:cNvSpPr/>
            <p:nvPr/>
          </p:nvSpPr>
          <p:spPr>
            <a:xfrm>
              <a:off x="427845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23"/>
            <p:cNvSpPr/>
            <p:nvPr/>
          </p:nvSpPr>
          <p:spPr>
            <a:xfrm>
              <a:off x="424165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23"/>
            <p:cNvSpPr/>
            <p:nvPr/>
          </p:nvSpPr>
          <p:spPr>
            <a:xfrm>
              <a:off x="427895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0"/>
                  </a:moveTo>
                  <a:cubicBezTo>
                    <a:pt x="2001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4536"/>
                  </a:lnTo>
                  <a:cubicBezTo>
                    <a:pt x="2448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23"/>
            <p:cNvSpPr/>
            <p:nvPr/>
          </p:nvSpPr>
          <p:spPr>
            <a:xfrm>
              <a:off x="4278950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87" y="1"/>
                  </a:moveTo>
                  <a:cubicBezTo>
                    <a:pt x="274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488" y="2885"/>
                    <a:pt x="24488" y="6207"/>
                  </a:cubicBezTo>
                  <a:lnTo>
                    <a:pt x="24488" y="6088"/>
                  </a:lnTo>
                  <a:cubicBezTo>
                    <a:pt x="2448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23"/>
            <p:cNvSpPr/>
            <p:nvPr/>
          </p:nvSpPr>
          <p:spPr>
            <a:xfrm>
              <a:off x="810650" y="4622475"/>
              <a:ext cx="650525" cy="553525"/>
            </a:xfrm>
            <a:custGeom>
              <a:rect b="b" l="l" r="r" t="t"/>
              <a:pathLst>
                <a:path extrusionOk="0" h="22141" w="26021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23"/>
            <p:cNvSpPr/>
            <p:nvPr/>
          </p:nvSpPr>
          <p:spPr>
            <a:xfrm>
              <a:off x="810650" y="4654800"/>
              <a:ext cx="613225" cy="521200"/>
            </a:xfrm>
            <a:custGeom>
              <a:rect b="b" l="l" r="r" t="t"/>
              <a:pathLst>
                <a:path extrusionOk="0" h="20848" w="24529">
                  <a:moveTo>
                    <a:pt x="608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23"/>
            <p:cNvSpPr/>
            <p:nvPr/>
          </p:nvSpPr>
          <p:spPr>
            <a:xfrm>
              <a:off x="132687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1" y="1"/>
                  </a:moveTo>
                  <a:cubicBezTo>
                    <a:pt x="5073" y="1017"/>
                    <a:pt x="4886" y="1406"/>
                    <a:pt x="4527" y="1406"/>
                  </a:cubicBezTo>
                  <a:cubicBezTo>
                    <a:pt x="4358" y="1406"/>
                    <a:pt x="4152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23"/>
            <p:cNvSpPr/>
            <p:nvPr/>
          </p:nvSpPr>
          <p:spPr>
            <a:xfrm>
              <a:off x="810650" y="47294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0"/>
                  </a:moveTo>
                  <a:cubicBezTo>
                    <a:pt x="777" y="111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53" y="5709"/>
                    <a:pt x="14880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23"/>
            <p:cNvSpPr/>
            <p:nvPr/>
          </p:nvSpPr>
          <p:spPr>
            <a:xfrm>
              <a:off x="811150" y="4654800"/>
              <a:ext cx="612725" cy="521200"/>
            </a:xfrm>
            <a:custGeom>
              <a:rect b="b" l="l" r="r" t="t"/>
              <a:pathLst>
                <a:path extrusionOk="0" h="20848" w="24509">
                  <a:moveTo>
                    <a:pt x="606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469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23"/>
            <p:cNvSpPr/>
            <p:nvPr/>
          </p:nvSpPr>
          <p:spPr>
            <a:xfrm>
              <a:off x="1573050" y="4622475"/>
              <a:ext cx="650000" cy="553525"/>
            </a:xfrm>
            <a:custGeom>
              <a:rect b="b" l="l" r="r" t="t"/>
              <a:pathLst>
                <a:path extrusionOk="0" h="22141" w="2600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23"/>
            <p:cNvSpPr/>
            <p:nvPr/>
          </p:nvSpPr>
          <p:spPr>
            <a:xfrm>
              <a:off x="1573550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08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23"/>
            <p:cNvSpPr/>
            <p:nvPr/>
          </p:nvSpPr>
          <p:spPr>
            <a:xfrm>
              <a:off x="208875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2" y="1"/>
                  </a:moveTo>
                  <a:cubicBezTo>
                    <a:pt x="5087" y="1017"/>
                    <a:pt x="4904" y="1406"/>
                    <a:pt x="4540" y="1406"/>
                  </a:cubicBezTo>
                  <a:cubicBezTo>
                    <a:pt x="4369" y="1406"/>
                    <a:pt x="4159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23"/>
            <p:cNvSpPr/>
            <p:nvPr/>
          </p:nvSpPr>
          <p:spPr>
            <a:xfrm>
              <a:off x="1573550" y="4693575"/>
              <a:ext cx="612200" cy="481925"/>
            </a:xfrm>
            <a:custGeom>
              <a:rect b="b" l="l" r="r" t="t"/>
              <a:pathLst>
                <a:path extrusionOk="0" h="19277" w="24488">
                  <a:moveTo>
                    <a:pt x="200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2" y="5690"/>
                    <a:pt x="14860" y="5571"/>
                    <a:pt x="10165" y="4159"/>
                  </a:cubicBezTo>
                  <a:cubicBezTo>
                    <a:pt x="7241" y="326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23"/>
            <p:cNvSpPr/>
            <p:nvPr/>
          </p:nvSpPr>
          <p:spPr>
            <a:xfrm>
              <a:off x="1573550" y="4654800"/>
              <a:ext cx="612200" cy="521200"/>
            </a:xfrm>
            <a:custGeom>
              <a:rect b="b" l="l" r="r" t="t"/>
              <a:pathLst>
                <a:path extrusionOk="0" h="20848" w="24488">
                  <a:moveTo>
                    <a:pt x="6067" y="0"/>
                  </a:moveTo>
                  <a:cubicBezTo>
                    <a:pt x="2706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06" y="179"/>
                    <a:pt x="600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23"/>
            <p:cNvSpPr/>
            <p:nvPr/>
          </p:nvSpPr>
          <p:spPr>
            <a:xfrm>
              <a:off x="2335925" y="4622475"/>
              <a:ext cx="650025" cy="553525"/>
            </a:xfrm>
            <a:custGeom>
              <a:rect b="b" l="l" r="r" t="t"/>
              <a:pathLst>
                <a:path extrusionOk="0" h="22141" w="26001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23"/>
            <p:cNvSpPr/>
            <p:nvPr/>
          </p:nvSpPr>
          <p:spPr>
            <a:xfrm>
              <a:off x="2335925" y="4654800"/>
              <a:ext cx="612725" cy="521200"/>
            </a:xfrm>
            <a:custGeom>
              <a:rect b="b" l="l" r="r" t="t"/>
              <a:pathLst>
                <a:path extrusionOk="0" h="20848" w="24509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23"/>
            <p:cNvSpPr/>
            <p:nvPr/>
          </p:nvSpPr>
          <p:spPr>
            <a:xfrm>
              <a:off x="285165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1" y="1"/>
                  </a:moveTo>
                  <a:cubicBezTo>
                    <a:pt x="5087" y="1017"/>
                    <a:pt x="4904" y="1406"/>
                    <a:pt x="4539" y="1406"/>
                  </a:cubicBezTo>
                  <a:cubicBezTo>
                    <a:pt x="4369" y="1406"/>
                    <a:pt x="4159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23"/>
            <p:cNvSpPr/>
            <p:nvPr/>
          </p:nvSpPr>
          <p:spPr>
            <a:xfrm>
              <a:off x="2335925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1"/>
                  </a:moveTo>
                  <a:cubicBezTo>
                    <a:pt x="757" y="1115"/>
                    <a:pt x="1" y="2706"/>
                    <a:pt x="1" y="4517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3" y="5690"/>
                    <a:pt x="14860" y="5571"/>
                    <a:pt x="10166" y="4159"/>
                  </a:cubicBezTo>
                  <a:cubicBezTo>
                    <a:pt x="7222" y="326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23"/>
            <p:cNvSpPr/>
            <p:nvPr/>
          </p:nvSpPr>
          <p:spPr>
            <a:xfrm>
              <a:off x="2335925" y="4654800"/>
              <a:ext cx="612225" cy="521200"/>
            </a:xfrm>
            <a:custGeom>
              <a:rect b="b" l="l" r="r" t="t"/>
              <a:pathLst>
                <a:path extrusionOk="0" h="20848" w="24489">
                  <a:moveTo>
                    <a:pt x="6068" y="0"/>
                  </a:moveTo>
                  <a:cubicBezTo>
                    <a:pt x="270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23"/>
            <p:cNvSpPr/>
            <p:nvPr/>
          </p:nvSpPr>
          <p:spPr>
            <a:xfrm>
              <a:off x="3097825" y="4622475"/>
              <a:ext cx="650500" cy="553525"/>
            </a:xfrm>
            <a:custGeom>
              <a:rect b="b" l="l" r="r" t="t"/>
              <a:pathLst>
                <a:path extrusionOk="0" h="22141" w="2602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23"/>
            <p:cNvSpPr/>
            <p:nvPr/>
          </p:nvSpPr>
          <p:spPr>
            <a:xfrm>
              <a:off x="3097825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23"/>
            <p:cNvSpPr/>
            <p:nvPr/>
          </p:nvSpPr>
          <p:spPr>
            <a:xfrm>
              <a:off x="361402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2" y="1"/>
                  </a:moveTo>
                  <a:cubicBezTo>
                    <a:pt x="5074" y="1017"/>
                    <a:pt x="4886" y="1406"/>
                    <a:pt x="4527" y="1406"/>
                  </a:cubicBezTo>
                  <a:cubicBezTo>
                    <a:pt x="4359" y="1406"/>
                    <a:pt x="4153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23"/>
            <p:cNvSpPr/>
            <p:nvPr/>
          </p:nvSpPr>
          <p:spPr>
            <a:xfrm>
              <a:off x="3098325" y="4693575"/>
              <a:ext cx="612700" cy="481925"/>
            </a:xfrm>
            <a:custGeom>
              <a:rect b="b" l="l" r="r" t="t"/>
              <a:pathLst>
                <a:path extrusionOk="0" h="19277" w="24508">
                  <a:moveTo>
                    <a:pt x="202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60"/>
                  </a:lnTo>
                  <a:cubicBezTo>
                    <a:pt x="20052" y="5690"/>
                    <a:pt x="14880" y="5571"/>
                    <a:pt x="10185" y="4159"/>
                  </a:cubicBezTo>
                  <a:cubicBezTo>
                    <a:pt x="7241" y="3263"/>
                    <a:pt x="4476" y="183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23"/>
            <p:cNvSpPr/>
            <p:nvPr/>
          </p:nvSpPr>
          <p:spPr>
            <a:xfrm>
              <a:off x="3098325" y="4654800"/>
              <a:ext cx="612700" cy="521200"/>
            </a:xfrm>
            <a:custGeom>
              <a:rect b="b" l="l" r="r" t="t"/>
              <a:pathLst>
                <a:path extrusionOk="0" h="20848" w="24508">
                  <a:moveTo>
                    <a:pt x="606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25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50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23"/>
            <p:cNvSpPr/>
            <p:nvPr/>
          </p:nvSpPr>
          <p:spPr>
            <a:xfrm>
              <a:off x="6147875" y="4622475"/>
              <a:ext cx="650000" cy="553525"/>
            </a:xfrm>
            <a:custGeom>
              <a:rect b="b" l="l" r="r" t="t"/>
              <a:pathLst>
                <a:path extrusionOk="0" h="22141" w="2600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23"/>
            <p:cNvSpPr/>
            <p:nvPr/>
          </p:nvSpPr>
          <p:spPr>
            <a:xfrm>
              <a:off x="6184175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10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23"/>
            <p:cNvSpPr/>
            <p:nvPr/>
          </p:nvSpPr>
          <p:spPr>
            <a:xfrm>
              <a:off x="614787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3" y="1320"/>
                    <a:pt x="1002" y="1406"/>
                    <a:pt x="832" y="1406"/>
                  </a:cubicBezTo>
                  <a:cubicBezTo>
                    <a:pt x="468" y="1406"/>
                    <a:pt x="285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23"/>
            <p:cNvSpPr/>
            <p:nvPr/>
          </p:nvSpPr>
          <p:spPr>
            <a:xfrm>
              <a:off x="6185150" y="47294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80" y="0"/>
                  </a:moveTo>
                  <a:cubicBezTo>
                    <a:pt x="20013" y="1850"/>
                    <a:pt x="17248" y="3263"/>
                    <a:pt x="14324" y="4158"/>
                  </a:cubicBezTo>
                  <a:cubicBezTo>
                    <a:pt x="9609" y="5570"/>
                    <a:pt x="443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23"/>
            <p:cNvSpPr/>
            <p:nvPr/>
          </p:nvSpPr>
          <p:spPr>
            <a:xfrm>
              <a:off x="6184675" y="4654800"/>
              <a:ext cx="612700" cy="521200"/>
            </a:xfrm>
            <a:custGeom>
              <a:rect b="b" l="l" r="r" t="t"/>
              <a:pathLst>
                <a:path extrusionOk="0" h="20848" w="24508">
                  <a:moveTo>
                    <a:pt x="6107" y="0"/>
                  </a:moveTo>
                  <a:cubicBezTo>
                    <a:pt x="2745" y="0"/>
                    <a:pt x="2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802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23"/>
            <p:cNvSpPr/>
            <p:nvPr/>
          </p:nvSpPr>
          <p:spPr>
            <a:xfrm>
              <a:off x="5385475" y="4622475"/>
              <a:ext cx="650525" cy="553525"/>
            </a:xfrm>
            <a:custGeom>
              <a:rect b="b" l="l" r="r" t="t"/>
              <a:pathLst>
                <a:path extrusionOk="0" h="22141" w="2602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23"/>
            <p:cNvSpPr/>
            <p:nvPr/>
          </p:nvSpPr>
          <p:spPr>
            <a:xfrm>
              <a:off x="5422275" y="4654800"/>
              <a:ext cx="612725" cy="521200"/>
            </a:xfrm>
            <a:custGeom>
              <a:rect b="b" l="l" r="r" t="t"/>
              <a:pathLst>
                <a:path extrusionOk="0" h="20848" w="24509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23"/>
            <p:cNvSpPr/>
            <p:nvPr/>
          </p:nvSpPr>
          <p:spPr>
            <a:xfrm>
              <a:off x="538547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2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23"/>
            <p:cNvSpPr/>
            <p:nvPr/>
          </p:nvSpPr>
          <p:spPr>
            <a:xfrm>
              <a:off x="5422775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31"/>
                    <a:pt x="17267" y="3263"/>
                    <a:pt x="14323" y="4159"/>
                  </a:cubicBezTo>
                  <a:cubicBezTo>
                    <a:pt x="9629" y="5571"/>
                    <a:pt x="4456" y="5690"/>
                    <a:pt x="0" y="7660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23"/>
            <p:cNvSpPr/>
            <p:nvPr/>
          </p:nvSpPr>
          <p:spPr>
            <a:xfrm>
              <a:off x="5422775" y="4654800"/>
              <a:ext cx="611725" cy="521200"/>
            </a:xfrm>
            <a:custGeom>
              <a:rect b="b" l="l" r="r" t="t"/>
              <a:pathLst>
                <a:path extrusionOk="0" h="20848" w="24469">
                  <a:moveTo>
                    <a:pt x="6068" y="0"/>
                  </a:moveTo>
                  <a:cubicBezTo>
                    <a:pt x="2706" y="0"/>
                    <a:pt x="0" y="2726"/>
                    <a:pt x="0" y="6107"/>
                  </a:cubicBezTo>
                  <a:lnTo>
                    <a:pt x="0" y="20848"/>
                  </a:lnTo>
                  <a:lnTo>
                    <a:pt x="199" y="20848"/>
                  </a:lnTo>
                  <a:lnTo>
                    <a:pt x="199" y="6227"/>
                  </a:lnTo>
                  <a:cubicBezTo>
                    <a:pt x="199" y="2885"/>
                    <a:pt x="2885" y="179"/>
                    <a:pt x="6207" y="179"/>
                  </a:cubicBezTo>
                  <a:lnTo>
                    <a:pt x="18441" y="179"/>
                  </a:lnTo>
                  <a:cubicBezTo>
                    <a:pt x="21763" y="179"/>
                    <a:pt x="24468" y="2885"/>
                    <a:pt x="24468" y="6227"/>
                  </a:cubicBezTo>
                  <a:lnTo>
                    <a:pt x="24468" y="6107"/>
                  </a:lnTo>
                  <a:cubicBezTo>
                    <a:pt x="24468" y="274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23"/>
            <p:cNvSpPr/>
            <p:nvPr/>
          </p:nvSpPr>
          <p:spPr>
            <a:xfrm>
              <a:off x="4622600" y="4622475"/>
              <a:ext cx="650500" cy="553525"/>
            </a:xfrm>
            <a:custGeom>
              <a:rect b="b" l="l" r="r" t="t"/>
              <a:pathLst>
                <a:path extrusionOk="0" h="22141" w="2602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23"/>
            <p:cNvSpPr/>
            <p:nvPr/>
          </p:nvSpPr>
          <p:spPr>
            <a:xfrm>
              <a:off x="4659900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23"/>
            <p:cNvSpPr/>
            <p:nvPr/>
          </p:nvSpPr>
          <p:spPr>
            <a:xfrm>
              <a:off x="462260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9" y="1320"/>
                    <a:pt x="1013" y="1406"/>
                    <a:pt x="845" y="1406"/>
                  </a:cubicBezTo>
                  <a:cubicBezTo>
                    <a:pt x="486" y="1406"/>
                    <a:pt x="298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23"/>
            <p:cNvSpPr/>
            <p:nvPr/>
          </p:nvSpPr>
          <p:spPr>
            <a:xfrm>
              <a:off x="4660875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60" y="1"/>
                  </a:moveTo>
                  <a:cubicBezTo>
                    <a:pt x="20013" y="1831"/>
                    <a:pt x="17248" y="3263"/>
                    <a:pt x="14324" y="4159"/>
                  </a:cubicBezTo>
                  <a:cubicBezTo>
                    <a:pt x="9609" y="5571"/>
                    <a:pt x="4437" y="5690"/>
                    <a:pt x="1" y="7660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17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23"/>
            <p:cNvSpPr/>
            <p:nvPr/>
          </p:nvSpPr>
          <p:spPr>
            <a:xfrm>
              <a:off x="4659900" y="4654800"/>
              <a:ext cx="612700" cy="521200"/>
            </a:xfrm>
            <a:custGeom>
              <a:rect b="b" l="l" r="r" t="t"/>
              <a:pathLst>
                <a:path extrusionOk="0" h="20848" w="24508">
                  <a:moveTo>
                    <a:pt x="6107" y="0"/>
                  </a:moveTo>
                  <a:cubicBezTo>
                    <a:pt x="2745" y="0"/>
                    <a:pt x="4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783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23"/>
            <p:cNvSpPr/>
            <p:nvPr/>
          </p:nvSpPr>
          <p:spPr>
            <a:xfrm>
              <a:off x="3860700" y="4622475"/>
              <a:ext cx="650025" cy="553525"/>
            </a:xfrm>
            <a:custGeom>
              <a:rect b="b" l="l" r="r" t="t"/>
              <a:pathLst>
                <a:path extrusionOk="0" h="22141" w="2600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23"/>
            <p:cNvSpPr/>
            <p:nvPr/>
          </p:nvSpPr>
          <p:spPr>
            <a:xfrm>
              <a:off x="3897000" y="4654800"/>
              <a:ext cx="613225" cy="521200"/>
            </a:xfrm>
            <a:custGeom>
              <a:rect b="b" l="l" r="r" t="t"/>
              <a:pathLst>
                <a:path extrusionOk="0" h="20848" w="24529">
                  <a:moveTo>
                    <a:pt x="610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23"/>
            <p:cNvSpPr/>
            <p:nvPr/>
          </p:nvSpPr>
          <p:spPr>
            <a:xfrm>
              <a:off x="386070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3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23"/>
            <p:cNvSpPr/>
            <p:nvPr/>
          </p:nvSpPr>
          <p:spPr>
            <a:xfrm>
              <a:off x="3898000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31"/>
                    <a:pt x="17247" y="3263"/>
                    <a:pt x="14323" y="4159"/>
                  </a:cubicBezTo>
                  <a:cubicBezTo>
                    <a:pt x="9629" y="5571"/>
                    <a:pt x="4456" y="5690"/>
                    <a:pt x="1" y="7660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23"/>
            <p:cNvSpPr/>
            <p:nvPr/>
          </p:nvSpPr>
          <p:spPr>
            <a:xfrm>
              <a:off x="3898000" y="4654800"/>
              <a:ext cx="612225" cy="521200"/>
            </a:xfrm>
            <a:custGeom>
              <a:rect b="b" l="l" r="r" t="t"/>
              <a:pathLst>
                <a:path extrusionOk="0" h="20848" w="24489">
                  <a:moveTo>
                    <a:pt x="6088" y="0"/>
                  </a:moveTo>
                  <a:cubicBezTo>
                    <a:pt x="2726" y="0"/>
                    <a:pt x="1" y="2726"/>
                    <a:pt x="1" y="6107"/>
                  </a:cubicBezTo>
                  <a:lnTo>
                    <a:pt x="1" y="20848"/>
                  </a:lnTo>
                  <a:lnTo>
                    <a:pt x="219" y="20848"/>
                  </a:lnTo>
                  <a:lnTo>
                    <a:pt x="219" y="6227"/>
                  </a:lnTo>
                  <a:cubicBezTo>
                    <a:pt x="219" y="2885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5"/>
                    <a:pt x="24488" y="6227"/>
                  </a:cubicBezTo>
                  <a:lnTo>
                    <a:pt x="24488" y="6107"/>
                  </a:lnTo>
                  <a:cubicBezTo>
                    <a:pt x="2448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23"/>
            <p:cNvSpPr/>
            <p:nvPr/>
          </p:nvSpPr>
          <p:spPr>
            <a:xfrm>
              <a:off x="429225" y="4827850"/>
              <a:ext cx="650000" cy="758450"/>
            </a:xfrm>
            <a:custGeom>
              <a:rect b="b" l="l" r="r" t="t"/>
              <a:pathLst>
                <a:path extrusionOk="0" h="30338" w="2600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23"/>
            <p:cNvSpPr/>
            <p:nvPr/>
          </p:nvSpPr>
          <p:spPr>
            <a:xfrm>
              <a:off x="42970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2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23"/>
            <p:cNvSpPr/>
            <p:nvPr/>
          </p:nvSpPr>
          <p:spPr>
            <a:xfrm>
              <a:off x="9449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23"/>
            <p:cNvSpPr/>
            <p:nvPr/>
          </p:nvSpPr>
          <p:spPr>
            <a:xfrm>
              <a:off x="42970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7659"/>
                  </a:lnTo>
                  <a:cubicBezTo>
                    <a:pt x="2003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23"/>
            <p:cNvSpPr/>
            <p:nvPr/>
          </p:nvSpPr>
          <p:spPr>
            <a:xfrm>
              <a:off x="430200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489" y="29043"/>
                  </a:lnTo>
                  <a:lnTo>
                    <a:pt x="24489" y="6087"/>
                  </a:lnTo>
                  <a:cubicBezTo>
                    <a:pt x="2446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23"/>
            <p:cNvSpPr/>
            <p:nvPr/>
          </p:nvSpPr>
          <p:spPr>
            <a:xfrm>
              <a:off x="1191600" y="4827850"/>
              <a:ext cx="650525" cy="758450"/>
            </a:xfrm>
            <a:custGeom>
              <a:rect b="b" l="l" r="r" t="t"/>
              <a:pathLst>
                <a:path extrusionOk="0" h="30338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23"/>
            <p:cNvSpPr/>
            <p:nvPr/>
          </p:nvSpPr>
          <p:spPr>
            <a:xfrm>
              <a:off x="119260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7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23"/>
            <p:cNvSpPr/>
            <p:nvPr/>
          </p:nvSpPr>
          <p:spPr>
            <a:xfrm>
              <a:off x="17078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23"/>
            <p:cNvSpPr/>
            <p:nvPr/>
          </p:nvSpPr>
          <p:spPr>
            <a:xfrm>
              <a:off x="119260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009" y="1"/>
                  </a:moveTo>
                  <a:cubicBezTo>
                    <a:pt x="75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5" y="4138"/>
                  </a:cubicBezTo>
                  <a:cubicBezTo>
                    <a:pt x="7221" y="324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23"/>
            <p:cNvSpPr/>
            <p:nvPr/>
          </p:nvSpPr>
          <p:spPr>
            <a:xfrm>
              <a:off x="1192600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88" y="2725"/>
                    <a:pt x="2174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23"/>
            <p:cNvSpPr/>
            <p:nvPr/>
          </p:nvSpPr>
          <p:spPr>
            <a:xfrm>
              <a:off x="1954475" y="4827850"/>
              <a:ext cx="650525" cy="758450"/>
            </a:xfrm>
            <a:custGeom>
              <a:rect b="b" l="l" r="r" t="t"/>
              <a:pathLst>
                <a:path extrusionOk="0" h="30338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1" y="30337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23"/>
            <p:cNvSpPr/>
            <p:nvPr/>
          </p:nvSpPr>
          <p:spPr>
            <a:xfrm>
              <a:off x="1954475" y="4860200"/>
              <a:ext cx="613225" cy="726100"/>
            </a:xfrm>
            <a:custGeom>
              <a:rect b="b" l="l" r="r" t="t"/>
              <a:pathLst>
                <a:path extrusionOk="0" h="29044" w="24529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23"/>
            <p:cNvSpPr/>
            <p:nvPr/>
          </p:nvSpPr>
          <p:spPr>
            <a:xfrm>
              <a:off x="247020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23"/>
            <p:cNvSpPr/>
            <p:nvPr/>
          </p:nvSpPr>
          <p:spPr>
            <a:xfrm>
              <a:off x="1954475" y="4899475"/>
              <a:ext cx="612725" cy="687325"/>
            </a:xfrm>
            <a:custGeom>
              <a:rect b="b" l="l" r="r" t="t"/>
              <a:pathLst>
                <a:path extrusionOk="0" h="27493" w="24509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23"/>
            <p:cNvSpPr/>
            <p:nvPr/>
          </p:nvSpPr>
          <p:spPr>
            <a:xfrm>
              <a:off x="195447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23"/>
            <p:cNvSpPr/>
            <p:nvPr/>
          </p:nvSpPr>
          <p:spPr>
            <a:xfrm>
              <a:off x="2716875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23"/>
            <p:cNvSpPr/>
            <p:nvPr/>
          </p:nvSpPr>
          <p:spPr>
            <a:xfrm>
              <a:off x="271687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23"/>
            <p:cNvSpPr/>
            <p:nvPr/>
          </p:nvSpPr>
          <p:spPr>
            <a:xfrm>
              <a:off x="323260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23"/>
            <p:cNvSpPr/>
            <p:nvPr/>
          </p:nvSpPr>
          <p:spPr>
            <a:xfrm>
              <a:off x="2716875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010" y="1"/>
                  </a:moveTo>
                  <a:cubicBezTo>
                    <a:pt x="77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6" y="4138"/>
                  </a:cubicBezTo>
                  <a:cubicBezTo>
                    <a:pt x="7221" y="324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23"/>
            <p:cNvSpPr/>
            <p:nvPr/>
          </p:nvSpPr>
          <p:spPr>
            <a:xfrm>
              <a:off x="2717375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23"/>
            <p:cNvSpPr/>
            <p:nvPr/>
          </p:nvSpPr>
          <p:spPr>
            <a:xfrm>
              <a:off x="3479750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23"/>
            <p:cNvSpPr/>
            <p:nvPr/>
          </p:nvSpPr>
          <p:spPr>
            <a:xfrm>
              <a:off x="3479250" y="4860200"/>
              <a:ext cx="613225" cy="726100"/>
            </a:xfrm>
            <a:custGeom>
              <a:rect b="b" l="l" r="r" t="t"/>
              <a:pathLst>
                <a:path extrusionOk="0" h="29044" w="24529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23"/>
            <p:cNvSpPr/>
            <p:nvPr/>
          </p:nvSpPr>
          <p:spPr>
            <a:xfrm>
              <a:off x="399497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23"/>
            <p:cNvSpPr/>
            <p:nvPr/>
          </p:nvSpPr>
          <p:spPr>
            <a:xfrm>
              <a:off x="3479250" y="4899475"/>
              <a:ext cx="612725" cy="687325"/>
            </a:xfrm>
            <a:custGeom>
              <a:rect b="b" l="l" r="r" t="t"/>
              <a:pathLst>
                <a:path extrusionOk="0" h="27493" w="24509">
                  <a:moveTo>
                    <a:pt x="203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86" y="4138"/>
                  </a:cubicBezTo>
                  <a:cubicBezTo>
                    <a:pt x="7242" y="3243"/>
                    <a:pt x="4477" y="1831"/>
                    <a:pt x="203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23"/>
            <p:cNvSpPr/>
            <p:nvPr/>
          </p:nvSpPr>
          <p:spPr>
            <a:xfrm>
              <a:off x="347925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23"/>
            <p:cNvSpPr/>
            <p:nvPr/>
          </p:nvSpPr>
          <p:spPr>
            <a:xfrm>
              <a:off x="6528800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23"/>
            <p:cNvSpPr/>
            <p:nvPr/>
          </p:nvSpPr>
          <p:spPr>
            <a:xfrm>
              <a:off x="656610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23"/>
            <p:cNvSpPr/>
            <p:nvPr/>
          </p:nvSpPr>
          <p:spPr>
            <a:xfrm>
              <a:off x="652880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23"/>
            <p:cNvSpPr/>
            <p:nvPr/>
          </p:nvSpPr>
          <p:spPr>
            <a:xfrm>
              <a:off x="656660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2479" y="1"/>
                  </a:moveTo>
                  <a:cubicBezTo>
                    <a:pt x="20013" y="1831"/>
                    <a:pt x="1726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33" y="1115"/>
                    <a:pt x="22479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23"/>
            <p:cNvSpPr/>
            <p:nvPr/>
          </p:nvSpPr>
          <p:spPr>
            <a:xfrm>
              <a:off x="6566600" y="4860200"/>
              <a:ext cx="611725" cy="726100"/>
            </a:xfrm>
            <a:custGeom>
              <a:rect b="b" l="l" r="r" t="t"/>
              <a:pathLst>
                <a:path extrusionOk="0" h="29044" w="24469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00" y="29043"/>
                  </a:lnTo>
                  <a:lnTo>
                    <a:pt x="200" y="6207"/>
                  </a:lnTo>
                  <a:cubicBezTo>
                    <a:pt x="200" y="2884"/>
                    <a:pt x="2885" y="179"/>
                    <a:pt x="6207" y="179"/>
                  </a:cubicBezTo>
                  <a:lnTo>
                    <a:pt x="18461" y="179"/>
                  </a:lnTo>
                  <a:cubicBezTo>
                    <a:pt x="21763" y="179"/>
                    <a:pt x="24469" y="2884"/>
                    <a:pt x="24469" y="6207"/>
                  </a:cubicBezTo>
                  <a:lnTo>
                    <a:pt x="24469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23"/>
            <p:cNvSpPr/>
            <p:nvPr/>
          </p:nvSpPr>
          <p:spPr>
            <a:xfrm>
              <a:off x="5766425" y="4827850"/>
              <a:ext cx="650500" cy="758450"/>
            </a:xfrm>
            <a:custGeom>
              <a:rect b="b" l="l" r="r" t="t"/>
              <a:pathLst>
                <a:path extrusionOk="0" h="30338" w="2602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23"/>
            <p:cNvSpPr/>
            <p:nvPr/>
          </p:nvSpPr>
          <p:spPr>
            <a:xfrm>
              <a:off x="5803225" y="4860200"/>
              <a:ext cx="613225" cy="726100"/>
            </a:xfrm>
            <a:custGeom>
              <a:rect b="b" l="l" r="r" t="t"/>
              <a:pathLst>
                <a:path extrusionOk="0" h="29044" w="24529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28" y="29043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23"/>
            <p:cNvSpPr/>
            <p:nvPr/>
          </p:nvSpPr>
          <p:spPr>
            <a:xfrm>
              <a:off x="57664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23"/>
            <p:cNvSpPr/>
            <p:nvPr/>
          </p:nvSpPr>
          <p:spPr>
            <a:xfrm>
              <a:off x="5803725" y="4899475"/>
              <a:ext cx="612725" cy="687325"/>
            </a:xfrm>
            <a:custGeom>
              <a:rect b="b" l="l" r="r" t="t"/>
              <a:pathLst>
                <a:path extrusionOk="0" h="27493" w="24509">
                  <a:moveTo>
                    <a:pt x="22479" y="1"/>
                  </a:moveTo>
                  <a:cubicBezTo>
                    <a:pt x="2003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508" y="27492"/>
                  </a:lnTo>
                  <a:lnTo>
                    <a:pt x="24508" y="4516"/>
                  </a:lnTo>
                  <a:cubicBezTo>
                    <a:pt x="2450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23"/>
            <p:cNvSpPr/>
            <p:nvPr/>
          </p:nvSpPr>
          <p:spPr>
            <a:xfrm>
              <a:off x="580372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508" y="2884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23"/>
            <p:cNvSpPr/>
            <p:nvPr/>
          </p:nvSpPr>
          <p:spPr>
            <a:xfrm>
              <a:off x="5004025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23"/>
            <p:cNvSpPr/>
            <p:nvPr/>
          </p:nvSpPr>
          <p:spPr>
            <a:xfrm>
              <a:off x="504132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23"/>
            <p:cNvSpPr/>
            <p:nvPr/>
          </p:nvSpPr>
          <p:spPr>
            <a:xfrm>
              <a:off x="50040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23"/>
            <p:cNvSpPr/>
            <p:nvPr/>
          </p:nvSpPr>
          <p:spPr>
            <a:xfrm>
              <a:off x="5041825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2479" y="1"/>
                  </a:moveTo>
                  <a:cubicBezTo>
                    <a:pt x="20013" y="1831"/>
                    <a:pt x="1724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23"/>
            <p:cNvSpPr/>
            <p:nvPr/>
          </p:nvSpPr>
          <p:spPr>
            <a:xfrm>
              <a:off x="5041325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88" y="0"/>
                  </a:moveTo>
                  <a:cubicBezTo>
                    <a:pt x="2726" y="0"/>
                    <a:pt x="21" y="2725"/>
                    <a:pt x="1" y="6087"/>
                  </a:cubicBezTo>
                  <a:lnTo>
                    <a:pt x="1" y="29043"/>
                  </a:lnTo>
                  <a:lnTo>
                    <a:pt x="220" y="29043"/>
                  </a:lnTo>
                  <a:lnTo>
                    <a:pt x="220" y="6207"/>
                  </a:lnTo>
                  <a:cubicBezTo>
                    <a:pt x="220" y="2884"/>
                    <a:pt x="2905" y="179"/>
                    <a:pt x="6227" y="179"/>
                  </a:cubicBezTo>
                  <a:lnTo>
                    <a:pt x="18461" y="179"/>
                  </a:lnTo>
                  <a:cubicBezTo>
                    <a:pt x="21783" y="179"/>
                    <a:pt x="24489" y="2884"/>
                    <a:pt x="24489" y="6207"/>
                  </a:cubicBezTo>
                  <a:lnTo>
                    <a:pt x="24489" y="6087"/>
                  </a:lnTo>
                  <a:cubicBezTo>
                    <a:pt x="2448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23"/>
            <p:cNvSpPr/>
            <p:nvPr/>
          </p:nvSpPr>
          <p:spPr>
            <a:xfrm>
              <a:off x="4241650" y="4827850"/>
              <a:ext cx="650500" cy="758450"/>
            </a:xfrm>
            <a:custGeom>
              <a:rect b="b" l="l" r="r" t="t"/>
              <a:pathLst>
                <a:path extrusionOk="0" h="30338" w="2602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23"/>
            <p:cNvSpPr/>
            <p:nvPr/>
          </p:nvSpPr>
          <p:spPr>
            <a:xfrm>
              <a:off x="427845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23"/>
            <p:cNvSpPr/>
            <p:nvPr/>
          </p:nvSpPr>
          <p:spPr>
            <a:xfrm>
              <a:off x="424165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23"/>
            <p:cNvSpPr/>
            <p:nvPr/>
          </p:nvSpPr>
          <p:spPr>
            <a:xfrm>
              <a:off x="427895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2479" y="1"/>
                  </a:moveTo>
                  <a:cubicBezTo>
                    <a:pt x="2001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451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23"/>
            <p:cNvSpPr/>
            <p:nvPr/>
          </p:nvSpPr>
          <p:spPr>
            <a:xfrm>
              <a:off x="4278950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87" y="0"/>
                  </a:moveTo>
                  <a:cubicBezTo>
                    <a:pt x="274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4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23"/>
            <p:cNvSpPr/>
            <p:nvPr/>
          </p:nvSpPr>
          <p:spPr>
            <a:xfrm>
              <a:off x="810650" y="5031275"/>
              <a:ext cx="650525" cy="553025"/>
            </a:xfrm>
            <a:custGeom>
              <a:rect b="b" l="l" r="r" t="t"/>
              <a:pathLst>
                <a:path extrusionOk="0" h="22121" w="26021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23"/>
            <p:cNvSpPr/>
            <p:nvPr/>
          </p:nvSpPr>
          <p:spPr>
            <a:xfrm>
              <a:off x="810650" y="5063600"/>
              <a:ext cx="613225" cy="520700"/>
            </a:xfrm>
            <a:custGeom>
              <a:rect b="b" l="l" r="r" t="t"/>
              <a:pathLst>
                <a:path extrusionOk="0" h="20828" w="24529">
                  <a:moveTo>
                    <a:pt x="608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23"/>
            <p:cNvSpPr/>
            <p:nvPr/>
          </p:nvSpPr>
          <p:spPr>
            <a:xfrm>
              <a:off x="1325875" y="5265000"/>
              <a:ext cx="135300" cy="319300"/>
            </a:xfrm>
            <a:custGeom>
              <a:rect b="b" l="l" r="r" t="t"/>
              <a:pathLst>
                <a:path extrusionOk="0" h="12772" w="5412">
                  <a:moveTo>
                    <a:pt x="5411" y="1"/>
                  </a:moveTo>
                  <a:cubicBezTo>
                    <a:pt x="5116" y="1009"/>
                    <a:pt x="4929" y="1390"/>
                    <a:pt x="4575" y="1390"/>
                  </a:cubicBezTo>
                  <a:cubicBezTo>
                    <a:pt x="4405" y="1390"/>
                    <a:pt x="4197" y="1303"/>
                    <a:pt x="3919" y="1154"/>
                  </a:cubicBezTo>
                  <a:lnTo>
                    <a:pt x="1" y="12772"/>
                  </a:lnTo>
                  <a:lnTo>
                    <a:pt x="5411" y="12772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23"/>
            <p:cNvSpPr/>
            <p:nvPr/>
          </p:nvSpPr>
          <p:spPr>
            <a:xfrm>
              <a:off x="810650" y="5138200"/>
              <a:ext cx="612225" cy="481425"/>
            </a:xfrm>
            <a:custGeom>
              <a:rect b="b" l="l" r="r" t="t"/>
              <a:pathLst>
                <a:path extrusionOk="0" h="19257" w="24489">
                  <a:moveTo>
                    <a:pt x="2010" y="0"/>
                  </a:moveTo>
                  <a:cubicBezTo>
                    <a:pt x="777" y="1114"/>
                    <a:pt x="1" y="2705"/>
                    <a:pt x="1" y="4516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7659"/>
                  </a:lnTo>
                  <a:cubicBezTo>
                    <a:pt x="20053" y="5689"/>
                    <a:pt x="14880" y="5570"/>
                    <a:pt x="10166" y="4138"/>
                  </a:cubicBezTo>
                  <a:cubicBezTo>
                    <a:pt x="7242" y="3243"/>
                    <a:pt x="4477" y="183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23"/>
            <p:cNvSpPr/>
            <p:nvPr/>
          </p:nvSpPr>
          <p:spPr>
            <a:xfrm>
              <a:off x="811150" y="5063600"/>
              <a:ext cx="612725" cy="520700"/>
            </a:xfrm>
            <a:custGeom>
              <a:rect b="b" l="l" r="r" t="t"/>
              <a:pathLst>
                <a:path extrusionOk="0" h="20828" w="24509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26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23"/>
            <p:cNvSpPr/>
            <p:nvPr/>
          </p:nvSpPr>
          <p:spPr>
            <a:xfrm>
              <a:off x="1573050" y="5031275"/>
              <a:ext cx="650000" cy="553025"/>
            </a:xfrm>
            <a:custGeom>
              <a:rect b="b" l="l" r="r" t="t"/>
              <a:pathLst>
                <a:path extrusionOk="0" h="22121" w="2600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23"/>
            <p:cNvSpPr/>
            <p:nvPr/>
          </p:nvSpPr>
          <p:spPr>
            <a:xfrm>
              <a:off x="1573550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08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23"/>
            <p:cNvSpPr/>
            <p:nvPr/>
          </p:nvSpPr>
          <p:spPr>
            <a:xfrm>
              <a:off x="2088750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1"/>
                  </a:moveTo>
                  <a:cubicBezTo>
                    <a:pt x="5090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23"/>
            <p:cNvSpPr/>
            <p:nvPr/>
          </p:nvSpPr>
          <p:spPr>
            <a:xfrm>
              <a:off x="1573550" y="5102375"/>
              <a:ext cx="612200" cy="481925"/>
            </a:xfrm>
            <a:custGeom>
              <a:rect b="b" l="l" r="r" t="t"/>
              <a:pathLst>
                <a:path extrusionOk="0" h="19277" w="24488">
                  <a:moveTo>
                    <a:pt x="200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2" y="5710"/>
                    <a:pt x="14860" y="5571"/>
                    <a:pt x="10165" y="4158"/>
                  </a:cubicBezTo>
                  <a:cubicBezTo>
                    <a:pt x="7241" y="3263"/>
                    <a:pt x="4476" y="185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23"/>
            <p:cNvSpPr/>
            <p:nvPr/>
          </p:nvSpPr>
          <p:spPr>
            <a:xfrm>
              <a:off x="1573550" y="5063600"/>
              <a:ext cx="612200" cy="520700"/>
            </a:xfrm>
            <a:custGeom>
              <a:rect b="b" l="l" r="r" t="t"/>
              <a:pathLst>
                <a:path extrusionOk="0" h="20828" w="24488">
                  <a:moveTo>
                    <a:pt x="6067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06" y="159"/>
                    <a:pt x="600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23"/>
            <p:cNvSpPr/>
            <p:nvPr/>
          </p:nvSpPr>
          <p:spPr>
            <a:xfrm>
              <a:off x="2335925" y="5031275"/>
              <a:ext cx="650025" cy="553025"/>
            </a:xfrm>
            <a:custGeom>
              <a:rect b="b" l="l" r="r" t="t"/>
              <a:pathLst>
                <a:path extrusionOk="0" h="22121" w="26001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23"/>
            <p:cNvSpPr/>
            <p:nvPr/>
          </p:nvSpPr>
          <p:spPr>
            <a:xfrm>
              <a:off x="2335925" y="5063600"/>
              <a:ext cx="612725" cy="520700"/>
            </a:xfrm>
            <a:custGeom>
              <a:rect b="b" l="l" r="r" t="t"/>
              <a:pathLst>
                <a:path extrusionOk="0" h="20828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23"/>
            <p:cNvSpPr/>
            <p:nvPr/>
          </p:nvSpPr>
          <p:spPr>
            <a:xfrm>
              <a:off x="2851150" y="5265000"/>
              <a:ext cx="134800" cy="319300"/>
            </a:xfrm>
            <a:custGeom>
              <a:rect b="b" l="l" r="r" t="t"/>
              <a:pathLst>
                <a:path extrusionOk="0" h="12772" w="5392">
                  <a:moveTo>
                    <a:pt x="5391" y="1"/>
                  </a:moveTo>
                  <a:cubicBezTo>
                    <a:pt x="5109" y="1009"/>
                    <a:pt x="4927" y="1390"/>
                    <a:pt x="4568" y="1390"/>
                  </a:cubicBezTo>
                  <a:cubicBezTo>
                    <a:pt x="4396" y="1390"/>
                    <a:pt x="4183" y="1303"/>
                    <a:pt x="3899" y="1154"/>
                  </a:cubicBezTo>
                  <a:lnTo>
                    <a:pt x="0" y="12772"/>
                  </a:lnTo>
                  <a:lnTo>
                    <a:pt x="5391" y="12772"/>
                  </a:lnTo>
                  <a:lnTo>
                    <a:pt x="539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23"/>
            <p:cNvSpPr/>
            <p:nvPr/>
          </p:nvSpPr>
          <p:spPr>
            <a:xfrm>
              <a:off x="2335925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1"/>
                  </a:moveTo>
                  <a:cubicBezTo>
                    <a:pt x="757" y="1115"/>
                    <a:pt x="1" y="2706"/>
                    <a:pt x="1" y="4536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3" y="5710"/>
                    <a:pt x="14860" y="5571"/>
                    <a:pt x="10166" y="4158"/>
                  </a:cubicBezTo>
                  <a:cubicBezTo>
                    <a:pt x="7222" y="3263"/>
                    <a:pt x="4476" y="185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23"/>
            <p:cNvSpPr/>
            <p:nvPr/>
          </p:nvSpPr>
          <p:spPr>
            <a:xfrm>
              <a:off x="2335925" y="5063600"/>
              <a:ext cx="612225" cy="520700"/>
            </a:xfrm>
            <a:custGeom>
              <a:rect b="b" l="l" r="r" t="t"/>
              <a:pathLst>
                <a:path extrusionOk="0" h="20828" w="24489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06" y="159"/>
                    <a:pt x="6008" y="159"/>
                  </a:cubicBezTo>
                  <a:lnTo>
                    <a:pt x="1824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23"/>
            <p:cNvSpPr/>
            <p:nvPr/>
          </p:nvSpPr>
          <p:spPr>
            <a:xfrm>
              <a:off x="3097825" y="5031275"/>
              <a:ext cx="650500" cy="553025"/>
            </a:xfrm>
            <a:custGeom>
              <a:rect b="b" l="l" r="r" t="t"/>
              <a:pathLst>
                <a:path extrusionOk="0" h="22121" w="2602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23"/>
            <p:cNvSpPr/>
            <p:nvPr/>
          </p:nvSpPr>
          <p:spPr>
            <a:xfrm>
              <a:off x="3097825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23"/>
            <p:cNvSpPr/>
            <p:nvPr/>
          </p:nvSpPr>
          <p:spPr>
            <a:xfrm>
              <a:off x="3614025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23"/>
            <p:cNvSpPr/>
            <p:nvPr/>
          </p:nvSpPr>
          <p:spPr>
            <a:xfrm>
              <a:off x="3098325" y="5102375"/>
              <a:ext cx="612700" cy="481925"/>
            </a:xfrm>
            <a:custGeom>
              <a:rect b="b" l="l" r="r" t="t"/>
              <a:pathLst>
                <a:path extrusionOk="0" h="19277" w="24508">
                  <a:moveTo>
                    <a:pt x="202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59"/>
                  </a:lnTo>
                  <a:cubicBezTo>
                    <a:pt x="20052" y="5710"/>
                    <a:pt x="14880" y="5571"/>
                    <a:pt x="10185" y="4158"/>
                  </a:cubicBezTo>
                  <a:cubicBezTo>
                    <a:pt x="7241" y="3263"/>
                    <a:pt x="4476" y="185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23"/>
            <p:cNvSpPr/>
            <p:nvPr/>
          </p:nvSpPr>
          <p:spPr>
            <a:xfrm>
              <a:off x="3098325" y="5063600"/>
              <a:ext cx="612700" cy="520700"/>
            </a:xfrm>
            <a:custGeom>
              <a:rect b="b" l="l" r="r" t="t"/>
              <a:pathLst>
                <a:path extrusionOk="0" h="20828" w="24508">
                  <a:moveTo>
                    <a:pt x="606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25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50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23"/>
            <p:cNvSpPr/>
            <p:nvPr/>
          </p:nvSpPr>
          <p:spPr>
            <a:xfrm>
              <a:off x="6147875" y="5031275"/>
              <a:ext cx="650000" cy="553025"/>
            </a:xfrm>
            <a:custGeom>
              <a:rect b="b" l="l" r="r" t="t"/>
              <a:pathLst>
                <a:path extrusionOk="0" h="22121" w="2600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23"/>
            <p:cNvSpPr/>
            <p:nvPr/>
          </p:nvSpPr>
          <p:spPr>
            <a:xfrm>
              <a:off x="6184175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10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23"/>
            <p:cNvSpPr/>
            <p:nvPr/>
          </p:nvSpPr>
          <p:spPr>
            <a:xfrm>
              <a:off x="6147875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08" y="1303"/>
                    <a:pt x="996" y="1390"/>
                    <a:pt x="824" y="1390"/>
                  </a:cubicBezTo>
                  <a:cubicBezTo>
                    <a:pt x="465" y="1390"/>
                    <a:pt x="282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23"/>
            <p:cNvSpPr/>
            <p:nvPr/>
          </p:nvSpPr>
          <p:spPr>
            <a:xfrm>
              <a:off x="6185150" y="5138200"/>
              <a:ext cx="612225" cy="481425"/>
            </a:xfrm>
            <a:custGeom>
              <a:rect b="b" l="l" r="r" t="t"/>
              <a:pathLst>
                <a:path extrusionOk="0" h="19257" w="24489">
                  <a:moveTo>
                    <a:pt x="22480" y="0"/>
                  </a:moveTo>
                  <a:cubicBezTo>
                    <a:pt x="20013" y="1830"/>
                    <a:pt x="17248" y="3243"/>
                    <a:pt x="14324" y="4138"/>
                  </a:cubicBezTo>
                  <a:cubicBezTo>
                    <a:pt x="9609" y="5570"/>
                    <a:pt x="4437" y="5689"/>
                    <a:pt x="1" y="7659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4516"/>
                  </a:lnTo>
                  <a:cubicBezTo>
                    <a:pt x="24489" y="2705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23"/>
            <p:cNvSpPr/>
            <p:nvPr/>
          </p:nvSpPr>
          <p:spPr>
            <a:xfrm>
              <a:off x="6184675" y="5063600"/>
              <a:ext cx="612700" cy="520700"/>
            </a:xfrm>
            <a:custGeom>
              <a:rect b="b" l="l" r="r" t="t"/>
              <a:pathLst>
                <a:path extrusionOk="0" h="20828" w="24508">
                  <a:moveTo>
                    <a:pt x="6107" y="0"/>
                  </a:moveTo>
                  <a:cubicBezTo>
                    <a:pt x="2745" y="0"/>
                    <a:pt x="2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802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23"/>
            <p:cNvSpPr/>
            <p:nvPr/>
          </p:nvSpPr>
          <p:spPr>
            <a:xfrm>
              <a:off x="5385475" y="5031275"/>
              <a:ext cx="650525" cy="553025"/>
            </a:xfrm>
            <a:custGeom>
              <a:rect b="b" l="l" r="r" t="t"/>
              <a:pathLst>
                <a:path extrusionOk="0" h="22121" w="2602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23"/>
            <p:cNvSpPr/>
            <p:nvPr/>
          </p:nvSpPr>
          <p:spPr>
            <a:xfrm>
              <a:off x="5422275" y="5063600"/>
              <a:ext cx="612725" cy="520700"/>
            </a:xfrm>
            <a:custGeom>
              <a:rect b="b" l="l" r="r" t="t"/>
              <a:pathLst>
                <a:path extrusionOk="0" h="20828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23"/>
            <p:cNvSpPr/>
            <p:nvPr/>
          </p:nvSpPr>
          <p:spPr>
            <a:xfrm>
              <a:off x="5385475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23"/>
            <p:cNvSpPr/>
            <p:nvPr/>
          </p:nvSpPr>
          <p:spPr>
            <a:xfrm>
              <a:off x="5422775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51"/>
                    <a:pt x="17267" y="3263"/>
                    <a:pt x="14323" y="4158"/>
                  </a:cubicBezTo>
                  <a:cubicBezTo>
                    <a:pt x="9629" y="5571"/>
                    <a:pt x="4456" y="5710"/>
                    <a:pt x="0" y="7659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23"/>
            <p:cNvSpPr/>
            <p:nvPr/>
          </p:nvSpPr>
          <p:spPr>
            <a:xfrm>
              <a:off x="5422775" y="5063600"/>
              <a:ext cx="611725" cy="520700"/>
            </a:xfrm>
            <a:custGeom>
              <a:rect b="b" l="l" r="r" t="t"/>
              <a:pathLst>
                <a:path extrusionOk="0" h="20828" w="24469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199" y="20828"/>
                  </a:lnTo>
                  <a:lnTo>
                    <a:pt x="199" y="6207"/>
                  </a:lnTo>
                  <a:cubicBezTo>
                    <a:pt x="199" y="2885"/>
                    <a:pt x="2885" y="159"/>
                    <a:pt x="6207" y="159"/>
                  </a:cubicBezTo>
                  <a:lnTo>
                    <a:pt x="18441" y="159"/>
                  </a:lnTo>
                  <a:cubicBezTo>
                    <a:pt x="21763" y="159"/>
                    <a:pt x="24468" y="2885"/>
                    <a:pt x="24468" y="6207"/>
                  </a:cubicBezTo>
                  <a:lnTo>
                    <a:pt x="2446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23"/>
            <p:cNvSpPr/>
            <p:nvPr/>
          </p:nvSpPr>
          <p:spPr>
            <a:xfrm>
              <a:off x="4622600" y="5031275"/>
              <a:ext cx="650500" cy="553025"/>
            </a:xfrm>
            <a:custGeom>
              <a:rect b="b" l="l" r="r" t="t"/>
              <a:pathLst>
                <a:path extrusionOk="0" h="22121" w="2602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23"/>
            <p:cNvSpPr/>
            <p:nvPr/>
          </p:nvSpPr>
          <p:spPr>
            <a:xfrm>
              <a:off x="4659900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23"/>
            <p:cNvSpPr/>
            <p:nvPr/>
          </p:nvSpPr>
          <p:spPr>
            <a:xfrm>
              <a:off x="4622600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15" y="1303"/>
                    <a:pt x="1007" y="1390"/>
                    <a:pt x="837" y="1390"/>
                  </a:cubicBezTo>
                  <a:cubicBezTo>
                    <a:pt x="483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23"/>
            <p:cNvSpPr/>
            <p:nvPr/>
          </p:nvSpPr>
          <p:spPr>
            <a:xfrm>
              <a:off x="4660875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60" y="1"/>
                  </a:moveTo>
                  <a:cubicBezTo>
                    <a:pt x="20013" y="1851"/>
                    <a:pt x="17248" y="3263"/>
                    <a:pt x="14324" y="4158"/>
                  </a:cubicBezTo>
                  <a:cubicBezTo>
                    <a:pt x="9609" y="5571"/>
                    <a:pt x="4437" y="5710"/>
                    <a:pt x="1" y="7659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36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23"/>
            <p:cNvSpPr/>
            <p:nvPr/>
          </p:nvSpPr>
          <p:spPr>
            <a:xfrm>
              <a:off x="4659900" y="5063600"/>
              <a:ext cx="612700" cy="520700"/>
            </a:xfrm>
            <a:custGeom>
              <a:rect b="b" l="l" r="r" t="t"/>
              <a:pathLst>
                <a:path extrusionOk="0" h="20828" w="24508">
                  <a:moveTo>
                    <a:pt x="6107" y="0"/>
                  </a:moveTo>
                  <a:cubicBezTo>
                    <a:pt x="2745" y="0"/>
                    <a:pt x="4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783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23"/>
            <p:cNvSpPr/>
            <p:nvPr/>
          </p:nvSpPr>
          <p:spPr>
            <a:xfrm>
              <a:off x="3860700" y="5031275"/>
              <a:ext cx="650025" cy="553025"/>
            </a:xfrm>
            <a:custGeom>
              <a:rect b="b" l="l" r="r" t="t"/>
              <a:pathLst>
                <a:path extrusionOk="0" h="22121" w="2600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23"/>
            <p:cNvSpPr/>
            <p:nvPr/>
          </p:nvSpPr>
          <p:spPr>
            <a:xfrm>
              <a:off x="3897000" y="5063600"/>
              <a:ext cx="613225" cy="520700"/>
            </a:xfrm>
            <a:custGeom>
              <a:rect b="b" l="l" r="r" t="t"/>
              <a:pathLst>
                <a:path extrusionOk="0" h="20828" w="24529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23"/>
            <p:cNvSpPr/>
            <p:nvPr/>
          </p:nvSpPr>
          <p:spPr>
            <a:xfrm>
              <a:off x="3860700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23"/>
            <p:cNvSpPr/>
            <p:nvPr/>
          </p:nvSpPr>
          <p:spPr>
            <a:xfrm>
              <a:off x="3898000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51"/>
                    <a:pt x="17247" y="3263"/>
                    <a:pt x="14323" y="4158"/>
                  </a:cubicBezTo>
                  <a:cubicBezTo>
                    <a:pt x="9629" y="5571"/>
                    <a:pt x="4456" y="5710"/>
                    <a:pt x="1" y="7659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23"/>
            <p:cNvSpPr/>
            <p:nvPr/>
          </p:nvSpPr>
          <p:spPr>
            <a:xfrm>
              <a:off x="3898000" y="5063600"/>
              <a:ext cx="612225" cy="520700"/>
            </a:xfrm>
            <a:custGeom>
              <a:rect b="b" l="l" r="r" t="t"/>
              <a:pathLst>
                <a:path extrusionOk="0" h="20828" w="2448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59"/>
                    <a:pt x="6247" y="159"/>
                  </a:cubicBezTo>
                  <a:lnTo>
                    <a:pt x="18481" y="159"/>
                  </a:lnTo>
                  <a:cubicBezTo>
                    <a:pt x="21783" y="159"/>
                    <a:pt x="24488" y="2885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9" name="Google Shape;3549;p23"/>
          <p:cNvSpPr txBox="1"/>
          <p:nvPr>
            <p:ph idx="1" type="body"/>
          </p:nvPr>
        </p:nvSpPr>
        <p:spPr>
          <a:xfrm>
            <a:off x="721600" y="1160725"/>
            <a:ext cx="3740400" cy="29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★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0" name="Google Shape;3550;p23"/>
          <p:cNvSpPr txBox="1"/>
          <p:nvPr>
            <p:ph idx="2" type="body"/>
          </p:nvPr>
        </p:nvSpPr>
        <p:spPr>
          <a:xfrm>
            <a:off x="4572000" y="1872328"/>
            <a:ext cx="3852000" cy="22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★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1" name="Google Shape;3551;p23"/>
          <p:cNvSpPr txBox="1"/>
          <p:nvPr>
            <p:ph type="title"/>
          </p:nvPr>
        </p:nvSpPr>
        <p:spPr>
          <a:xfrm>
            <a:off x="720000" y="604879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3552" name="Shape 3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3" name="Google Shape;3553;p24"/>
          <p:cNvGrpSpPr/>
          <p:nvPr/>
        </p:nvGrpSpPr>
        <p:grpSpPr>
          <a:xfrm>
            <a:off x="-43050" y="347143"/>
            <a:ext cx="8787090" cy="4581157"/>
            <a:chOff x="-43050" y="347143"/>
            <a:chExt cx="8787090" cy="4581157"/>
          </a:xfrm>
        </p:grpSpPr>
        <p:sp>
          <p:nvSpPr>
            <p:cNvPr id="3554" name="Google Shape;3554;p24"/>
            <p:cNvSpPr/>
            <p:nvPr/>
          </p:nvSpPr>
          <p:spPr>
            <a:xfrm>
              <a:off x="-43050" y="683150"/>
              <a:ext cx="8517025" cy="4245150"/>
            </a:xfrm>
            <a:custGeom>
              <a:rect b="b" l="l" r="r" t="t"/>
              <a:pathLst>
                <a:path extrusionOk="0" h="169806" w="340681">
                  <a:moveTo>
                    <a:pt x="327633" y="0"/>
                  </a:moveTo>
                  <a:lnTo>
                    <a:pt x="0" y="168945"/>
                  </a:lnTo>
                  <a:lnTo>
                    <a:pt x="326257" y="169806"/>
                  </a:lnTo>
                  <a:lnTo>
                    <a:pt x="340681" y="10525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3555" name="Google Shape;3555;p24"/>
            <p:cNvGrpSpPr/>
            <p:nvPr/>
          </p:nvGrpSpPr>
          <p:grpSpPr>
            <a:xfrm>
              <a:off x="8076260" y="347143"/>
              <a:ext cx="667780" cy="667824"/>
              <a:chOff x="8304860" y="-186257"/>
              <a:chExt cx="667780" cy="667824"/>
            </a:xfrm>
          </p:grpSpPr>
          <p:sp>
            <p:nvSpPr>
              <p:cNvPr id="3556" name="Google Shape;3556;p24"/>
              <p:cNvSpPr/>
              <p:nvPr/>
            </p:nvSpPr>
            <p:spPr>
              <a:xfrm rot="2373635">
                <a:off x="8691939" y="-98328"/>
                <a:ext cx="154012" cy="122309"/>
              </a:xfrm>
              <a:custGeom>
                <a:rect b="b" l="l" r="r" t="t"/>
                <a:pathLst>
                  <a:path extrusionOk="0" h="1929" w="2429">
                    <a:moveTo>
                      <a:pt x="250" y="1929"/>
                    </a:moveTo>
                    <a:lnTo>
                      <a:pt x="0" y="464"/>
                    </a:lnTo>
                    <a:cubicBezTo>
                      <a:pt x="0" y="464"/>
                      <a:pt x="1215" y="0"/>
                      <a:pt x="2429" y="464"/>
                    </a:cubicBezTo>
                    <a:lnTo>
                      <a:pt x="2179" y="192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7" name="Google Shape;3557;p24"/>
              <p:cNvSpPr/>
              <p:nvPr/>
            </p:nvSpPr>
            <p:spPr>
              <a:xfrm rot="2373635">
                <a:off x="8393925" y="-72211"/>
                <a:ext cx="505848" cy="410740"/>
              </a:xfrm>
              <a:custGeom>
                <a:rect b="b" l="l" r="r" t="t"/>
                <a:pathLst>
                  <a:path extrusionOk="0" h="6478" w="7978">
                    <a:moveTo>
                      <a:pt x="0" y="834"/>
                    </a:moveTo>
                    <a:lnTo>
                      <a:pt x="476" y="6478"/>
                    </a:lnTo>
                    <a:cubicBezTo>
                      <a:pt x="2703" y="5787"/>
                      <a:pt x="4977" y="5811"/>
                      <a:pt x="7513" y="6478"/>
                    </a:cubicBezTo>
                    <a:lnTo>
                      <a:pt x="7977" y="834"/>
                    </a:lnTo>
                    <a:cubicBezTo>
                      <a:pt x="5703" y="1"/>
                      <a:pt x="2429" y="1"/>
                      <a:pt x="0" y="8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8" name="Google Shape;3558;p24"/>
              <p:cNvSpPr/>
              <p:nvPr/>
            </p:nvSpPr>
            <p:spPr>
              <a:xfrm rot="2373635">
                <a:off x="8289601" y="239826"/>
                <a:ext cx="446184" cy="112545"/>
              </a:xfrm>
              <a:custGeom>
                <a:rect b="b" l="l" r="r" t="t"/>
                <a:pathLst>
                  <a:path extrusionOk="0" h="1775" w="7037">
                    <a:moveTo>
                      <a:pt x="0" y="798"/>
                    </a:moveTo>
                    <a:lnTo>
                      <a:pt x="1048" y="1655"/>
                    </a:lnTo>
                    <a:lnTo>
                      <a:pt x="5692" y="1774"/>
                    </a:lnTo>
                    <a:lnTo>
                      <a:pt x="7037" y="798"/>
                    </a:lnTo>
                    <a:cubicBezTo>
                      <a:pt x="4656" y="84"/>
                      <a:pt x="2513" y="0"/>
                      <a:pt x="0" y="7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9" name="Google Shape;3559;p24"/>
              <p:cNvSpPr/>
              <p:nvPr/>
            </p:nvSpPr>
            <p:spPr>
              <a:xfrm rot="2373635">
                <a:off x="8345212" y="270738"/>
                <a:ext cx="319373" cy="67210"/>
              </a:xfrm>
              <a:custGeom>
                <a:rect b="b" l="l" r="r" t="t"/>
                <a:pathLst>
                  <a:path extrusionOk="0" h="1060" w="5037">
                    <a:moveTo>
                      <a:pt x="5037" y="524"/>
                    </a:moveTo>
                    <a:cubicBezTo>
                      <a:pt x="5037" y="822"/>
                      <a:pt x="3906" y="1060"/>
                      <a:pt x="2525" y="1060"/>
                    </a:cubicBezTo>
                    <a:cubicBezTo>
                      <a:pt x="1132" y="1060"/>
                      <a:pt x="1" y="822"/>
                      <a:pt x="1" y="524"/>
                    </a:cubicBezTo>
                    <a:cubicBezTo>
                      <a:pt x="1" y="238"/>
                      <a:pt x="1132" y="0"/>
                      <a:pt x="2525" y="0"/>
                    </a:cubicBezTo>
                    <a:cubicBezTo>
                      <a:pt x="3906" y="0"/>
                      <a:pt x="5037" y="238"/>
                      <a:pt x="5037" y="5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560" name="Google Shape;3560;p24"/>
          <p:cNvSpPr/>
          <p:nvPr/>
        </p:nvSpPr>
        <p:spPr>
          <a:xfrm>
            <a:off x="-7175" y="4400950"/>
            <a:ext cx="9158700" cy="89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1" name="Google Shape;3561;p24"/>
          <p:cNvGrpSpPr/>
          <p:nvPr/>
        </p:nvGrpSpPr>
        <p:grpSpPr>
          <a:xfrm>
            <a:off x="-1700930" y="-1087059"/>
            <a:ext cx="12551594" cy="3254063"/>
            <a:chOff x="-1700930" y="-1087059"/>
            <a:chExt cx="12551594" cy="3254063"/>
          </a:xfrm>
        </p:grpSpPr>
        <p:grpSp>
          <p:nvGrpSpPr>
            <p:cNvPr id="3562" name="Google Shape;3562;p24"/>
            <p:cNvGrpSpPr/>
            <p:nvPr/>
          </p:nvGrpSpPr>
          <p:grpSpPr>
            <a:xfrm rot="-2336481">
              <a:off x="-1326197" y="-511440"/>
              <a:ext cx="2575089" cy="2102826"/>
              <a:chOff x="-580150" y="114125"/>
              <a:chExt cx="2183925" cy="1783400"/>
            </a:xfrm>
          </p:grpSpPr>
          <p:sp>
            <p:nvSpPr>
              <p:cNvPr id="3563" name="Google Shape;3563;p24"/>
              <p:cNvSpPr/>
              <p:nvPr/>
            </p:nvSpPr>
            <p:spPr>
              <a:xfrm>
                <a:off x="-580150" y="114125"/>
                <a:ext cx="2183925" cy="1783400"/>
              </a:xfrm>
              <a:custGeom>
                <a:rect b="b" l="l" r="r" t="t"/>
                <a:pathLst>
                  <a:path extrusionOk="0" h="71336" w="87357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60" y="65914"/>
                      <a:pt x="120" y="65973"/>
                      <a:pt x="179" y="66021"/>
                    </a:cubicBezTo>
                    <a:cubicBezTo>
                      <a:pt x="4680" y="69627"/>
                      <a:pt x="10371" y="71335"/>
                      <a:pt x="16844" y="71335"/>
                    </a:cubicBezTo>
                    <a:cubicBezTo>
                      <a:pt x="36916" y="71335"/>
                      <a:pt x="64499" y="54907"/>
                      <a:pt x="87357" y="27683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4" name="Google Shape;3564;p24"/>
              <p:cNvSpPr/>
              <p:nvPr/>
            </p:nvSpPr>
            <p:spPr>
              <a:xfrm>
                <a:off x="-580150" y="114125"/>
                <a:ext cx="2069325" cy="1751300"/>
              </a:xfrm>
              <a:custGeom>
                <a:rect b="b" l="l" r="r" t="t"/>
                <a:pathLst>
                  <a:path extrusionOk="0" h="70052" w="82773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48" y="65914"/>
                      <a:pt x="108" y="65961"/>
                      <a:pt x="156" y="66009"/>
                    </a:cubicBezTo>
                    <a:cubicBezTo>
                      <a:pt x="3571" y="68750"/>
                      <a:pt x="7922" y="70052"/>
                      <a:pt x="12947" y="70052"/>
                    </a:cubicBezTo>
                    <a:cubicBezTo>
                      <a:pt x="31451" y="70052"/>
                      <a:pt x="59093" y="52405"/>
                      <a:pt x="82773" y="24016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5" name="Google Shape;3565;p24"/>
              <p:cNvSpPr/>
              <p:nvPr/>
            </p:nvSpPr>
            <p:spPr>
              <a:xfrm>
                <a:off x="-580150" y="114125"/>
                <a:ext cx="1882700" cy="1706800"/>
              </a:xfrm>
              <a:custGeom>
                <a:rect b="b" l="l" r="r" t="t"/>
                <a:pathLst>
                  <a:path extrusionOk="0" h="68272" w="75308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48" y="65902"/>
                      <a:pt x="72" y="65926"/>
                      <a:pt x="120" y="65961"/>
                    </a:cubicBezTo>
                    <a:cubicBezTo>
                      <a:pt x="2070" y="67525"/>
                      <a:pt x="4578" y="68272"/>
                      <a:pt x="7541" y="68272"/>
                    </a:cubicBezTo>
                    <a:cubicBezTo>
                      <a:pt x="22833" y="68272"/>
                      <a:pt x="50223" y="48364"/>
                      <a:pt x="75308" y="18003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6" name="Google Shape;3566;p24"/>
              <p:cNvSpPr/>
              <p:nvPr/>
            </p:nvSpPr>
            <p:spPr>
              <a:xfrm>
                <a:off x="-414050" y="216825"/>
                <a:ext cx="1452275" cy="1601400"/>
              </a:xfrm>
              <a:custGeom>
                <a:rect b="b" l="l" r="r" t="t"/>
                <a:pathLst>
                  <a:path extrusionOk="0" h="64056" w="58091">
                    <a:moveTo>
                      <a:pt x="51328" y="0"/>
                    </a:moveTo>
                    <a:cubicBezTo>
                      <a:pt x="51328" y="0"/>
                      <a:pt x="31056" y="40912"/>
                      <a:pt x="8447" y="58662"/>
                    </a:cubicBezTo>
                    <a:lnTo>
                      <a:pt x="8447" y="58662"/>
                    </a:lnTo>
                    <a:cubicBezTo>
                      <a:pt x="36360" y="38972"/>
                      <a:pt x="58091" y="5596"/>
                      <a:pt x="58091" y="5596"/>
                    </a:cubicBezTo>
                    <a:lnTo>
                      <a:pt x="51328" y="0"/>
                    </a:lnTo>
                    <a:close/>
                    <a:moveTo>
                      <a:pt x="8447" y="58662"/>
                    </a:moveTo>
                    <a:cubicBezTo>
                      <a:pt x="5687" y="60609"/>
                      <a:pt x="2866" y="62422"/>
                      <a:pt x="0" y="64056"/>
                    </a:cubicBezTo>
                    <a:cubicBezTo>
                      <a:pt x="2829" y="62691"/>
                      <a:pt x="5656" y="60853"/>
                      <a:pt x="8447" y="58662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67" name="Google Shape;3567;p24"/>
            <p:cNvGrpSpPr/>
            <p:nvPr/>
          </p:nvGrpSpPr>
          <p:grpSpPr>
            <a:xfrm flipH="1" rot="2336481">
              <a:off x="7900841" y="-511440"/>
              <a:ext cx="2575089" cy="2102826"/>
              <a:chOff x="-580150" y="114125"/>
              <a:chExt cx="2183925" cy="1783400"/>
            </a:xfrm>
          </p:grpSpPr>
          <p:sp>
            <p:nvSpPr>
              <p:cNvPr id="3568" name="Google Shape;3568;p24"/>
              <p:cNvSpPr/>
              <p:nvPr/>
            </p:nvSpPr>
            <p:spPr>
              <a:xfrm>
                <a:off x="-580150" y="114125"/>
                <a:ext cx="2183925" cy="1783400"/>
              </a:xfrm>
              <a:custGeom>
                <a:rect b="b" l="l" r="r" t="t"/>
                <a:pathLst>
                  <a:path extrusionOk="0" h="71336" w="87357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60" y="65914"/>
                      <a:pt x="120" y="65973"/>
                      <a:pt x="179" y="66021"/>
                    </a:cubicBezTo>
                    <a:cubicBezTo>
                      <a:pt x="4680" y="69627"/>
                      <a:pt x="10371" y="71335"/>
                      <a:pt x="16844" y="71335"/>
                    </a:cubicBezTo>
                    <a:cubicBezTo>
                      <a:pt x="36916" y="71335"/>
                      <a:pt x="64499" y="54907"/>
                      <a:pt x="87357" y="27683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9" name="Google Shape;3569;p24"/>
              <p:cNvSpPr/>
              <p:nvPr/>
            </p:nvSpPr>
            <p:spPr>
              <a:xfrm>
                <a:off x="-580150" y="114125"/>
                <a:ext cx="2069325" cy="1751300"/>
              </a:xfrm>
              <a:custGeom>
                <a:rect b="b" l="l" r="r" t="t"/>
                <a:pathLst>
                  <a:path extrusionOk="0" h="70052" w="82773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48" y="65914"/>
                      <a:pt x="108" y="65961"/>
                      <a:pt x="156" y="66009"/>
                    </a:cubicBezTo>
                    <a:cubicBezTo>
                      <a:pt x="3571" y="68750"/>
                      <a:pt x="7922" y="70052"/>
                      <a:pt x="12947" y="70052"/>
                    </a:cubicBezTo>
                    <a:cubicBezTo>
                      <a:pt x="31451" y="70052"/>
                      <a:pt x="59093" y="52405"/>
                      <a:pt x="82773" y="24016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0" name="Google Shape;3570;p24"/>
              <p:cNvSpPr/>
              <p:nvPr/>
            </p:nvSpPr>
            <p:spPr>
              <a:xfrm>
                <a:off x="-580150" y="114125"/>
                <a:ext cx="1882700" cy="1706800"/>
              </a:xfrm>
              <a:custGeom>
                <a:rect b="b" l="l" r="r" t="t"/>
                <a:pathLst>
                  <a:path extrusionOk="0" h="68272" w="75308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48" y="65902"/>
                      <a:pt x="72" y="65926"/>
                      <a:pt x="120" y="65961"/>
                    </a:cubicBezTo>
                    <a:cubicBezTo>
                      <a:pt x="2070" y="67525"/>
                      <a:pt x="4578" y="68272"/>
                      <a:pt x="7541" y="68272"/>
                    </a:cubicBezTo>
                    <a:cubicBezTo>
                      <a:pt x="22833" y="68272"/>
                      <a:pt x="50223" y="48364"/>
                      <a:pt x="75308" y="18003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1" name="Google Shape;3571;p24"/>
              <p:cNvSpPr/>
              <p:nvPr/>
            </p:nvSpPr>
            <p:spPr>
              <a:xfrm>
                <a:off x="-414050" y="216825"/>
                <a:ext cx="1452275" cy="1601400"/>
              </a:xfrm>
              <a:custGeom>
                <a:rect b="b" l="l" r="r" t="t"/>
                <a:pathLst>
                  <a:path extrusionOk="0" h="64056" w="58091">
                    <a:moveTo>
                      <a:pt x="51328" y="0"/>
                    </a:moveTo>
                    <a:cubicBezTo>
                      <a:pt x="51328" y="0"/>
                      <a:pt x="31056" y="40912"/>
                      <a:pt x="8447" y="58662"/>
                    </a:cubicBezTo>
                    <a:lnTo>
                      <a:pt x="8447" y="58662"/>
                    </a:lnTo>
                    <a:cubicBezTo>
                      <a:pt x="36360" y="38972"/>
                      <a:pt x="58091" y="5596"/>
                      <a:pt x="58091" y="5596"/>
                    </a:cubicBezTo>
                    <a:lnTo>
                      <a:pt x="51328" y="0"/>
                    </a:lnTo>
                    <a:close/>
                    <a:moveTo>
                      <a:pt x="8447" y="58662"/>
                    </a:moveTo>
                    <a:cubicBezTo>
                      <a:pt x="5687" y="60609"/>
                      <a:pt x="2866" y="62422"/>
                      <a:pt x="0" y="64056"/>
                    </a:cubicBezTo>
                    <a:cubicBezTo>
                      <a:pt x="2829" y="62691"/>
                      <a:pt x="5656" y="60853"/>
                      <a:pt x="8447" y="58662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572" name="Google Shape;3572;p24"/>
          <p:cNvGrpSpPr/>
          <p:nvPr/>
        </p:nvGrpSpPr>
        <p:grpSpPr>
          <a:xfrm>
            <a:off x="-417858" y="-823150"/>
            <a:ext cx="9978772" cy="1382075"/>
            <a:chOff x="193475" y="-693375"/>
            <a:chExt cx="7221575" cy="1382075"/>
          </a:xfrm>
        </p:grpSpPr>
        <p:sp>
          <p:nvSpPr>
            <p:cNvPr id="3573" name="Google Shape;3573;p24"/>
            <p:cNvSpPr/>
            <p:nvPr/>
          </p:nvSpPr>
          <p:spPr>
            <a:xfrm>
              <a:off x="363575" y="384325"/>
              <a:ext cx="6883875" cy="304375"/>
            </a:xfrm>
            <a:custGeom>
              <a:rect b="b" l="l" r="r" t="t"/>
              <a:pathLst>
                <a:path extrusionOk="0" h="12175" w="275355">
                  <a:moveTo>
                    <a:pt x="0" y="0"/>
                  </a:moveTo>
                  <a:lnTo>
                    <a:pt x="0" y="9390"/>
                  </a:lnTo>
                  <a:lnTo>
                    <a:pt x="0" y="10782"/>
                  </a:lnTo>
                  <a:lnTo>
                    <a:pt x="14522" y="10782"/>
                  </a:lnTo>
                  <a:lnTo>
                    <a:pt x="14522" y="9370"/>
                  </a:lnTo>
                  <a:lnTo>
                    <a:pt x="16869" y="9370"/>
                  </a:lnTo>
                  <a:lnTo>
                    <a:pt x="16869" y="12175"/>
                  </a:lnTo>
                  <a:lnTo>
                    <a:pt x="30913" y="12175"/>
                  </a:lnTo>
                  <a:lnTo>
                    <a:pt x="30913" y="9370"/>
                  </a:lnTo>
                  <a:lnTo>
                    <a:pt x="33261" y="9370"/>
                  </a:lnTo>
                  <a:lnTo>
                    <a:pt x="33261" y="10782"/>
                  </a:lnTo>
                  <a:lnTo>
                    <a:pt x="47782" y="10782"/>
                  </a:lnTo>
                  <a:lnTo>
                    <a:pt x="47782" y="9370"/>
                  </a:lnTo>
                  <a:lnTo>
                    <a:pt x="50110" y="9370"/>
                  </a:lnTo>
                  <a:lnTo>
                    <a:pt x="50110" y="12175"/>
                  </a:lnTo>
                  <a:lnTo>
                    <a:pt x="64632" y="12175"/>
                  </a:lnTo>
                  <a:lnTo>
                    <a:pt x="64632" y="9370"/>
                  </a:lnTo>
                  <a:lnTo>
                    <a:pt x="66979" y="9370"/>
                  </a:lnTo>
                  <a:lnTo>
                    <a:pt x="66979" y="10782"/>
                  </a:lnTo>
                  <a:lnTo>
                    <a:pt x="81023" y="10782"/>
                  </a:lnTo>
                  <a:lnTo>
                    <a:pt x="81023" y="9370"/>
                  </a:lnTo>
                  <a:lnTo>
                    <a:pt x="83370" y="9370"/>
                  </a:lnTo>
                  <a:lnTo>
                    <a:pt x="83370" y="12175"/>
                  </a:lnTo>
                  <a:lnTo>
                    <a:pt x="97892" y="12175"/>
                  </a:lnTo>
                  <a:lnTo>
                    <a:pt x="97892" y="9370"/>
                  </a:lnTo>
                  <a:lnTo>
                    <a:pt x="101174" y="9370"/>
                  </a:lnTo>
                  <a:lnTo>
                    <a:pt x="101174" y="10782"/>
                  </a:lnTo>
                  <a:lnTo>
                    <a:pt x="115656" y="10782"/>
                  </a:lnTo>
                  <a:lnTo>
                    <a:pt x="115656" y="9370"/>
                  </a:lnTo>
                  <a:lnTo>
                    <a:pt x="118481" y="9370"/>
                  </a:lnTo>
                  <a:lnTo>
                    <a:pt x="118481" y="12175"/>
                  </a:lnTo>
                  <a:lnTo>
                    <a:pt x="133460" y="12175"/>
                  </a:lnTo>
                  <a:lnTo>
                    <a:pt x="133460" y="9370"/>
                  </a:lnTo>
                  <a:lnTo>
                    <a:pt x="136285" y="9370"/>
                  </a:lnTo>
                  <a:lnTo>
                    <a:pt x="136285" y="10782"/>
                  </a:lnTo>
                  <a:lnTo>
                    <a:pt x="151722" y="10782"/>
                  </a:lnTo>
                  <a:lnTo>
                    <a:pt x="151722" y="9370"/>
                  </a:lnTo>
                  <a:lnTo>
                    <a:pt x="154527" y="9370"/>
                  </a:lnTo>
                  <a:lnTo>
                    <a:pt x="154527" y="12175"/>
                  </a:lnTo>
                  <a:lnTo>
                    <a:pt x="169048" y="12175"/>
                  </a:lnTo>
                  <a:lnTo>
                    <a:pt x="169048" y="9370"/>
                  </a:lnTo>
                  <a:lnTo>
                    <a:pt x="172331" y="9370"/>
                  </a:lnTo>
                  <a:lnTo>
                    <a:pt x="172331" y="10782"/>
                  </a:lnTo>
                  <a:lnTo>
                    <a:pt x="186852" y="10782"/>
                  </a:lnTo>
                  <a:lnTo>
                    <a:pt x="186852" y="9370"/>
                  </a:lnTo>
                  <a:lnTo>
                    <a:pt x="190115" y="9370"/>
                  </a:lnTo>
                  <a:lnTo>
                    <a:pt x="190115" y="12175"/>
                  </a:lnTo>
                  <a:lnTo>
                    <a:pt x="204636" y="12175"/>
                  </a:lnTo>
                  <a:lnTo>
                    <a:pt x="204636" y="9370"/>
                  </a:lnTo>
                  <a:lnTo>
                    <a:pt x="207441" y="9370"/>
                  </a:lnTo>
                  <a:lnTo>
                    <a:pt x="207441" y="12175"/>
                  </a:lnTo>
                  <a:lnTo>
                    <a:pt x="222440" y="12175"/>
                  </a:lnTo>
                  <a:lnTo>
                    <a:pt x="222440" y="9370"/>
                  </a:lnTo>
                  <a:lnTo>
                    <a:pt x="225722" y="9370"/>
                  </a:lnTo>
                  <a:lnTo>
                    <a:pt x="225722" y="10782"/>
                  </a:lnTo>
                  <a:lnTo>
                    <a:pt x="240224" y="10782"/>
                  </a:lnTo>
                  <a:lnTo>
                    <a:pt x="240224" y="9370"/>
                  </a:lnTo>
                  <a:lnTo>
                    <a:pt x="243507" y="9370"/>
                  </a:lnTo>
                  <a:lnTo>
                    <a:pt x="243507" y="12175"/>
                  </a:lnTo>
                  <a:lnTo>
                    <a:pt x="257551" y="12175"/>
                  </a:lnTo>
                  <a:lnTo>
                    <a:pt x="257551" y="9370"/>
                  </a:lnTo>
                  <a:lnTo>
                    <a:pt x="260833" y="9370"/>
                  </a:lnTo>
                  <a:lnTo>
                    <a:pt x="260833" y="10782"/>
                  </a:lnTo>
                  <a:lnTo>
                    <a:pt x="275355" y="10782"/>
                  </a:lnTo>
                  <a:lnTo>
                    <a:pt x="275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24"/>
            <p:cNvSpPr/>
            <p:nvPr/>
          </p:nvSpPr>
          <p:spPr>
            <a:xfrm>
              <a:off x="363575" y="-634175"/>
              <a:ext cx="6695900" cy="1158775"/>
            </a:xfrm>
            <a:custGeom>
              <a:rect b="b" l="l" r="r" t="t"/>
              <a:pathLst>
                <a:path extrusionOk="0" h="46351" w="267836">
                  <a:moveTo>
                    <a:pt x="0" y="0"/>
                  </a:moveTo>
                  <a:lnTo>
                    <a:pt x="0" y="46350"/>
                  </a:lnTo>
                  <a:lnTo>
                    <a:pt x="267835" y="46350"/>
                  </a:lnTo>
                  <a:lnTo>
                    <a:pt x="26783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24"/>
            <p:cNvSpPr/>
            <p:nvPr/>
          </p:nvSpPr>
          <p:spPr>
            <a:xfrm>
              <a:off x="363575" y="-634175"/>
              <a:ext cx="363050" cy="1194575"/>
            </a:xfrm>
            <a:custGeom>
              <a:rect b="b" l="l" r="r" t="t"/>
              <a:pathLst>
                <a:path extrusionOk="0" h="47783" w="14522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24"/>
            <p:cNvSpPr/>
            <p:nvPr/>
          </p:nvSpPr>
          <p:spPr>
            <a:xfrm>
              <a:off x="434175" y="-634175"/>
              <a:ext cx="210900" cy="1194575"/>
            </a:xfrm>
            <a:custGeom>
              <a:rect b="b" l="l" r="r" t="t"/>
              <a:pathLst>
                <a:path extrusionOk="0" h="47783" w="8436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24"/>
            <p:cNvSpPr/>
            <p:nvPr/>
          </p:nvSpPr>
          <p:spPr>
            <a:xfrm>
              <a:off x="785300" y="-634175"/>
              <a:ext cx="351125" cy="1228900"/>
            </a:xfrm>
            <a:custGeom>
              <a:rect b="b" l="l" r="r" t="t"/>
              <a:pathLst>
                <a:path extrusionOk="0" h="49156" w="14045">
                  <a:moveTo>
                    <a:pt x="0" y="0"/>
                  </a:moveTo>
                  <a:lnTo>
                    <a:pt x="0" y="49155"/>
                  </a:lnTo>
                  <a:lnTo>
                    <a:pt x="14044" y="49155"/>
                  </a:lnTo>
                  <a:lnTo>
                    <a:pt x="14044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24"/>
            <p:cNvSpPr/>
            <p:nvPr/>
          </p:nvSpPr>
          <p:spPr>
            <a:xfrm>
              <a:off x="867350" y="-634175"/>
              <a:ext cx="187025" cy="1228900"/>
            </a:xfrm>
            <a:custGeom>
              <a:rect b="b" l="l" r="r" t="t"/>
              <a:pathLst>
                <a:path extrusionOk="0" h="49156" w="7481">
                  <a:moveTo>
                    <a:pt x="0" y="0"/>
                  </a:moveTo>
                  <a:lnTo>
                    <a:pt x="0" y="49155"/>
                  </a:lnTo>
                  <a:lnTo>
                    <a:pt x="7480" y="49155"/>
                  </a:lnTo>
                  <a:lnTo>
                    <a:pt x="7480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24"/>
            <p:cNvSpPr/>
            <p:nvPr/>
          </p:nvSpPr>
          <p:spPr>
            <a:xfrm>
              <a:off x="119507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24"/>
            <p:cNvSpPr/>
            <p:nvPr/>
          </p:nvSpPr>
          <p:spPr>
            <a:xfrm>
              <a:off x="1277150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0" y="0"/>
                  </a:moveTo>
                  <a:lnTo>
                    <a:pt x="0" y="47782"/>
                  </a:lnTo>
                  <a:lnTo>
                    <a:pt x="7957" y="47782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24"/>
            <p:cNvSpPr/>
            <p:nvPr/>
          </p:nvSpPr>
          <p:spPr>
            <a:xfrm>
              <a:off x="1616300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3" y="49155"/>
                  </a:lnTo>
                  <a:lnTo>
                    <a:pt x="14523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24"/>
            <p:cNvSpPr/>
            <p:nvPr/>
          </p:nvSpPr>
          <p:spPr>
            <a:xfrm>
              <a:off x="1698375" y="-634175"/>
              <a:ext cx="210875" cy="1228900"/>
            </a:xfrm>
            <a:custGeom>
              <a:rect b="b" l="l" r="r" t="t"/>
              <a:pathLst>
                <a:path extrusionOk="0" h="49156" w="8435">
                  <a:moveTo>
                    <a:pt x="0" y="0"/>
                  </a:moveTo>
                  <a:lnTo>
                    <a:pt x="0" y="49155"/>
                  </a:lnTo>
                  <a:lnTo>
                    <a:pt x="8435" y="49155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24"/>
            <p:cNvSpPr/>
            <p:nvPr/>
          </p:nvSpPr>
          <p:spPr>
            <a:xfrm>
              <a:off x="2038025" y="-634175"/>
              <a:ext cx="351150" cy="1194575"/>
            </a:xfrm>
            <a:custGeom>
              <a:rect b="b" l="l" r="r" t="t"/>
              <a:pathLst>
                <a:path extrusionOk="0" h="47783" w="14046">
                  <a:moveTo>
                    <a:pt x="1" y="0"/>
                  </a:moveTo>
                  <a:lnTo>
                    <a:pt x="1" y="47782"/>
                  </a:lnTo>
                  <a:lnTo>
                    <a:pt x="14045" y="47782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24"/>
            <p:cNvSpPr/>
            <p:nvPr/>
          </p:nvSpPr>
          <p:spPr>
            <a:xfrm>
              <a:off x="2108150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24"/>
            <p:cNvSpPr/>
            <p:nvPr/>
          </p:nvSpPr>
          <p:spPr>
            <a:xfrm>
              <a:off x="24478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0" y="0"/>
                  </a:moveTo>
                  <a:lnTo>
                    <a:pt x="0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24"/>
            <p:cNvSpPr/>
            <p:nvPr/>
          </p:nvSpPr>
          <p:spPr>
            <a:xfrm>
              <a:off x="2529375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24"/>
            <p:cNvSpPr/>
            <p:nvPr/>
          </p:nvSpPr>
          <p:spPr>
            <a:xfrm>
              <a:off x="28929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24"/>
            <p:cNvSpPr/>
            <p:nvPr/>
          </p:nvSpPr>
          <p:spPr>
            <a:xfrm>
              <a:off x="2973975" y="-634175"/>
              <a:ext cx="210900" cy="1194575"/>
            </a:xfrm>
            <a:custGeom>
              <a:rect b="b" l="l" r="r" t="t"/>
              <a:pathLst>
                <a:path extrusionOk="0" h="47783" w="8436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24"/>
            <p:cNvSpPr/>
            <p:nvPr/>
          </p:nvSpPr>
          <p:spPr>
            <a:xfrm>
              <a:off x="3325600" y="-634175"/>
              <a:ext cx="374500" cy="1228900"/>
            </a:xfrm>
            <a:custGeom>
              <a:rect b="b" l="l" r="r" t="t"/>
              <a:pathLst>
                <a:path extrusionOk="0" h="49156" w="14980">
                  <a:moveTo>
                    <a:pt x="0" y="0"/>
                  </a:moveTo>
                  <a:lnTo>
                    <a:pt x="0" y="49155"/>
                  </a:lnTo>
                  <a:lnTo>
                    <a:pt x="14979" y="49155"/>
                  </a:lnTo>
                  <a:lnTo>
                    <a:pt x="1497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24"/>
            <p:cNvSpPr/>
            <p:nvPr/>
          </p:nvSpPr>
          <p:spPr>
            <a:xfrm>
              <a:off x="3407650" y="-634175"/>
              <a:ext cx="210375" cy="1228900"/>
            </a:xfrm>
            <a:custGeom>
              <a:rect b="b" l="l" r="r" t="t"/>
              <a:pathLst>
                <a:path extrusionOk="0" h="49156" w="8415">
                  <a:moveTo>
                    <a:pt x="0" y="0"/>
                  </a:moveTo>
                  <a:lnTo>
                    <a:pt x="0" y="49155"/>
                  </a:lnTo>
                  <a:lnTo>
                    <a:pt x="8415" y="49155"/>
                  </a:lnTo>
                  <a:lnTo>
                    <a:pt x="841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24"/>
            <p:cNvSpPr/>
            <p:nvPr/>
          </p:nvSpPr>
          <p:spPr>
            <a:xfrm>
              <a:off x="3770675" y="-634175"/>
              <a:ext cx="385950" cy="1194575"/>
            </a:xfrm>
            <a:custGeom>
              <a:rect b="b" l="l" r="r" t="t"/>
              <a:pathLst>
                <a:path extrusionOk="0" h="47783" w="15438">
                  <a:moveTo>
                    <a:pt x="1" y="0"/>
                  </a:moveTo>
                  <a:lnTo>
                    <a:pt x="1" y="47782"/>
                  </a:lnTo>
                  <a:lnTo>
                    <a:pt x="15438" y="47782"/>
                  </a:lnTo>
                  <a:lnTo>
                    <a:pt x="15438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24"/>
            <p:cNvSpPr/>
            <p:nvPr/>
          </p:nvSpPr>
          <p:spPr>
            <a:xfrm>
              <a:off x="3864175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24"/>
            <p:cNvSpPr/>
            <p:nvPr/>
          </p:nvSpPr>
          <p:spPr>
            <a:xfrm>
              <a:off x="42267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24"/>
            <p:cNvSpPr/>
            <p:nvPr/>
          </p:nvSpPr>
          <p:spPr>
            <a:xfrm>
              <a:off x="4308775" y="-634175"/>
              <a:ext cx="187025" cy="1228900"/>
            </a:xfrm>
            <a:custGeom>
              <a:rect b="b" l="l" r="r" t="t"/>
              <a:pathLst>
                <a:path extrusionOk="0" h="49156" w="7481">
                  <a:moveTo>
                    <a:pt x="1" y="0"/>
                  </a:moveTo>
                  <a:lnTo>
                    <a:pt x="1" y="49155"/>
                  </a:lnTo>
                  <a:lnTo>
                    <a:pt x="7481" y="49155"/>
                  </a:lnTo>
                  <a:lnTo>
                    <a:pt x="748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24"/>
            <p:cNvSpPr/>
            <p:nvPr/>
          </p:nvSpPr>
          <p:spPr>
            <a:xfrm>
              <a:off x="46718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24"/>
            <p:cNvSpPr/>
            <p:nvPr/>
          </p:nvSpPr>
          <p:spPr>
            <a:xfrm>
              <a:off x="4741950" y="-634175"/>
              <a:ext cx="210875" cy="1194575"/>
            </a:xfrm>
            <a:custGeom>
              <a:rect b="b" l="l" r="r" t="t"/>
              <a:pathLst>
                <a:path extrusionOk="0" h="47783" w="8435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24"/>
            <p:cNvSpPr/>
            <p:nvPr/>
          </p:nvSpPr>
          <p:spPr>
            <a:xfrm>
              <a:off x="51164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24"/>
            <p:cNvSpPr/>
            <p:nvPr/>
          </p:nvSpPr>
          <p:spPr>
            <a:xfrm>
              <a:off x="5198475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24"/>
            <p:cNvSpPr/>
            <p:nvPr/>
          </p:nvSpPr>
          <p:spPr>
            <a:xfrm>
              <a:off x="5549600" y="-634175"/>
              <a:ext cx="375000" cy="1228900"/>
            </a:xfrm>
            <a:custGeom>
              <a:rect b="b" l="l" r="r" t="t"/>
              <a:pathLst>
                <a:path extrusionOk="0" h="49156" w="15000">
                  <a:moveTo>
                    <a:pt x="0" y="0"/>
                  </a:moveTo>
                  <a:lnTo>
                    <a:pt x="0" y="49155"/>
                  </a:lnTo>
                  <a:lnTo>
                    <a:pt x="14999" y="49155"/>
                  </a:lnTo>
                  <a:lnTo>
                    <a:pt x="1499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24"/>
            <p:cNvSpPr/>
            <p:nvPr/>
          </p:nvSpPr>
          <p:spPr>
            <a:xfrm>
              <a:off x="5631650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0" y="0"/>
                  </a:moveTo>
                  <a:lnTo>
                    <a:pt x="0" y="49155"/>
                  </a:lnTo>
                  <a:lnTo>
                    <a:pt x="7957" y="49155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24"/>
            <p:cNvSpPr/>
            <p:nvPr/>
          </p:nvSpPr>
          <p:spPr>
            <a:xfrm>
              <a:off x="60066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24"/>
            <p:cNvSpPr/>
            <p:nvPr/>
          </p:nvSpPr>
          <p:spPr>
            <a:xfrm>
              <a:off x="6076750" y="-634175"/>
              <a:ext cx="210875" cy="1194575"/>
            </a:xfrm>
            <a:custGeom>
              <a:rect b="b" l="l" r="r" t="t"/>
              <a:pathLst>
                <a:path extrusionOk="0" h="47783" w="8435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24"/>
            <p:cNvSpPr/>
            <p:nvPr/>
          </p:nvSpPr>
          <p:spPr>
            <a:xfrm>
              <a:off x="6451225" y="-634175"/>
              <a:ext cx="351125" cy="1228900"/>
            </a:xfrm>
            <a:custGeom>
              <a:rect b="b" l="l" r="r" t="t"/>
              <a:pathLst>
                <a:path extrusionOk="0" h="49156" w="14045">
                  <a:moveTo>
                    <a:pt x="1" y="0"/>
                  </a:moveTo>
                  <a:lnTo>
                    <a:pt x="1" y="49155"/>
                  </a:lnTo>
                  <a:lnTo>
                    <a:pt x="14045" y="49155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24"/>
            <p:cNvSpPr/>
            <p:nvPr/>
          </p:nvSpPr>
          <p:spPr>
            <a:xfrm>
              <a:off x="6532775" y="-634175"/>
              <a:ext cx="187525" cy="1228900"/>
            </a:xfrm>
            <a:custGeom>
              <a:rect b="b" l="l" r="r" t="t"/>
              <a:pathLst>
                <a:path extrusionOk="0" h="49156" w="7501">
                  <a:moveTo>
                    <a:pt x="1" y="0"/>
                  </a:moveTo>
                  <a:lnTo>
                    <a:pt x="1" y="49155"/>
                  </a:lnTo>
                  <a:lnTo>
                    <a:pt x="7501" y="49155"/>
                  </a:lnTo>
                  <a:lnTo>
                    <a:pt x="750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24"/>
            <p:cNvSpPr/>
            <p:nvPr/>
          </p:nvSpPr>
          <p:spPr>
            <a:xfrm>
              <a:off x="6884400" y="-634175"/>
              <a:ext cx="363050" cy="1194575"/>
            </a:xfrm>
            <a:custGeom>
              <a:rect b="b" l="l" r="r" t="t"/>
              <a:pathLst>
                <a:path extrusionOk="0" h="47783" w="14522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24"/>
            <p:cNvSpPr/>
            <p:nvPr/>
          </p:nvSpPr>
          <p:spPr>
            <a:xfrm>
              <a:off x="6978375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24"/>
            <p:cNvSpPr/>
            <p:nvPr/>
          </p:nvSpPr>
          <p:spPr>
            <a:xfrm>
              <a:off x="211400" y="-634175"/>
              <a:ext cx="7094250" cy="25"/>
            </a:xfrm>
            <a:custGeom>
              <a:rect b="b" l="l" r="r" t="t"/>
              <a:pathLst>
                <a:path extrusionOk="0" fill="none" h="1" w="283770">
                  <a:moveTo>
                    <a:pt x="0" y="0"/>
                  </a:moveTo>
                  <a:lnTo>
                    <a:pt x="283769" y="0"/>
                  </a:lnTo>
                </a:path>
              </a:pathLst>
            </a:custGeom>
            <a:noFill/>
            <a:ln cap="flat" cmpd="sng" w="46750">
              <a:solidFill>
                <a:srgbClr val="FFB726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24"/>
            <p:cNvSpPr/>
            <p:nvPr/>
          </p:nvSpPr>
          <p:spPr>
            <a:xfrm>
              <a:off x="7287225" y="-693375"/>
              <a:ext cx="127825" cy="128350"/>
            </a:xfrm>
            <a:custGeom>
              <a:rect b="b" l="l" r="r" t="t"/>
              <a:pathLst>
                <a:path extrusionOk="0" h="5134" w="5113">
                  <a:moveTo>
                    <a:pt x="2566" y="1"/>
                  </a:moveTo>
                  <a:cubicBezTo>
                    <a:pt x="1134" y="1"/>
                    <a:pt x="0" y="1155"/>
                    <a:pt x="0" y="2567"/>
                  </a:cubicBezTo>
                  <a:cubicBezTo>
                    <a:pt x="0" y="3979"/>
                    <a:pt x="1134" y="5133"/>
                    <a:pt x="2566" y="5133"/>
                  </a:cubicBezTo>
                  <a:cubicBezTo>
                    <a:pt x="3979" y="5133"/>
                    <a:pt x="5113" y="3979"/>
                    <a:pt x="5113" y="2567"/>
                  </a:cubicBezTo>
                  <a:cubicBezTo>
                    <a:pt x="5113" y="1155"/>
                    <a:pt x="3979" y="1"/>
                    <a:pt x="2566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24"/>
            <p:cNvSpPr/>
            <p:nvPr/>
          </p:nvSpPr>
          <p:spPr>
            <a:xfrm>
              <a:off x="193475" y="-693375"/>
              <a:ext cx="128350" cy="128350"/>
            </a:xfrm>
            <a:custGeom>
              <a:rect b="b" l="l" r="r" t="t"/>
              <a:pathLst>
                <a:path extrusionOk="0" h="5134" w="5134">
                  <a:moveTo>
                    <a:pt x="2567" y="1"/>
                  </a:moveTo>
                  <a:cubicBezTo>
                    <a:pt x="1155" y="1"/>
                    <a:pt x="1" y="1155"/>
                    <a:pt x="1" y="2567"/>
                  </a:cubicBezTo>
                  <a:cubicBezTo>
                    <a:pt x="1" y="3979"/>
                    <a:pt x="1155" y="5133"/>
                    <a:pt x="2567" y="5133"/>
                  </a:cubicBezTo>
                  <a:cubicBezTo>
                    <a:pt x="3979" y="5133"/>
                    <a:pt x="5133" y="3979"/>
                    <a:pt x="5133" y="2567"/>
                  </a:cubicBezTo>
                  <a:cubicBezTo>
                    <a:pt x="5133" y="1155"/>
                    <a:pt x="3979" y="1"/>
                    <a:pt x="2567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10" name="Google Shape;3610;p24"/>
          <p:cNvGrpSpPr/>
          <p:nvPr/>
        </p:nvGrpSpPr>
        <p:grpSpPr>
          <a:xfrm>
            <a:off x="-20" y="4613271"/>
            <a:ext cx="9143683" cy="1629094"/>
            <a:chOff x="429225" y="4417075"/>
            <a:chExt cx="6749600" cy="1202550"/>
          </a:xfrm>
        </p:grpSpPr>
        <p:sp>
          <p:nvSpPr>
            <p:cNvPr id="3611" name="Google Shape;3611;p24"/>
            <p:cNvSpPr/>
            <p:nvPr/>
          </p:nvSpPr>
          <p:spPr>
            <a:xfrm>
              <a:off x="1901275" y="5022325"/>
              <a:ext cx="3806000" cy="502300"/>
            </a:xfrm>
            <a:custGeom>
              <a:rect b="b" l="l" r="r" t="t"/>
              <a:pathLst>
                <a:path extrusionOk="0" h="20092" w="152240">
                  <a:moveTo>
                    <a:pt x="0" y="0"/>
                  </a:moveTo>
                  <a:lnTo>
                    <a:pt x="0" y="20092"/>
                  </a:lnTo>
                  <a:lnTo>
                    <a:pt x="152239" y="20092"/>
                  </a:lnTo>
                  <a:lnTo>
                    <a:pt x="152239" y="0"/>
                  </a:lnTo>
                  <a:close/>
                </a:path>
              </a:pathLst>
            </a:custGeom>
            <a:solidFill>
              <a:srgbClr val="C3C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24"/>
            <p:cNvSpPr/>
            <p:nvPr/>
          </p:nvSpPr>
          <p:spPr>
            <a:xfrm>
              <a:off x="429225" y="4417075"/>
              <a:ext cx="650000" cy="553050"/>
            </a:xfrm>
            <a:custGeom>
              <a:rect b="b" l="l" r="r" t="t"/>
              <a:pathLst>
                <a:path extrusionOk="0" h="22122" w="2600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24"/>
            <p:cNvSpPr/>
            <p:nvPr/>
          </p:nvSpPr>
          <p:spPr>
            <a:xfrm>
              <a:off x="42970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2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24"/>
            <p:cNvSpPr/>
            <p:nvPr/>
          </p:nvSpPr>
          <p:spPr>
            <a:xfrm>
              <a:off x="9449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24"/>
            <p:cNvSpPr/>
            <p:nvPr/>
          </p:nvSpPr>
          <p:spPr>
            <a:xfrm>
              <a:off x="42970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3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24"/>
            <p:cNvSpPr/>
            <p:nvPr/>
          </p:nvSpPr>
          <p:spPr>
            <a:xfrm>
              <a:off x="430200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9" y="20828"/>
                  </a:lnTo>
                  <a:lnTo>
                    <a:pt x="24489" y="6088"/>
                  </a:lnTo>
                  <a:cubicBezTo>
                    <a:pt x="2446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24"/>
            <p:cNvSpPr/>
            <p:nvPr/>
          </p:nvSpPr>
          <p:spPr>
            <a:xfrm>
              <a:off x="1191600" y="4417075"/>
              <a:ext cx="650525" cy="553050"/>
            </a:xfrm>
            <a:custGeom>
              <a:rect b="b" l="l" r="r" t="t"/>
              <a:pathLst>
                <a:path extrusionOk="0" h="22122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24"/>
            <p:cNvSpPr/>
            <p:nvPr/>
          </p:nvSpPr>
          <p:spPr>
            <a:xfrm>
              <a:off x="119260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7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24"/>
            <p:cNvSpPr/>
            <p:nvPr/>
          </p:nvSpPr>
          <p:spPr>
            <a:xfrm>
              <a:off x="17078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24"/>
            <p:cNvSpPr/>
            <p:nvPr/>
          </p:nvSpPr>
          <p:spPr>
            <a:xfrm>
              <a:off x="119260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09" y="0"/>
                  </a:moveTo>
                  <a:cubicBezTo>
                    <a:pt x="75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5" y="4158"/>
                  </a:cubicBezTo>
                  <a:cubicBezTo>
                    <a:pt x="7221" y="3263"/>
                    <a:pt x="4476" y="1850"/>
                    <a:pt x="200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24"/>
            <p:cNvSpPr/>
            <p:nvPr/>
          </p:nvSpPr>
          <p:spPr>
            <a:xfrm>
              <a:off x="1192600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08" y="160"/>
                  </a:cubicBezTo>
                  <a:lnTo>
                    <a:pt x="1824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88" y="2726"/>
                    <a:pt x="2174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24"/>
            <p:cNvSpPr/>
            <p:nvPr/>
          </p:nvSpPr>
          <p:spPr>
            <a:xfrm>
              <a:off x="1954475" y="4417075"/>
              <a:ext cx="650525" cy="553050"/>
            </a:xfrm>
            <a:custGeom>
              <a:rect b="b" l="l" r="r" t="t"/>
              <a:pathLst>
                <a:path extrusionOk="0" h="22122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1" y="22121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24"/>
            <p:cNvSpPr/>
            <p:nvPr/>
          </p:nvSpPr>
          <p:spPr>
            <a:xfrm>
              <a:off x="1954475" y="4449400"/>
              <a:ext cx="613225" cy="520725"/>
            </a:xfrm>
            <a:custGeom>
              <a:rect b="b" l="l" r="r" t="t"/>
              <a:pathLst>
                <a:path extrusionOk="0" h="20829" w="24529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24"/>
            <p:cNvSpPr/>
            <p:nvPr/>
          </p:nvSpPr>
          <p:spPr>
            <a:xfrm>
              <a:off x="247020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0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24"/>
            <p:cNvSpPr/>
            <p:nvPr/>
          </p:nvSpPr>
          <p:spPr>
            <a:xfrm>
              <a:off x="1954475" y="4488200"/>
              <a:ext cx="612725" cy="481925"/>
            </a:xfrm>
            <a:custGeom>
              <a:rect b="b" l="l" r="r" t="t"/>
              <a:pathLst>
                <a:path extrusionOk="0" h="19277" w="24509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24"/>
            <p:cNvSpPr/>
            <p:nvPr/>
          </p:nvSpPr>
          <p:spPr>
            <a:xfrm>
              <a:off x="195447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24"/>
            <p:cNvSpPr/>
            <p:nvPr/>
          </p:nvSpPr>
          <p:spPr>
            <a:xfrm>
              <a:off x="2716875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24"/>
            <p:cNvSpPr/>
            <p:nvPr/>
          </p:nvSpPr>
          <p:spPr>
            <a:xfrm>
              <a:off x="271687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24"/>
            <p:cNvSpPr/>
            <p:nvPr/>
          </p:nvSpPr>
          <p:spPr>
            <a:xfrm>
              <a:off x="323260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24"/>
            <p:cNvSpPr/>
            <p:nvPr/>
          </p:nvSpPr>
          <p:spPr>
            <a:xfrm>
              <a:off x="2716875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0"/>
                  </a:moveTo>
                  <a:cubicBezTo>
                    <a:pt x="77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6" y="4158"/>
                  </a:cubicBezTo>
                  <a:cubicBezTo>
                    <a:pt x="7221" y="3263"/>
                    <a:pt x="4476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24"/>
            <p:cNvSpPr/>
            <p:nvPr/>
          </p:nvSpPr>
          <p:spPr>
            <a:xfrm>
              <a:off x="2717375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68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24"/>
            <p:cNvSpPr/>
            <p:nvPr/>
          </p:nvSpPr>
          <p:spPr>
            <a:xfrm>
              <a:off x="3479750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24"/>
            <p:cNvSpPr/>
            <p:nvPr/>
          </p:nvSpPr>
          <p:spPr>
            <a:xfrm>
              <a:off x="3479250" y="4449400"/>
              <a:ext cx="613225" cy="520725"/>
            </a:xfrm>
            <a:custGeom>
              <a:rect b="b" l="l" r="r" t="t"/>
              <a:pathLst>
                <a:path extrusionOk="0" h="20829" w="24529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80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24"/>
            <p:cNvSpPr/>
            <p:nvPr/>
          </p:nvSpPr>
          <p:spPr>
            <a:xfrm>
              <a:off x="399497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24"/>
            <p:cNvSpPr/>
            <p:nvPr/>
          </p:nvSpPr>
          <p:spPr>
            <a:xfrm>
              <a:off x="3479250" y="4488200"/>
              <a:ext cx="612725" cy="481925"/>
            </a:xfrm>
            <a:custGeom>
              <a:rect b="b" l="l" r="r" t="t"/>
              <a:pathLst>
                <a:path extrusionOk="0" h="19277" w="24509">
                  <a:moveTo>
                    <a:pt x="203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86" y="4158"/>
                  </a:cubicBezTo>
                  <a:cubicBezTo>
                    <a:pt x="7242" y="3263"/>
                    <a:pt x="4477" y="1850"/>
                    <a:pt x="203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24"/>
            <p:cNvSpPr/>
            <p:nvPr/>
          </p:nvSpPr>
          <p:spPr>
            <a:xfrm>
              <a:off x="347925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24"/>
            <p:cNvSpPr/>
            <p:nvPr/>
          </p:nvSpPr>
          <p:spPr>
            <a:xfrm>
              <a:off x="6528800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24"/>
            <p:cNvSpPr/>
            <p:nvPr/>
          </p:nvSpPr>
          <p:spPr>
            <a:xfrm>
              <a:off x="656610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24"/>
            <p:cNvSpPr/>
            <p:nvPr/>
          </p:nvSpPr>
          <p:spPr>
            <a:xfrm>
              <a:off x="652880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24"/>
            <p:cNvSpPr/>
            <p:nvPr/>
          </p:nvSpPr>
          <p:spPr>
            <a:xfrm>
              <a:off x="656660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0"/>
                  </a:moveTo>
                  <a:cubicBezTo>
                    <a:pt x="20013" y="1850"/>
                    <a:pt x="1726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33" y="1134"/>
                    <a:pt x="22479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24"/>
            <p:cNvSpPr/>
            <p:nvPr/>
          </p:nvSpPr>
          <p:spPr>
            <a:xfrm>
              <a:off x="6566600" y="4449400"/>
              <a:ext cx="611725" cy="520725"/>
            </a:xfrm>
            <a:custGeom>
              <a:rect b="b" l="l" r="r" t="t"/>
              <a:pathLst>
                <a:path extrusionOk="0" h="20829" w="24469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00" y="20828"/>
                  </a:lnTo>
                  <a:lnTo>
                    <a:pt x="200" y="6207"/>
                  </a:lnTo>
                  <a:cubicBezTo>
                    <a:pt x="200" y="2885"/>
                    <a:pt x="2885" y="160"/>
                    <a:pt x="6207" y="160"/>
                  </a:cubicBezTo>
                  <a:lnTo>
                    <a:pt x="18461" y="160"/>
                  </a:lnTo>
                  <a:cubicBezTo>
                    <a:pt x="21763" y="160"/>
                    <a:pt x="24469" y="2885"/>
                    <a:pt x="24469" y="6207"/>
                  </a:cubicBezTo>
                  <a:lnTo>
                    <a:pt x="24469" y="6088"/>
                  </a:lnTo>
                  <a:cubicBezTo>
                    <a:pt x="24469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24"/>
            <p:cNvSpPr/>
            <p:nvPr/>
          </p:nvSpPr>
          <p:spPr>
            <a:xfrm>
              <a:off x="5766425" y="4417075"/>
              <a:ext cx="650500" cy="553050"/>
            </a:xfrm>
            <a:custGeom>
              <a:rect b="b" l="l" r="r" t="t"/>
              <a:pathLst>
                <a:path extrusionOk="0" h="22122" w="2602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24"/>
            <p:cNvSpPr/>
            <p:nvPr/>
          </p:nvSpPr>
          <p:spPr>
            <a:xfrm>
              <a:off x="5803225" y="4449400"/>
              <a:ext cx="613225" cy="520725"/>
            </a:xfrm>
            <a:custGeom>
              <a:rect b="b" l="l" r="r" t="t"/>
              <a:pathLst>
                <a:path extrusionOk="0" h="20829" w="24529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8"/>
                  </a:lnTo>
                  <a:cubicBezTo>
                    <a:pt x="2452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24"/>
            <p:cNvSpPr/>
            <p:nvPr/>
          </p:nvSpPr>
          <p:spPr>
            <a:xfrm>
              <a:off x="57664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24"/>
            <p:cNvSpPr/>
            <p:nvPr/>
          </p:nvSpPr>
          <p:spPr>
            <a:xfrm>
              <a:off x="5803725" y="4488200"/>
              <a:ext cx="612725" cy="481925"/>
            </a:xfrm>
            <a:custGeom>
              <a:rect b="b" l="l" r="r" t="t"/>
              <a:pathLst>
                <a:path extrusionOk="0" h="19277" w="24509">
                  <a:moveTo>
                    <a:pt x="22479" y="0"/>
                  </a:moveTo>
                  <a:cubicBezTo>
                    <a:pt x="2003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508" y="19276"/>
                  </a:lnTo>
                  <a:lnTo>
                    <a:pt x="24508" y="4536"/>
                  </a:lnTo>
                  <a:cubicBezTo>
                    <a:pt x="2450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24"/>
            <p:cNvSpPr/>
            <p:nvPr/>
          </p:nvSpPr>
          <p:spPr>
            <a:xfrm>
              <a:off x="580372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7" y="1"/>
                  </a:moveTo>
                  <a:cubicBezTo>
                    <a:pt x="2745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508" y="2885"/>
                    <a:pt x="24508" y="6207"/>
                  </a:cubicBezTo>
                  <a:lnTo>
                    <a:pt x="24508" y="6088"/>
                  </a:lnTo>
                  <a:cubicBezTo>
                    <a:pt x="24508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24"/>
            <p:cNvSpPr/>
            <p:nvPr/>
          </p:nvSpPr>
          <p:spPr>
            <a:xfrm>
              <a:off x="5004025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24"/>
            <p:cNvSpPr/>
            <p:nvPr/>
          </p:nvSpPr>
          <p:spPr>
            <a:xfrm>
              <a:off x="504132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24"/>
            <p:cNvSpPr/>
            <p:nvPr/>
          </p:nvSpPr>
          <p:spPr>
            <a:xfrm>
              <a:off x="50040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24"/>
            <p:cNvSpPr/>
            <p:nvPr/>
          </p:nvSpPr>
          <p:spPr>
            <a:xfrm>
              <a:off x="5041825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0"/>
                  </a:moveTo>
                  <a:cubicBezTo>
                    <a:pt x="20013" y="1850"/>
                    <a:pt x="1724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24"/>
            <p:cNvSpPr/>
            <p:nvPr/>
          </p:nvSpPr>
          <p:spPr>
            <a:xfrm>
              <a:off x="5041325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88" y="1"/>
                  </a:moveTo>
                  <a:cubicBezTo>
                    <a:pt x="2726" y="1"/>
                    <a:pt x="21" y="2726"/>
                    <a:pt x="1" y="6088"/>
                  </a:cubicBezTo>
                  <a:lnTo>
                    <a:pt x="1" y="20828"/>
                  </a:lnTo>
                  <a:lnTo>
                    <a:pt x="220" y="20828"/>
                  </a:lnTo>
                  <a:lnTo>
                    <a:pt x="220" y="6207"/>
                  </a:lnTo>
                  <a:cubicBezTo>
                    <a:pt x="220" y="2885"/>
                    <a:pt x="2905" y="160"/>
                    <a:pt x="6227" y="160"/>
                  </a:cubicBezTo>
                  <a:lnTo>
                    <a:pt x="18461" y="160"/>
                  </a:lnTo>
                  <a:cubicBezTo>
                    <a:pt x="21783" y="160"/>
                    <a:pt x="24489" y="2885"/>
                    <a:pt x="24489" y="6207"/>
                  </a:cubicBezTo>
                  <a:lnTo>
                    <a:pt x="24489" y="6088"/>
                  </a:lnTo>
                  <a:cubicBezTo>
                    <a:pt x="2448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24"/>
            <p:cNvSpPr/>
            <p:nvPr/>
          </p:nvSpPr>
          <p:spPr>
            <a:xfrm>
              <a:off x="4241650" y="4417075"/>
              <a:ext cx="650500" cy="553050"/>
            </a:xfrm>
            <a:custGeom>
              <a:rect b="b" l="l" r="r" t="t"/>
              <a:pathLst>
                <a:path extrusionOk="0" h="22122" w="2602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24"/>
            <p:cNvSpPr/>
            <p:nvPr/>
          </p:nvSpPr>
          <p:spPr>
            <a:xfrm>
              <a:off x="427845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24"/>
            <p:cNvSpPr/>
            <p:nvPr/>
          </p:nvSpPr>
          <p:spPr>
            <a:xfrm>
              <a:off x="424165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24"/>
            <p:cNvSpPr/>
            <p:nvPr/>
          </p:nvSpPr>
          <p:spPr>
            <a:xfrm>
              <a:off x="427895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0"/>
                  </a:moveTo>
                  <a:cubicBezTo>
                    <a:pt x="2001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4536"/>
                  </a:lnTo>
                  <a:cubicBezTo>
                    <a:pt x="2448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24"/>
            <p:cNvSpPr/>
            <p:nvPr/>
          </p:nvSpPr>
          <p:spPr>
            <a:xfrm>
              <a:off x="4278950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87" y="1"/>
                  </a:moveTo>
                  <a:cubicBezTo>
                    <a:pt x="274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488" y="2885"/>
                    <a:pt x="24488" y="6207"/>
                  </a:cubicBezTo>
                  <a:lnTo>
                    <a:pt x="24488" y="6088"/>
                  </a:lnTo>
                  <a:cubicBezTo>
                    <a:pt x="2448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24"/>
            <p:cNvSpPr/>
            <p:nvPr/>
          </p:nvSpPr>
          <p:spPr>
            <a:xfrm>
              <a:off x="810650" y="4622475"/>
              <a:ext cx="650525" cy="553525"/>
            </a:xfrm>
            <a:custGeom>
              <a:rect b="b" l="l" r="r" t="t"/>
              <a:pathLst>
                <a:path extrusionOk="0" h="22141" w="26021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24"/>
            <p:cNvSpPr/>
            <p:nvPr/>
          </p:nvSpPr>
          <p:spPr>
            <a:xfrm>
              <a:off x="810650" y="4654800"/>
              <a:ext cx="613225" cy="521200"/>
            </a:xfrm>
            <a:custGeom>
              <a:rect b="b" l="l" r="r" t="t"/>
              <a:pathLst>
                <a:path extrusionOk="0" h="20848" w="24529">
                  <a:moveTo>
                    <a:pt x="608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24"/>
            <p:cNvSpPr/>
            <p:nvPr/>
          </p:nvSpPr>
          <p:spPr>
            <a:xfrm>
              <a:off x="132687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1" y="1"/>
                  </a:moveTo>
                  <a:cubicBezTo>
                    <a:pt x="5073" y="1017"/>
                    <a:pt x="4886" y="1406"/>
                    <a:pt x="4527" y="1406"/>
                  </a:cubicBezTo>
                  <a:cubicBezTo>
                    <a:pt x="4358" y="1406"/>
                    <a:pt x="4152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24"/>
            <p:cNvSpPr/>
            <p:nvPr/>
          </p:nvSpPr>
          <p:spPr>
            <a:xfrm>
              <a:off x="810650" y="47294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0"/>
                  </a:moveTo>
                  <a:cubicBezTo>
                    <a:pt x="777" y="111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53" y="5709"/>
                    <a:pt x="14880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24"/>
            <p:cNvSpPr/>
            <p:nvPr/>
          </p:nvSpPr>
          <p:spPr>
            <a:xfrm>
              <a:off x="811150" y="4654800"/>
              <a:ext cx="612725" cy="521200"/>
            </a:xfrm>
            <a:custGeom>
              <a:rect b="b" l="l" r="r" t="t"/>
              <a:pathLst>
                <a:path extrusionOk="0" h="20848" w="24509">
                  <a:moveTo>
                    <a:pt x="606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469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24"/>
            <p:cNvSpPr/>
            <p:nvPr/>
          </p:nvSpPr>
          <p:spPr>
            <a:xfrm>
              <a:off x="1573050" y="4622475"/>
              <a:ext cx="650000" cy="553525"/>
            </a:xfrm>
            <a:custGeom>
              <a:rect b="b" l="l" r="r" t="t"/>
              <a:pathLst>
                <a:path extrusionOk="0" h="22141" w="2600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24"/>
            <p:cNvSpPr/>
            <p:nvPr/>
          </p:nvSpPr>
          <p:spPr>
            <a:xfrm>
              <a:off x="1573550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08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24"/>
            <p:cNvSpPr/>
            <p:nvPr/>
          </p:nvSpPr>
          <p:spPr>
            <a:xfrm>
              <a:off x="208875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2" y="1"/>
                  </a:moveTo>
                  <a:cubicBezTo>
                    <a:pt x="5087" y="1017"/>
                    <a:pt x="4904" y="1406"/>
                    <a:pt x="4540" y="1406"/>
                  </a:cubicBezTo>
                  <a:cubicBezTo>
                    <a:pt x="4369" y="1406"/>
                    <a:pt x="4159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24"/>
            <p:cNvSpPr/>
            <p:nvPr/>
          </p:nvSpPr>
          <p:spPr>
            <a:xfrm>
              <a:off x="1573550" y="4693575"/>
              <a:ext cx="612200" cy="481925"/>
            </a:xfrm>
            <a:custGeom>
              <a:rect b="b" l="l" r="r" t="t"/>
              <a:pathLst>
                <a:path extrusionOk="0" h="19277" w="24488">
                  <a:moveTo>
                    <a:pt x="200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2" y="5690"/>
                    <a:pt x="14860" y="5571"/>
                    <a:pt x="10165" y="4159"/>
                  </a:cubicBezTo>
                  <a:cubicBezTo>
                    <a:pt x="7241" y="326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24"/>
            <p:cNvSpPr/>
            <p:nvPr/>
          </p:nvSpPr>
          <p:spPr>
            <a:xfrm>
              <a:off x="1573550" y="4654800"/>
              <a:ext cx="612200" cy="521200"/>
            </a:xfrm>
            <a:custGeom>
              <a:rect b="b" l="l" r="r" t="t"/>
              <a:pathLst>
                <a:path extrusionOk="0" h="20848" w="24488">
                  <a:moveTo>
                    <a:pt x="6067" y="0"/>
                  </a:moveTo>
                  <a:cubicBezTo>
                    <a:pt x="2706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06" y="179"/>
                    <a:pt x="600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24"/>
            <p:cNvSpPr/>
            <p:nvPr/>
          </p:nvSpPr>
          <p:spPr>
            <a:xfrm>
              <a:off x="2335925" y="4622475"/>
              <a:ext cx="650025" cy="553525"/>
            </a:xfrm>
            <a:custGeom>
              <a:rect b="b" l="l" r="r" t="t"/>
              <a:pathLst>
                <a:path extrusionOk="0" h="22141" w="26001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24"/>
            <p:cNvSpPr/>
            <p:nvPr/>
          </p:nvSpPr>
          <p:spPr>
            <a:xfrm>
              <a:off x="2335925" y="4654800"/>
              <a:ext cx="612725" cy="521200"/>
            </a:xfrm>
            <a:custGeom>
              <a:rect b="b" l="l" r="r" t="t"/>
              <a:pathLst>
                <a:path extrusionOk="0" h="20848" w="24509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24"/>
            <p:cNvSpPr/>
            <p:nvPr/>
          </p:nvSpPr>
          <p:spPr>
            <a:xfrm>
              <a:off x="285165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1" y="1"/>
                  </a:moveTo>
                  <a:cubicBezTo>
                    <a:pt x="5087" y="1017"/>
                    <a:pt x="4904" y="1406"/>
                    <a:pt x="4539" y="1406"/>
                  </a:cubicBezTo>
                  <a:cubicBezTo>
                    <a:pt x="4369" y="1406"/>
                    <a:pt x="4159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24"/>
            <p:cNvSpPr/>
            <p:nvPr/>
          </p:nvSpPr>
          <p:spPr>
            <a:xfrm>
              <a:off x="2335925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1"/>
                  </a:moveTo>
                  <a:cubicBezTo>
                    <a:pt x="757" y="1115"/>
                    <a:pt x="1" y="2706"/>
                    <a:pt x="1" y="4517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3" y="5690"/>
                    <a:pt x="14860" y="5571"/>
                    <a:pt x="10166" y="4159"/>
                  </a:cubicBezTo>
                  <a:cubicBezTo>
                    <a:pt x="7222" y="326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24"/>
            <p:cNvSpPr/>
            <p:nvPr/>
          </p:nvSpPr>
          <p:spPr>
            <a:xfrm>
              <a:off x="2335925" y="4654800"/>
              <a:ext cx="612225" cy="521200"/>
            </a:xfrm>
            <a:custGeom>
              <a:rect b="b" l="l" r="r" t="t"/>
              <a:pathLst>
                <a:path extrusionOk="0" h="20848" w="24489">
                  <a:moveTo>
                    <a:pt x="6068" y="0"/>
                  </a:moveTo>
                  <a:cubicBezTo>
                    <a:pt x="270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24"/>
            <p:cNvSpPr/>
            <p:nvPr/>
          </p:nvSpPr>
          <p:spPr>
            <a:xfrm>
              <a:off x="3097825" y="4622475"/>
              <a:ext cx="650500" cy="553525"/>
            </a:xfrm>
            <a:custGeom>
              <a:rect b="b" l="l" r="r" t="t"/>
              <a:pathLst>
                <a:path extrusionOk="0" h="22141" w="2602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24"/>
            <p:cNvSpPr/>
            <p:nvPr/>
          </p:nvSpPr>
          <p:spPr>
            <a:xfrm>
              <a:off x="3097825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24"/>
            <p:cNvSpPr/>
            <p:nvPr/>
          </p:nvSpPr>
          <p:spPr>
            <a:xfrm>
              <a:off x="361402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2" y="1"/>
                  </a:moveTo>
                  <a:cubicBezTo>
                    <a:pt x="5074" y="1017"/>
                    <a:pt x="4886" y="1406"/>
                    <a:pt x="4527" y="1406"/>
                  </a:cubicBezTo>
                  <a:cubicBezTo>
                    <a:pt x="4359" y="1406"/>
                    <a:pt x="4153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24"/>
            <p:cNvSpPr/>
            <p:nvPr/>
          </p:nvSpPr>
          <p:spPr>
            <a:xfrm>
              <a:off x="3098325" y="4693575"/>
              <a:ext cx="612700" cy="481925"/>
            </a:xfrm>
            <a:custGeom>
              <a:rect b="b" l="l" r="r" t="t"/>
              <a:pathLst>
                <a:path extrusionOk="0" h="19277" w="24508">
                  <a:moveTo>
                    <a:pt x="202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60"/>
                  </a:lnTo>
                  <a:cubicBezTo>
                    <a:pt x="20052" y="5690"/>
                    <a:pt x="14880" y="5571"/>
                    <a:pt x="10185" y="4159"/>
                  </a:cubicBezTo>
                  <a:cubicBezTo>
                    <a:pt x="7241" y="3263"/>
                    <a:pt x="4476" y="183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24"/>
            <p:cNvSpPr/>
            <p:nvPr/>
          </p:nvSpPr>
          <p:spPr>
            <a:xfrm>
              <a:off x="3098325" y="4654800"/>
              <a:ext cx="612700" cy="521200"/>
            </a:xfrm>
            <a:custGeom>
              <a:rect b="b" l="l" r="r" t="t"/>
              <a:pathLst>
                <a:path extrusionOk="0" h="20848" w="24508">
                  <a:moveTo>
                    <a:pt x="606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25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50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24"/>
            <p:cNvSpPr/>
            <p:nvPr/>
          </p:nvSpPr>
          <p:spPr>
            <a:xfrm>
              <a:off x="6147875" y="4622475"/>
              <a:ext cx="650000" cy="553525"/>
            </a:xfrm>
            <a:custGeom>
              <a:rect b="b" l="l" r="r" t="t"/>
              <a:pathLst>
                <a:path extrusionOk="0" h="22141" w="2600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24"/>
            <p:cNvSpPr/>
            <p:nvPr/>
          </p:nvSpPr>
          <p:spPr>
            <a:xfrm>
              <a:off x="6184175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10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24"/>
            <p:cNvSpPr/>
            <p:nvPr/>
          </p:nvSpPr>
          <p:spPr>
            <a:xfrm>
              <a:off x="614787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3" y="1320"/>
                    <a:pt x="1002" y="1406"/>
                    <a:pt x="832" y="1406"/>
                  </a:cubicBezTo>
                  <a:cubicBezTo>
                    <a:pt x="468" y="1406"/>
                    <a:pt x="285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24"/>
            <p:cNvSpPr/>
            <p:nvPr/>
          </p:nvSpPr>
          <p:spPr>
            <a:xfrm>
              <a:off x="6185150" y="47294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80" y="0"/>
                  </a:moveTo>
                  <a:cubicBezTo>
                    <a:pt x="20013" y="1850"/>
                    <a:pt x="17248" y="3263"/>
                    <a:pt x="14324" y="4158"/>
                  </a:cubicBezTo>
                  <a:cubicBezTo>
                    <a:pt x="9609" y="5570"/>
                    <a:pt x="443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24"/>
            <p:cNvSpPr/>
            <p:nvPr/>
          </p:nvSpPr>
          <p:spPr>
            <a:xfrm>
              <a:off x="6184675" y="4654800"/>
              <a:ext cx="612700" cy="521200"/>
            </a:xfrm>
            <a:custGeom>
              <a:rect b="b" l="l" r="r" t="t"/>
              <a:pathLst>
                <a:path extrusionOk="0" h="20848" w="24508">
                  <a:moveTo>
                    <a:pt x="6107" y="0"/>
                  </a:moveTo>
                  <a:cubicBezTo>
                    <a:pt x="2745" y="0"/>
                    <a:pt x="2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802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24"/>
            <p:cNvSpPr/>
            <p:nvPr/>
          </p:nvSpPr>
          <p:spPr>
            <a:xfrm>
              <a:off x="5385475" y="4622475"/>
              <a:ext cx="650525" cy="553525"/>
            </a:xfrm>
            <a:custGeom>
              <a:rect b="b" l="l" r="r" t="t"/>
              <a:pathLst>
                <a:path extrusionOk="0" h="22141" w="2602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24"/>
            <p:cNvSpPr/>
            <p:nvPr/>
          </p:nvSpPr>
          <p:spPr>
            <a:xfrm>
              <a:off x="5422275" y="4654800"/>
              <a:ext cx="612725" cy="521200"/>
            </a:xfrm>
            <a:custGeom>
              <a:rect b="b" l="l" r="r" t="t"/>
              <a:pathLst>
                <a:path extrusionOk="0" h="20848" w="24509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24"/>
            <p:cNvSpPr/>
            <p:nvPr/>
          </p:nvSpPr>
          <p:spPr>
            <a:xfrm>
              <a:off x="538547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2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24"/>
            <p:cNvSpPr/>
            <p:nvPr/>
          </p:nvSpPr>
          <p:spPr>
            <a:xfrm>
              <a:off x="5422775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31"/>
                    <a:pt x="17267" y="3263"/>
                    <a:pt x="14323" y="4159"/>
                  </a:cubicBezTo>
                  <a:cubicBezTo>
                    <a:pt x="9629" y="5571"/>
                    <a:pt x="4456" y="5690"/>
                    <a:pt x="0" y="7660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24"/>
            <p:cNvSpPr/>
            <p:nvPr/>
          </p:nvSpPr>
          <p:spPr>
            <a:xfrm>
              <a:off x="5422775" y="4654800"/>
              <a:ext cx="611725" cy="521200"/>
            </a:xfrm>
            <a:custGeom>
              <a:rect b="b" l="l" r="r" t="t"/>
              <a:pathLst>
                <a:path extrusionOk="0" h="20848" w="24469">
                  <a:moveTo>
                    <a:pt x="6068" y="0"/>
                  </a:moveTo>
                  <a:cubicBezTo>
                    <a:pt x="2706" y="0"/>
                    <a:pt x="0" y="2726"/>
                    <a:pt x="0" y="6107"/>
                  </a:cubicBezTo>
                  <a:lnTo>
                    <a:pt x="0" y="20848"/>
                  </a:lnTo>
                  <a:lnTo>
                    <a:pt x="199" y="20848"/>
                  </a:lnTo>
                  <a:lnTo>
                    <a:pt x="199" y="6227"/>
                  </a:lnTo>
                  <a:cubicBezTo>
                    <a:pt x="199" y="2885"/>
                    <a:pt x="2885" y="179"/>
                    <a:pt x="6207" y="179"/>
                  </a:cubicBezTo>
                  <a:lnTo>
                    <a:pt x="18441" y="179"/>
                  </a:lnTo>
                  <a:cubicBezTo>
                    <a:pt x="21763" y="179"/>
                    <a:pt x="24468" y="2885"/>
                    <a:pt x="24468" y="6227"/>
                  </a:cubicBezTo>
                  <a:lnTo>
                    <a:pt x="24468" y="6107"/>
                  </a:lnTo>
                  <a:cubicBezTo>
                    <a:pt x="24468" y="274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24"/>
            <p:cNvSpPr/>
            <p:nvPr/>
          </p:nvSpPr>
          <p:spPr>
            <a:xfrm>
              <a:off x="4622600" y="4622475"/>
              <a:ext cx="650500" cy="553525"/>
            </a:xfrm>
            <a:custGeom>
              <a:rect b="b" l="l" r="r" t="t"/>
              <a:pathLst>
                <a:path extrusionOk="0" h="22141" w="2602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24"/>
            <p:cNvSpPr/>
            <p:nvPr/>
          </p:nvSpPr>
          <p:spPr>
            <a:xfrm>
              <a:off x="4659900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24"/>
            <p:cNvSpPr/>
            <p:nvPr/>
          </p:nvSpPr>
          <p:spPr>
            <a:xfrm>
              <a:off x="462260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9" y="1320"/>
                    <a:pt x="1013" y="1406"/>
                    <a:pt x="845" y="1406"/>
                  </a:cubicBezTo>
                  <a:cubicBezTo>
                    <a:pt x="486" y="1406"/>
                    <a:pt x="298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24"/>
            <p:cNvSpPr/>
            <p:nvPr/>
          </p:nvSpPr>
          <p:spPr>
            <a:xfrm>
              <a:off x="4660875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60" y="1"/>
                  </a:moveTo>
                  <a:cubicBezTo>
                    <a:pt x="20013" y="1831"/>
                    <a:pt x="17248" y="3263"/>
                    <a:pt x="14324" y="4159"/>
                  </a:cubicBezTo>
                  <a:cubicBezTo>
                    <a:pt x="9609" y="5571"/>
                    <a:pt x="4437" y="5690"/>
                    <a:pt x="1" y="7660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17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24"/>
            <p:cNvSpPr/>
            <p:nvPr/>
          </p:nvSpPr>
          <p:spPr>
            <a:xfrm>
              <a:off x="4659900" y="4654800"/>
              <a:ext cx="612700" cy="521200"/>
            </a:xfrm>
            <a:custGeom>
              <a:rect b="b" l="l" r="r" t="t"/>
              <a:pathLst>
                <a:path extrusionOk="0" h="20848" w="24508">
                  <a:moveTo>
                    <a:pt x="6107" y="0"/>
                  </a:moveTo>
                  <a:cubicBezTo>
                    <a:pt x="2745" y="0"/>
                    <a:pt x="4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783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24"/>
            <p:cNvSpPr/>
            <p:nvPr/>
          </p:nvSpPr>
          <p:spPr>
            <a:xfrm>
              <a:off x="3860700" y="4622475"/>
              <a:ext cx="650025" cy="553525"/>
            </a:xfrm>
            <a:custGeom>
              <a:rect b="b" l="l" r="r" t="t"/>
              <a:pathLst>
                <a:path extrusionOk="0" h="22141" w="2600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24"/>
            <p:cNvSpPr/>
            <p:nvPr/>
          </p:nvSpPr>
          <p:spPr>
            <a:xfrm>
              <a:off x="3897000" y="4654800"/>
              <a:ext cx="613225" cy="521200"/>
            </a:xfrm>
            <a:custGeom>
              <a:rect b="b" l="l" r="r" t="t"/>
              <a:pathLst>
                <a:path extrusionOk="0" h="20848" w="24529">
                  <a:moveTo>
                    <a:pt x="610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24"/>
            <p:cNvSpPr/>
            <p:nvPr/>
          </p:nvSpPr>
          <p:spPr>
            <a:xfrm>
              <a:off x="386070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3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24"/>
            <p:cNvSpPr/>
            <p:nvPr/>
          </p:nvSpPr>
          <p:spPr>
            <a:xfrm>
              <a:off x="3898000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31"/>
                    <a:pt x="17247" y="3263"/>
                    <a:pt x="14323" y="4159"/>
                  </a:cubicBezTo>
                  <a:cubicBezTo>
                    <a:pt x="9629" y="5571"/>
                    <a:pt x="4456" y="5690"/>
                    <a:pt x="1" y="7660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24"/>
            <p:cNvSpPr/>
            <p:nvPr/>
          </p:nvSpPr>
          <p:spPr>
            <a:xfrm>
              <a:off x="3898000" y="4654800"/>
              <a:ext cx="612225" cy="521200"/>
            </a:xfrm>
            <a:custGeom>
              <a:rect b="b" l="l" r="r" t="t"/>
              <a:pathLst>
                <a:path extrusionOk="0" h="20848" w="24489">
                  <a:moveTo>
                    <a:pt x="6088" y="0"/>
                  </a:moveTo>
                  <a:cubicBezTo>
                    <a:pt x="2726" y="0"/>
                    <a:pt x="1" y="2726"/>
                    <a:pt x="1" y="6107"/>
                  </a:cubicBezTo>
                  <a:lnTo>
                    <a:pt x="1" y="20848"/>
                  </a:lnTo>
                  <a:lnTo>
                    <a:pt x="219" y="20848"/>
                  </a:lnTo>
                  <a:lnTo>
                    <a:pt x="219" y="6227"/>
                  </a:lnTo>
                  <a:cubicBezTo>
                    <a:pt x="219" y="2885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5"/>
                    <a:pt x="24488" y="6227"/>
                  </a:cubicBezTo>
                  <a:lnTo>
                    <a:pt x="24488" y="6107"/>
                  </a:lnTo>
                  <a:cubicBezTo>
                    <a:pt x="2448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24"/>
            <p:cNvSpPr/>
            <p:nvPr/>
          </p:nvSpPr>
          <p:spPr>
            <a:xfrm>
              <a:off x="429225" y="4827850"/>
              <a:ext cx="650000" cy="758450"/>
            </a:xfrm>
            <a:custGeom>
              <a:rect b="b" l="l" r="r" t="t"/>
              <a:pathLst>
                <a:path extrusionOk="0" h="30338" w="2600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24"/>
            <p:cNvSpPr/>
            <p:nvPr/>
          </p:nvSpPr>
          <p:spPr>
            <a:xfrm>
              <a:off x="42970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2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24"/>
            <p:cNvSpPr/>
            <p:nvPr/>
          </p:nvSpPr>
          <p:spPr>
            <a:xfrm>
              <a:off x="9449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24"/>
            <p:cNvSpPr/>
            <p:nvPr/>
          </p:nvSpPr>
          <p:spPr>
            <a:xfrm>
              <a:off x="42970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7659"/>
                  </a:lnTo>
                  <a:cubicBezTo>
                    <a:pt x="2003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24"/>
            <p:cNvSpPr/>
            <p:nvPr/>
          </p:nvSpPr>
          <p:spPr>
            <a:xfrm>
              <a:off x="430200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489" y="29043"/>
                  </a:lnTo>
                  <a:lnTo>
                    <a:pt x="24489" y="6087"/>
                  </a:lnTo>
                  <a:cubicBezTo>
                    <a:pt x="2446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24"/>
            <p:cNvSpPr/>
            <p:nvPr/>
          </p:nvSpPr>
          <p:spPr>
            <a:xfrm>
              <a:off x="1191600" y="4827850"/>
              <a:ext cx="650525" cy="758450"/>
            </a:xfrm>
            <a:custGeom>
              <a:rect b="b" l="l" r="r" t="t"/>
              <a:pathLst>
                <a:path extrusionOk="0" h="30338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24"/>
            <p:cNvSpPr/>
            <p:nvPr/>
          </p:nvSpPr>
          <p:spPr>
            <a:xfrm>
              <a:off x="119260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7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24"/>
            <p:cNvSpPr/>
            <p:nvPr/>
          </p:nvSpPr>
          <p:spPr>
            <a:xfrm>
              <a:off x="17078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24"/>
            <p:cNvSpPr/>
            <p:nvPr/>
          </p:nvSpPr>
          <p:spPr>
            <a:xfrm>
              <a:off x="119260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009" y="1"/>
                  </a:moveTo>
                  <a:cubicBezTo>
                    <a:pt x="75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5" y="4138"/>
                  </a:cubicBezTo>
                  <a:cubicBezTo>
                    <a:pt x="7221" y="324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24"/>
            <p:cNvSpPr/>
            <p:nvPr/>
          </p:nvSpPr>
          <p:spPr>
            <a:xfrm>
              <a:off x="1192600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88" y="2725"/>
                    <a:pt x="2174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24"/>
            <p:cNvSpPr/>
            <p:nvPr/>
          </p:nvSpPr>
          <p:spPr>
            <a:xfrm>
              <a:off x="1954475" y="4827850"/>
              <a:ext cx="650525" cy="758450"/>
            </a:xfrm>
            <a:custGeom>
              <a:rect b="b" l="l" r="r" t="t"/>
              <a:pathLst>
                <a:path extrusionOk="0" h="30338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1" y="30337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24"/>
            <p:cNvSpPr/>
            <p:nvPr/>
          </p:nvSpPr>
          <p:spPr>
            <a:xfrm>
              <a:off x="1954475" y="4860200"/>
              <a:ext cx="613225" cy="726100"/>
            </a:xfrm>
            <a:custGeom>
              <a:rect b="b" l="l" r="r" t="t"/>
              <a:pathLst>
                <a:path extrusionOk="0" h="29044" w="24529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24"/>
            <p:cNvSpPr/>
            <p:nvPr/>
          </p:nvSpPr>
          <p:spPr>
            <a:xfrm>
              <a:off x="247020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24"/>
            <p:cNvSpPr/>
            <p:nvPr/>
          </p:nvSpPr>
          <p:spPr>
            <a:xfrm>
              <a:off x="1954475" y="4899475"/>
              <a:ext cx="612725" cy="687325"/>
            </a:xfrm>
            <a:custGeom>
              <a:rect b="b" l="l" r="r" t="t"/>
              <a:pathLst>
                <a:path extrusionOk="0" h="27493" w="24509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24"/>
            <p:cNvSpPr/>
            <p:nvPr/>
          </p:nvSpPr>
          <p:spPr>
            <a:xfrm>
              <a:off x="195447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24"/>
            <p:cNvSpPr/>
            <p:nvPr/>
          </p:nvSpPr>
          <p:spPr>
            <a:xfrm>
              <a:off x="2716875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24"/>
            <p:cNvSpPr/>
            <p:nvPr/>
          </p:nvSpPr>
          <p:spPr>
            <a:xfrm>
              <a:off x="271687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24"/>
            <p:cNvSpPr/>
            <p:nvPr/>
          </p:nvSpPr>
          <p:spPr>
            <a:xfrm>
              <a:off x="323260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24"/>
            <p:cNvSpPr/>
            <p:nvPr/>
          </p:nvSpPr>
          <p:spPr>
            <a:xfrm>
              <a:off x="2716875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010" y="1"/>
                  </a:moveTo>
                  <a:cubicBezTo>
                    <a:pt x="77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6" y="4138"/>
                  </a:cubicBezTo>
                  <a:cubicBezTo>
                    <a:pt x="7221" y="324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24"/>
            <p:cNvSpPr/>
            <p:nvPr/>
          </p:nvSpPr>
          <p:spPr>
            <a:xfrm>
              <a:off x="2717375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24"/>
            <p:cNvSpPr/>
            <p:nvPr/>
          </p:nvSpPr>
          <p:spPr>
            <a:xfrm>
              <a:off x="3479750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24"/>
            <p:cNvSpPr/>
            <p:nvPr/>
          </p:nvSpPr>
          <p:spPr>
            <a:xfrm>
              <a:off x="3479250" y="4860200"/>
              <a:ext cx="613225" cy="726100"/>
            </a:xfrm>
            <a:custGeom>
              <a:rect b="b" l="l" r="r" t="t"/>
              <a:pathLst>
                <a:path extrusionOk="0" h="29044" w="24529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24"/>
            <p:cNvSpPr/>
            <p:nvPr/>
          </p:nvSpPr>
          <p:spPr>
            <a:xfrm>
              <a:off x="399497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24"/>
            <p:cNvSpPr/>
            <p:nvPr/>
          </p:nvSpPr>
          <p:spPr>
            <a:xfrm>
              <a:off x="3479250" y="4899475"/>
              <a:ext cx="612725" cy="687325"/>
            </a:xfrm>
            <a:custGeom>
              <a:rect b="b" l="l" r="r" t="t"/>
              <a:pathLst>
                <a:path extrusionOk="0" h="27493" w="24509">
                  <a:moveTo>
                    <a:pt x="203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86" y="4138"/>
                  </a:cubicBezTo>
                  <a:cubicBezTo>
                    <a:pt x="7242" y="3243"/>
                    <a:pt x="4477" y="1831"/>
                    <a:pt x="203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24"/>
            <p:cNvSpPr/>
            <p:nvPr/>
          </p:nvSpPr>
          <p:spPr>
            <a:xfrm>
              <a:off x="347925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24"/>
            <p:cNvSpPr/>
            <p:nvPr/>
          </p:nvSpPr>
          <p:spPr>
            <a:xfrm>
              <a:off x="6528800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24"/>
            <p:cNvSpPr/>
            <p:nvPr/>
          </p:nvSpPr>
          <p:spPr>
            <a:xfrm>
              <a:off x="656610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24"/>
            <p:cNvSpPr/>
            <p:nvPr/>
          </p:nvSpPr>
          <p:spPr>
            <a:xfrm>
              <a:off x="652880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24"/>
            <p:cNvSpPr/>
            <p:nvPr/>
          </p:nvSpPr>
          <p:spPr>
            <a:xfrm>
              <a:off x="656660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2479" y="1"/>
                  </a:moveTo>
                  <a:cubicBezTo>
                    <a:pt x="20013" y="1831"/>
                    <a:pt x="1726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33" y="1115"/>
                    <a:pt x="22479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24"/>
            <p:cNvSpPr/>
            <p:nvPr/>
          </p:nvSpPr>
          <p:spPr>
            <a:xfrm>
              <a:off x="6566600" y="4860200"/>
              <a:ext cx="611725" cy="726100"/>
            </a:xfrm>
            <a:custGeom>
              <a:rect b="b" l="l" r="r" t="t"/>
              <a:pathLst>
                <a:path extrusionOk="0" h="29044" w="24469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00" y="29043"/>
                  </a:lnTo>
                  <a:lnTo>
                    <a:pt x="200" y="6207"/>
                  </a:lnTo>
                  <a:cubicBezTo>
                    <a:pt x="200" y="2884"/>
                    <a:pt x="2885" y="179"/>
                    <a:pt x="6207" y="179"/>
                  </a:cubicBezTo>
                  <a:lnTo>
                    <a:pt x="18461" y="179"/>
                  </a:lnTo>
                  <a:cubicBezTo>
                    <a:pt x="21763" y="179"/>
                    <a:pt x="24469" y="2884"/>
                    <a:pt x="24469" y="6207"/>
                  </a:cubicBezTo>
                  <a:lnTo>
                    <a:pt x="24469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24"/>
            <p:cNvSpPr/>
            <p:nvPr/>
          </p:nvSpPr>
          <p:spPr>
            <a:xfrm>
              <a:off x="5766425" y="4827850"/>
              <a:ext cx="650500" cy="758450"/>
            </a:xfrm>
            <a:custGeom>
              <a:rect b="b" l="l" r="r" t="t"/>
              <a:pathLst>
                <a:path extrusionOk="0" h="30338" w="2602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24"/>
            <p:cNvSpPr/>
            <p:nvPr/>
          </p:nvSpPr>
          <p:spPr>
            <a:xfrm>
              <a:off x="5803225" y="4860200"/>
              <a:ext cx="613225" cy="726100"/>
            </a:xfrm>
            <a:custGeom>
              <a:rect b="b" l="l" r="r" t="t"/>
              <a:pathLst>
                <a:path extrusionOk="0" h="29044" w="24529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28" y="29043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24"/>
            <p:cNvSpPr/>
            <p:nvPr/>
          </p:nvSpPr>
          <p:spPr>
            <a:xfrm>
              <a:off x="57664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24"/>
            <p:cNvSpPr/>
            <p:nvPr/>
          </p:nvSpPr>
          <p:spPr>
            <a:xfrm>
              <a:off x="5803725" y="4899475"/>
              <a:ext cx="612725" cy="687325"/>
            </a:xfrm>
            <a:custGeom>
              <a:rect b="b" l="l" r="r" t="t"/>
              <a:pathLst>
                <a:path extrusionOk="0" h="27493" w="24509">
                  <a:moveTo>
                    <a:pt x="22479" y="1"/>
                  </a:moveTo>
                  <a:cubicBezTo>
                    <a:pt x="2003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508" y="27492"/>
                  </a:lnTo>
                  <a:lnTo>
                    <a:pt x="24508" y="4516"/>
                  </a:lnTo>
                  <a:cubicBezTo>
                    <a:pt x="2450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24"/>
            <p:cNvSpPr/>
            <p:nvPr/>
          </p:nvSpPr>
          <p:spPr>
            <a:xfrm>
              <a:off x="580372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508" y="2884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24"/>
            <p:cNvSpPr/>
            <p:nvPr/>
          </p:nvSpPr>
          <p:spPr>
            <a:xfrm>
              <a:off x="5004025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24"/>
            <p:cNvSpPr/>
            <p:nvPr/>
          </p:nvSpPr>
          <p:spPr>
            <a:xfrm>
              <a:off x="504132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24"/>
            <p:cNvSpPr/>
            <p:nvPr/>
          </p:nvSpPr>
          <p:spPr>
            <a:xfrm>
              <a:off x="50040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24"/>
            <p:cNvSpPr/>
            <p:nvPr/>
          </p:nvSpPr>
          <p:spPr>
            <a:xfrm>
              <a:off x="5041825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2479" y="1"/>
                  </a:moveTo>
                  <a:cubicBezTo>
                    <a:pt x="20013" y="1831"/>
                    <a:pt x="1724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24"/>
            <p:cNvSpPr/>
            <p:nvPr/>
          </p:nvSpPr>
          <p:spPr>
            <a:xfrm>
              <a:off x="5041325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88" y="0"/>
                  </a:moveTo>
                  <a:cubicBezTo>
                    <a:pt x="2726" y="0"/>
                    <a:pt x="21" y="2725"/>
                    <a:pt x="1" y="6087"/>
                  </a:cubicBezTo>
                  <a:lnTo>
                    <a:pt x="1" y="29043"/>
                  </a:lnTo>
                  <a:lnTo>
                    <a:pt x="220" y="29043"/>
                  </a:lnTo>
                  <a:lnTo>
                    <a:pt x="220" y="6207"/>
                  </a:lnTo>
                  <a:cubicBezTo>
                    <a:pt x="220" y="2884"/>
                    <a:pt x="2905" y="179"/>
                    <a:pt x="6227" y="179"/>
                  </a:cubicBezTo>
                  <a:lnTo>
                    <a:pt x="18461" y="179"/>
                  </a:lnTo>
                  <a:cubicBezTo>
                    <a:pt x="21783" y="179"/>
                    <a:pt x="24489" y="2884"/>
                    <a:pt x="24489" y="6207"/>
                  </a:cubicBezTo>
                  <a:lnTo>
                    <a:pt x="24489" y="6087"/>
                  </a:lnTo>
                  <a:cubicBezTo>
                    <a:pt x="2448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24"/>
            <p:cNvSpPr/>
            <p:nvPr/>
          </p:nvSpPr>
          <p:spPr>
            <a:xfrm>
              <a:off x="4241650" y="4827850"/>
              <a:ext cx="650500" cy="758450"/>
            </a:xfrm>
            <a:custGeom>
              <a:rect b="b" l="l" r="r" t="t"/>
              <a:pathLst>
                <a:path extrusionOk="0" h="30338" w="2602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24"/>
            <p:cNvSpPr/>
            <p:nvPr/>
          </p:nvSpPr>
          <p:spPr>
            <a:xfrm>
              <a:off x="427845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24"/>
            <p:cNvSpPr/>
            <p:nvPr/>
          </p:nvSpPr>
          <p:spPr>
            <a:xfrm>
              <a:off x="424165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24"/>
            <p:cNvSpPr/>
            <p:nvPr/>
          </p:nvSpPr>
          <p:spPr>
            <a:xfrm>
              <a:off x="427895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2479" y="1"/>
                  </a:moveTo>
                  <a:cubicBezTo>
                    <a:pt x="2001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451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24"/>
            <p:cNvSpPr/>
            <p:nvPr/>
          </p:nvSpPr>
          <p:spPr>
            <a:xfrm>
              <a:off x="4278950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87" y="0"/>
                  </a:moveTo>
                  <a:cubicBezTo>
                    <a:pt x="274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4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24"/>
            <p:cNvSpPr/>
            <p:nvPr/>
          </p:nvSpPr>
          <p:spPr>
            <a:xfrm>
              <a:off x="810650" y="5031275"/>
              <a:ext cx="650525" cy="553025"/>
            </a:xfrm>
            <a:custGeom>
              <a:rect b="b" l="l" r="r" t="t"/>
              <a:pathLst>
                <a:path extrusionOk="0" h="22121" w="26021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24"/>
            <p:cNvSpPr/>
            <p:nvPr/>
          </p:nvSpPr>
          <p:spPr>
            <a:xfrm>
              <a:off x="810650" y="5063600"/>
              <a:ext cx="613225" cy="520700"/>
            </a:xfrm>
            <a:custGeom>
              <a:rect b="b" l="l" r="r" t="t"/>
              <a:pathLst>
                <a:path extrusionOk="0" h="20828" w="24529">
                  <a:moveTo>
                    <a:pt x="608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24"/>
            <p:cNvSpPr/>
            <p:nvPr/>
          </p:nvSpPr>
          <p:spPr>
            <a:xfrm>
              <a:off x="1325875" y="5265000"/>
              <a:ext cx="135300" cy="319300"/>
            </a:xfrm>
            <a:custGeom>
              <a:rect b="b" l="l" r="r" t="t"/>
              <a:pathLst>
                <a:path extrusionOk="0" h="12772" w="5412">
                  <a:moveTo>
                    <a:pt x="5411" y="1"/>
                  </a:moveTo>
                  <a:cubicBezTo>
                    <a:pt x="5116" y="1009"/>
                    <a:pt x="4929" y="1390"/>
                    <a:pt x="4575" y="1390"/>
                  </a:cubicBezTo>
                  <a:cubicBezTo>
                    <a:pt x="4405" y="1390"/>
                    <a:pt x="4197" y="1303"/>
                    <a:pt x="3919" y="1154"/>
                  </a:cubicBezTo>
                  <a:lnTo>
                    <a:pt x="1" y="12772"/>
                  </a:lnTo>
                  <a:lnTo>
                    <a:pt x="5411" y="12772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24"/>
            <p:cNvSpPr/>
            <p:nvPr/>
          </p:nvSpPr>
          <p:spPr>
            <a:xfrm>
              <a:off x="810650" y="5138200"/>
              <a:ext cx="612225" cy="481425"/>
            </a:xfrm>
            <a:custGeom>
              <a:rect b="b" l="l" r="r" t="t"/>
              <a:pathLst>
                <a:path extrusionOk="0" h="19257" w="24489">
                  <a:moveTo>
                    <a:pt x="2010" y="0"/>
                  </a:moveTo>
                  <a:cubicBezTo>
                    <a:pt x="777" y="1114"/>
                    <a:pt x="1" y="2705"/>
                    <a:pt x="1" y="4516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7659"/>
                  </a:lnTo>
                  <a:cubicBezTo>
                    <a:pt x="20053" y="5689"/>
                    <a:pt x="14880" y="5570"/>
                    <a:pt x="10166" y="4138"/>
                  </a:cubicBezTo>
                  <a:cubicBezTo>
                    <a:pt x="7242" y="3243"/>
                    <a:pt x="4477" y="183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24"/>
            <p:cNvSpPr/>
            <p:nvPr/>
          </p:nvSpPr>
          <p:spPr>
            <a:xfrm>
              <a:off x="811150" y="5063600"/>
              <a:ext cx="612725" cy="520700"/>
            </a:xfrm>
            <a:custGeom>
              <a:rect b="b" l="l" r="r" t="t"/>
              <a:pathLst>
                <a:path extrusionOk="0" h="20828" w="24509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26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24"/>
            <p:cNvSpPr/>
            <p:nvPr/>
          </p:nvSpPr>
          <p:spPr>
            <a:xfrm>
              <a:off x="1573050" y="5031275"/>
              <a:ext cx="650000" cy="553025"/>
            </a:xfrm>
            <a:custGeom>
              <a:rect b="b" l="l" r="r" t="t"/>
              <a:pathLst>
                <a:path extrusionOk="0" h="22121" w="2600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24"/>
            <p:cNvSpPr/>
            <p:nvPr/>
          </p:nvSpPr>
          <p:spPr>
            <a:xfrm>
              <a:off x="1573550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08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24"/>
            <p:cNvSpPr/>
            <p:nvPr/>
          </p:nvSpPr>
          <p:spPr>
            <a:xfrm>
              <a:off x="2088750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1"/>
                  </a:moveTo>
                  <a:cubicBezTo>
                    <a:pt x="5090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24"/>
            <p:cNvSpPr/>
            <p:nvPr/>
          </p:nvSpPr>
          <p:spPr>
            <a:xfrm>
              <a:off x="1573550" y="5102375"/>
              <a:ext cx="612200" cy="481925"/>
            </a:xfrm>
            <a:custGeom>
              <a:rect b="b" l="l" r="r" t="t"/>
              <a:pathLst>
                <a:path extrusionOk="0" h="19277" w="24488">
                  <a:moveTo>
                    <a:pt x="200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2" y="5710"/>
                    <a:pt x="14860" y="5571"/>
                    <a:pt x="10165" y="4158"/>
                  </a:cubicBezTo>
                  <a:cubicBezTo>
                    <a:pt x="7241" y="3263"/>
                    <a:pt x="4476" y="185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24"/>
            <p:cNvSpPr/>
            <p:nvPr/>
          </p:nvSpPr>
          <p:spPr>
            <a:xfrm>
              <a:off x="1573550" y="5063600"/>
              <a:ext cx="612200" cy="520700"/>
            </a:xfrm>
            <a:custGeom>
              <a:rect b="b" l="l" r="r" t="t"/>
              <a:pathLst>
                <a:path extrusionOk="0" h="20828" w="24488">
                  <a:moveTo>
                    <a:pt x="6067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06" y="159"/>
                    <a:pt x="600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24"/>
            <p:cNvSpPr/>
            <p:nvPr/>
          </p:nvSpPr>
          <p:spPr>
            <a:xfrm>
              <a:off x="2335925" y="5031275"/>
              <a:ext cx="650025" cy="553025"/>
            </a:xfrm>
            <a:custGeom>
              <a:rect b="b" l="l" r="r" t="t"/>
              <a:pathLst>
                <a:path extrusionOk="0" h="22121" w="26001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24"/>
            <p:cNvSpPr/>
            <p:nvPr/>
          </p:nvSpPr>
          <p:spPr>
            <a:xfrm>
              <a:off x="2335925" y="5063600"/>
              <a:ext cx="612725" cy="520700"/>
            </a:xfrm>
            <a:custGeom>
              <a:rect b="b" l="l" r="r" t="t"/>
              <a:pathLst>
                <a:path extrusionOk="0" h="20828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24"/>
            <p:cNvSpPr/>
            <p:nvPr/>
          </p:nvSpPr>
          <p:spPr>
            <a:xfrm>
              <a:off x="2851150" y="5265000"/>
              <a:ext cx="134800" cy="319300"/>
            </a:xfrm>
            <a:custGeom>
              <a:rect b="b" l="l" r="r" t="t"/>
              <a:pathLst>
                <a:path extrusionOk="0" h="12772" w="5392">
                  <a:moveTo>
                    <a:pt x="5391" y="1"/>
                  </a:moveTo>
                  <a:cubicBezTo>
                    <a:pt x="5109" y="1009"/>
                    <a:pt x="4927" y="1390"/>
                    <a:pt x="4568" y="1390"/>
                  </a:cubicBezTo>
                  <a:cubicBezTo>
                    <a:pt x="4396" y="1390"/>
                    <a:pt x="4183" y="1303"/>
                    <a:pt x="3899" y="1154"/>
                  </a:cubicBezTo>
                  <a:lnTo>
                    <a:pt x="0" y="12772"/>
                  </a:lnTo>
                  <a:lnTo>
                    <a:pt x="5391" y="12772"/>
                  </a:lnTo>
                  <a:lnTo>
                    <a:pt x="539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24"/>
            <p:cNvSpPr/>
            <p:nvPr/>
          </p:nvSpPr>
          <p:spPr>
            <a:xfrm>
              <a:off x="2335925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1"/>
                  </a:moveTo>
                  <a:cubicBezTo>
                    <a:pt x="757" y="1115"/>
                    <a:pt x="1" y="2706"/>
                    <a:pt x="1" y="4536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3" y="5710"/>
                    <a:pt x="14860" y="5571"/>
                    <a:pt x="10166" y="4158"/>
                  </a:cubicBezTo>
                  <a:cubicBezTo>
                    <a:pt x="7222" y="3263"/>
                    <a:pt x="4476" y="185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24"/>
            <p:cNvSpPr/>
            <p:nvPr/>
          </p:nvSpPr>
          <p:spPr>
            <a:xfrm>
              <a:off x="2335925" y="5063600"/>
              <a:ext cx="612225" cy="520700"/>
            </a:xfrm>
            <a:custGeom>
              <a:rect b="b" l="l" r="r" t="t"/>
              <a:pathLst>
                <a:path extrusionOk="0" h="20828" w="24489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06" y="159"/>
                    <a:pt x="6008" y="159"/>
                  </a:cubicBezTo>
                  <a:lnTo>
                    <a:pt x="1824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24"/>
            <p:cNvSpPr/>
            <p:nvPr/>
          </p:nvSpPr>
          <p:spPr>
            <a:xfrm>
              <a:off x="3097825" y="5031275"/>
              <a:ext cx="650500" cy="553025"/>
            </a:xfrm>
            <a:custGeom>
              <a:rect b="b" l="l" r="r" t="t"/>
              <a:pathLst>
                <a:path extrusionOk="0" h="22121" w="2602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24"/>
            <p:cNvSpPr/>
            <p:nvPr/>
          </p:nvSpPr>
          <p:spPr>
            <a:xfrm>
              <a:off x="3097825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24"/>
            <p:cNvSpPr/>
            <p:nvPr/>
          </p:nvSpPr>
          <p:spPr>
            <a:xfrm>
              <a:off x="3614025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24"/>
            <p:cNvSpPr/>
            <p:nvPr/>
          </p:nvSpPr>
          <p:spPr>
            <a:xfrm>
              <a:off x="3098325" y="5102375"/>
              <a:ext cx="612700" cy="481925"/>
            </a:xfrm>
            <a:custGeom>
              <a:rect b="b" l="l" r="r" t="t"/>
              <a:pathLst>
                <a:path extrusionOk="0" h="19277" w="24508">
                  <a:moveTo>
                    <a:pt x="202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59"/>
                  </a:lnTo>
                  <a:cubicBezTo>
                    <a:pt x="20052" y="5710"/>
                    <a:pt x="14880" y="5571"/>
                    <a:pt x="10185" y="4158"/>
                  </a:cubicBezTo>
                  <a:cubicBezTo>
                    <a:pt x="7241" y="3263"/>
                    <a:pt x="4476" y="185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24"/>
            <p:cNvSpPr/>
            <p:nvPr/>
          </p:nvSpPr>
          <p:spPr>
            <a:xfrm>
              <a:off x="3098325" y="5063600"/>
              <a:ext cx="612700" cy="520700"/>
            </a:xfrm>
            <a:custGeom>
              <a:rect b="b" l="l" r="r" t="t"/>
              <a:pathLst>
                <a:path extrusionOk="0" h="20828" w="24508">
                  <a:moveTo>
                    <a:pt x="606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25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50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24"/>
            <p:cNvSpPr/>
            <p:nvPr/>
          </p:nvSpPr>
          <p:spPr>
            <a:xfrm>
              <a:off x="6147875" y="5031275"/>
              <a:ext cx="650000" cy="553025"/>
            </a:xfrm>
            <a:custGeom>
              <a:rect b="b" l="l" r="r" t="t"/>
              <a:pathLst>
                <a:path extrusionOk="0" h="22121" w="2600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24"/>
            <p:cNvSpPr/>
            <p:nvPr/>
          </p:nvSpPr>
          <p:spPr>
            <a:xfrm>
              <a:off x="6184175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10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24"/>
            <p:cNvSpPr/>
            <p:nvPr/>
          </p:nvSpPr>
          <p:spPr>
            <a:xfrm>
              <a:off x="6147875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08" y="1303"/>
                    <a:pt x="996" y="1390"/>
                    <a:pt x="824" y="1390"/>
                  </a:cubicBezTo>
                  <a:cubicBezTo>
                    <a:pt x="465" y="1390"/>
                    <a:pt x="282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24"/>
            <p:cNvSpPr/>
            <p:nvPr/>
          </p:nvSpPr>
          <p:spPr>
            <a:xfrm>
              <a:off x="6185150" y="5138200"/>
              <a:ext cx="612225" cy="481425"/>
            </a:xfrm>
            <a:custGeom>
              <a:rect b="b" l="l" r="r" t="t"/>
              <a:pathLst>
                <a:path extrusionOk="0" h="19257" w="24489">
                  <a:moveTo>
                    <a:pt x="22480" y="0"/>
                  </a:moveTo>
                  <a:cubicBezTo>
                    <a:pt x="20013" y="1830"/>
                    <a:pt x="17248" y="3243"/>
                    <a:pt x="14324" y="4138"/>
                  </a:cubicBezTo>
                  <a:cubicBezTo>
                    <a:pt x="9609" y="5570"/>
                    <a:pt x="4437" y="5689"/>
                    <a:pt x="1" y="7659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4516"/>
                  </a:lnTo>
                  <a:cubicBezTo>
                    <a:pt x="24489" y="2705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24"/>
            <p:cNvSpPr/>
            <p:nvPr/>
          </p:nvSpPr>
          <p:spPr>
            <a:xfrm>
              <a:off x="6184675" y="5063600"/>
              <a:ext cx="612700" cy="520700"/>
            </a:xfrm>
            <a:custGeom>
              <a:rect b="b" l="l" r="r" t="t"/>
              <a:pathLst>
                <a:path extrusionOk="0" h="20828" w="24508">
                  <a:moveTo>
                    <a:pt x="6107" y="0"/>
                  </a:moveTo>
                  <a:cubicBezTo>
                    <a:pt x="2745" y="0"/>
                    <a:pt x="2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802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24"/>
            <p:cNvSpPr/>
            <p:nvPr/>
          </p:nvSpPr>
          <p:spPr>
            <a:xfrm>
              <a:off x="5385475" y="5031275"/>
              <a:ext cx="650525" cy="553025"/>
            </a:xfrm>
            <a:custGeom>
              <a:rect b="b" l="l" r="r" t="t"/>
              <a:pathLst>
                <a:path extrusionOk="0" h="22121" w="2602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24"/>
            <p:cNvSpPr/>
            <p:nvPr/>
          </p:nvSpPr>
          <p:spPr>
            <a:xfrm>
              <a:off x="5422275" y="5063600"/>
              <a:ext cx="612725" cy="520700"/>
            </a:xfrm>
            <a:custGeom>
              <a:rect b="b" l="l" r="r" t="t"/>
              <a:pathLst>
                <a:path extrusionOk="0" h="20828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24"/>
            <p:cNvSpPr/>
            <p:nvPr/>
          </p:nvSpPr>
          <p:spPr>
            <a:xfrm>
              <a:off x="5385475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24"/>
            <p:cNvSpPr/>
            <p:nvPr/>
          </p:nvSpPr>
          <p:spPr>
            <a:xfrm>
              <a:off x="5422775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51"/>
                    <a:pt x="17267" y="3263"/>
                    <a:pt x="14323" y="4158"/>
                  </a:cubicBezTo>
                  <a:cubicBezTo>
                    <a:pt x="9629" y="5571"/>
                    <a:pt x="4456" y="5710"/>
                    <a:pt x="0" y="7659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24"/>
            <p:cNvSpPr/>
            <p:nvPr/>
          </p:nvSpPr>
          <p:spPr>
            <a:xfrm>
              <a:off x="5422775" y="5063600"/>
              <a:ext cx="611725" cy="520700"/>
            </a:xfrm>
            <a:custGeom>
              <a:rect b="b" l="l" r="r" t="t"/>
              <a:pathLst>
                <a:path extrusionOk="0" h="20828" w="24469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199" y="20828"/>
                  </a:lnTo>
                  <a:lnTo>
                    <a:pt x="199" y="6207"/>
                  </a:lnTo>
                  <a:cubicBezTo>
                    <a:pt x="199" y="2885"/>
                    <a:pt x="2885" y="159"/>
                    <a:pt x="6207" y="159"/>
                  </a:cubicBezTo>
                  <a:lnTo>
                    <a:pt x="18441" y="159"/>
                  </a:lnTo>
                  <a:cubicBezTo>
                    <a:pt x="21763" y="159"/>
                    <a:pt x="24468" y="2885"/>
                    <a:pt x="24468" y="6207"/>
                  </a:cubicBezTo>
                  <a:lnTo>
                    <a:pt x="2446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24"/>
            <p:cNvSpPr/>
            <p:nvPr/>
          </p:nvSpPr>
          <p:spPr>
            <a:xfrm>
              <a:off x="4622600" y="5031275"/>
              <a:ext cx="650500" cy="553025"/>
            </a:xfrm>
            <a:custGeom>
              <a:rect b="b" l="l" r="r" t="t"/>
              <a:pathLst>
                <a:path extrusionOk="0" h="22121" w="2602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24"/>
            <p:cNvSpPr/>
            <p:nvPr/>
          </p:nvSpPr>
          <p:spPr>
            <a:xfrm>
              <a:off x="4659900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24"/>
            <p:cNvSpPr/>
            <p:nvPr/>
          </p:nvSpPr>
          <p:spPr>
            <a:xfrm>
              <a:off x="4622600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15" y="1303"/>
                    <a:pt x="1007" y="1390"/>
                    <a:pt x="837" y="1390"/>
                  </a:cubicBezTo>
                  <a:cubicBezTo>
                    <a:pt x="483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24"/>
            <p:cNvSpPr/>
            <p:nvPr/>
          </p:nvSpPr>
          <p:spPr>
            <a:xfrm>
              <a:off x="4660875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60" y="1"/>
                  </a:moveTo>
                  <a:cubicBezTo>
                    <a:pt x="20013" y="1851"/>
                    <a:pt x="17248" y="3263"/>
                    <a:pt x="14324" y="4158"/>
                  </a:cubicBezTo>
                  <a:cubicBezTo>
                    <a:pt x="9609" y="5571"/>
                    <a:pt x="4437" y="5710"/>
                    <a:pt x="1" y="7659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36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24"/>
            <p:cNvSpPr/>
            <p:nvPr/>
          </p:nvSpPr>
          <p:spPr>
            <a:xfrm>
              <a:off x="4659900" y="5063600"/>
              <a:ext cx="612700" cy="520700"/>
            </a:xfrm>
            <a:custGeom>
              <a:rect b="b" l="l" r="r" t="t"/>
              <a:pathLst>
                <a:path extrusionOk="0" h="20828" w="24508">
                  <a:moveTo>
                    <a:pt x="6107" y="0"/>
                  </a:moveTo>
                  <a:cubicBezTo>
                    <a:pt x="2745" y="0"/>
                    <a:pt x="4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783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24"/>
            <p:cNvSpPr/>
            <p:nvPr/>
          </p:nvSpPr>
          <p:spPr>
            <a:xfrm>
              <a:off x="3860700" y="5031275"/>
              <a:ext cx="650025" cy="553025"/>
            </a:xfrm>
            <a:custGeom>
              <a:rect b="b" l="l" r="r" t="t"/>
              <a:pathLst>
                <a:path extrusionOk="0" h="22121" w="2600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24"/>
            <p:cNvSpPr/>
            <p:nvPr/>
          </p:nvSpPr>
          <p:spPr>
            <a:xfrm>
              <a:off x="3897000" y="5063600"/>
              <a:ext cx="613225" cy="520700"/>
            </a:xfrm>
            <a:custGeom>
              <a:rect b="b" l="l" r="r" t="t"/>
              <a:pathLst>
                <a:path extrusionOk="0" h="20828" w="24529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24"/>
            <p:cNvSpPr/>
            <p:nvPr/>
          </p:nvSpPr>
          <p:spPr>
            <a:xfrm>
              <a:off x="3860700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24"/>
            <p:cNvSpPr/>
            <p:nvPr/>
          </p:nvSpPr>
          <p:spPr>
            <a:xfrm>
              <a:off x="3898000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51"/>
                    <a:pt x="17247" y="3263"/>
                    <a:pt x="14323" y="4158"/>
                  </a:cubicBezTo>
                  <a:cubicBezTo>
                    <a:pt x="9629" y="5571"/>
                    <a:pt x="4456" y="5710"/>
                    <a:pt x="1" y="7659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24"/>
            <p:cNvSpPr/>
            <p:nvPr/>
          </p:nvSpPr>
          <p:spPr>
            <a:xfrm>
              <a:off x="3898000" y="5063600"/>
              <a:ext cx="612225" cy="520700"/>
            </a:xfrm>
            <a:custGeom>
              <a:rect b="b" l="l" r="r" t="t"/>
              <a:pathLst>
                <a:path extrusionOk="0" h="20828" w="2448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59"/>
                    <a:pt x="6247" y="159"/>
                  </a:cubicBezTo>
                  <a:lnTo>
                    <a:pt x="18481" y="159"/>
                  </a:lnTo>
                  <a:cubicBezTo>
                    <a:pt x="21783" y="159"/>
                    <a:pt x="24488" y="2885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2" name="Google Shape;3782;p24"/>
          <p:cNvSpPr txBox="1"/>
          <p:nvPr>
            <p:ph type="title"/>
          </p:nvPr>
        </p:nvSpPr>
        <p:spPr>
          <a:xfrm rot="-877">
            <a:off x="872400" y="2629592"/>
            <a:ext cx="2352000" cy="4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83" name="Google Shape;3783;p24"/>
          <p:cNvSpPr txBox="1"/>
          <p:nvPr>
            <p:ph idx="1" type="subTitle"/>
          </p:nvPr>
        </p:nvSpPr>
        <p:spPr>
          <a:xfrm rot="438">
            <a:off x="872400" y="3065542"/>
            <a:ext cx="23520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4" name="Google Shape;3784;p24"/>
          <p:cNvSpPr txBox="1"/>
          <p:nvPr>
            <p:ph idx="2" type="title"/>
          </p:nvPr>
        </p:nvSpPr>
        <p:spPr>
          <a:xfrm>
            <a:off x="3393926" y="3313710"/>
            <a:ext cx="2352000" cy="4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85" name="Google Shape;3785;p24"/>
          <p:cNvSpPr txBox="1"/>
          <p:nvPr>
            <p:ph idx="3" type="subTitle"/>
          </p:nvPr>
        </p:nvSpPr>
        <p:spPr>
          <a:xfrm>
            <a:off x="3393926" y="3751453"/>
            <a:ext cx="23520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6" name="Google Shape;3786;p24"/>
          <p:cNvSpPr txBox="1"/>
          <p:nvPr>
            <p:ph idx="4" type="title"/>
          </p:nvPr>
        </p:nvSpPr>
        <p:spPr>
          <a:xfrm>
            <a:off x="5919475" y="2629042"/>
            <a:ext cx="2352000" cy="4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87" name="Google Shape;3787;p24"/>
          <p:cNvSpPr txBox="1"/>
          <p:nvPr>
            <p:ph idx="5" type="subTitle"/>
          </p:nvPr>
        </p:nvSpPr>
        <p:spPr>
          <a:xfrm>
            <a:off x="5919475" y="3065863"/>
            <a:ext cx="23520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8" name="Google Shape;3788;p24"/>
          <p:cNvSpPr txBox="1"/>
          <p:nvPr>
            <p:ph idx="6" type="title"/>
          </p:nvPr>
        </p:nvSpPr>
        <p:spPr>
          <a:xfrm>
            <a:off x="720000" y="604879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3_1">
    <p:spTree>
      <p:nvGrpSpPr>
        <p:cNvPr id="3789" name="Shape 3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0" name="Google Shape;3790;p25"/>
          <p:cNvSpPr/>
          <p:nvPr/>
        </p:nvSpPr>
        <p:spPr>
          <a:xfrm>
            <a:off x="-7175" y="4400950"/>
            <a:ext cx="9158700" cy="89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91" name="Google Shape;3791;p25"/>
          <p:cNvGrpSpPr/>
          <p:nvPr/>
        </p:nvGrpSpPr>
        <p:grpSpPr>
          <a:xfrm>
            <a:off x="35875" y="-746050"/>
            <a:ext cx="7363125" cy="5349538"/>
            <a:chOff x="-2209500" y="-637025"/>
            <a:chExt cx="7363125" cy="5349538"/>
          </a:xfrm>
        </p:grpSpPr>
        <p:sp>
          <p:nvSpPr>
            <p:cNvPr id="3792" name="Google Shape;3792;p25"/>
            <p:cNvSpPr/>
            <p:nvPr/>
          </p:nvSpPr>
          <p:spPr>
            <a:xfrm>
              <a:off x="-2209500" y="-637025"/>
              <a:ext cx="7231050" cy="5185125"/>
            </a:xfrm>
            <a:custGeom>
              <a:rect b="b" l="l" r="r" t="t"/>
              <a:pathLst>
                <a:path extrusionOk="0" h="207405" w="289242">
                  <a:moveTo>
                    <a:pt x="289242" y="202239"/>
                  </a:moveTo>
                  <a:lnTo>
                    <a:pt x="0" y="0"/>
                  </a:lnTo>
                  <a:lnTo>
                    <a:pt x="1434" y="190532"/>
                  </a:lnTo>
                  <a:lnTo>
                    <a:pt x="282068" y="207405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3793" name="Google Shape;3793;p25"/>
            <p:cNvGrpSpPr/>
            <p:nvPr/>
          </p:nvGrpSpPr>
          <p:grpSpPr>
            <a:xfrm flipH="1">
              <a:off x="4793350" y="4364763"/>
              <a:ext cx="360275" cy="347750"/>
              <a:chOff x="1618825" y="2930900"/>
              <a:chExt cx="360275" cy="347750"/>
            </a:xfrm>
          </p:grpSpPr>
          <p:sp>
            <p:nvSpPr>
              <p:cNvPr id="3794" name="Google Shape;3794;p25"/>
              <p:cNvSpPr/>
              <p:nvPr/>
            </p:nvSpPr>
            <p:spPr>
              <a:xfrm>
                <a:off x="1670525" y="2930900"/>
                <a:ext cx="308575" cy="281975"/>
              </a:xfrm>
              <a:custGeom>
                <a:rect b="b" l="l" r="r" t="t"/>
                <a:pathLst>
                  <a:path extrusionOk="0" h="11279" w="12343">
                    <a:moveTo>
                      <a:pt x="4663" y="0"/>
                    </a:moveTo>
                    <a:cubicBezTo>
                      <a:pt x="4463" y="0"/>
                      <a:pt x="4317" y="54"/>
                      <a:pt x="4237" y="166"/>
                    </a:cubicBezTo>
                    <a:lnTo>
                      <a:pt x="1735" y="3302"/>
                    </a:lnTo>
                    <a:cubicBezTo>
                      <a:pt x="1" y="5403"/>
                      <a:pt x="368" y="8506"/>
                      <a:pt x="2503" y="10207"/>
                    </a:cubicBezTo>
                    <a:cubicBezTo>
                      <a:pt x="3408" y="10929"/>
                      <a:pt x="4483" y="11278"/>
                      <a:pt x="5552" y="11278"/>
                    </a:cubicBezTo>
                    <a:cubicBezTo>
                      <a:pt x="7002" y="11278"/>
                      <a:pt x="8442" y="10635"/>
                      <a:pt x="9441" y="9406"/>
                    </a:cubicBezTo>
                    <a:lnTo>
                      <a:pt x="11943" y="6304"/>
                    </a:lnTo>
                    <a:cubicBezTo>
                      <a:pt x="12343" y="5737"/>
                      <a:pt x="10975" y="3902"/>
                      <a:pt x="8840" y="2234"/>
                    </a:cubicBezTo>
                    <a:cubicBezTo>
                      <a:pt x="7156" y="871"/>
                      <a:pt x="5472" y="0"/>
                      <a:pt x="46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5" name="Google Shape;3795;p25"/>
              <p:cNvSpPr/>
              <p:nvPr/>
            </p:nvSpPr>
            <p:spPr>
              <a:xfrm>
                <a:off x="1703050" y="3050950"/>
                <a:ext cx="270225" cy="161925"/>
              </a:xfrm>
              <a:custGeom>
                <a:rect b="b" l="l" r="r" t="t"/>
                <a:pathLst>
                  <a:path extrusionOk="0" h="6477" w="10809">
                    <a:moveTo>
                      <a:pt x="10108" y="1"/>
                    </a:moveTo>
                    <a:lnTo>
                      <a:pt x="10108" y="1"/>
                    </a:lnTo>
                    <a:cubicBezTo>
                      <a:pt x="10375" y="435"/>
                      <a:pt x="10475" y="835"/>
                      <a:pt x="10308" y="1035"/>
                    </a:cubicBezTo>
                    <a:lnTo>
                      <a:pt x="7806" y="4171"/>
                    </a:lnTo>
                    <a:cubicBezTo>
                      <a:pt x="6827" y="5380"/>
                      <a:pt x="5384" y="6026"/>
                      <a:pt x="3929" y="6026"/>
                    </a:cubicBezTo>
                    <a:cubicBezTo>
                      <a:pt x="2855" y="6026"/>
                      <a:pt x="1774" y="5674"/>
                      <a:pt x="868" y="4938"/>
                    </a:cubicBezTo>
                    <a:cubicBezTo>
                      <a:pt x="534" y="4671"/>
                      <a:pt x="268" y="4371"/>
                      <a:pt x="1" y="4037"/>
                    </a:cubicBezTo>
                    <a:lnTo>
                      <a:pt x="1" y="4037"/>
                    </a:lnTo>
                    <a:cubicBezTo>
                      <a:pt x="301" y="4537"/>
                      <a:pt x="701" y="5038"/>
                      <a:pt x="1168" y="5405"/>
                    </a:cubicBezTo>
                    <a:cubicBezTo>
                      <a:pt x="2074" y="6127"/>
                      <a:pt x="3148" y="6476"/>
                      <a:pt x="4215" y="6476"/>
                    </a:cubicBezTo>
                    <a:cubicBezTo>
                      <a:pt x="5661" y="6476"/>
                      <a:pt x="7094" y="5833"/>
                      <a:pt x="8073" y="4604"/>
                    </a:cubicBezTo>
                    <a:lnTo>
                      <a:pt x="10575" y="1502"/>
                    </a:lnTo>
                    <a:cubicBezTo>
                      <a:pt x="10808" y="1235"/>
                      <a:pt x="10575" y="635"/>
                      <a:pt x="101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6" name="Google Shape;3796;p25"/>
              <p:cNvSpPr/>
              <p:nvPr/>
            </p:nvSpPr>
            <p:spPr>
              <a:xfrm>
                <a:off x="1783100" y="2944200"/>
                <a:ext cx="177675" cy="133475"/>
              </a:xfrm>
              <a:custGeom>
                <a:rect b="b" l="l" r="r" t="t"/>
                <a:pathLst>
                  <a:path extrusionOk="0" h="5339" w="7107">
                    <a:moveTo>
                      <a:pt x="740" y="1"/>
                    </a:moveTo>
                    <a:cubicBezTo>
                      <a:pt x="573" y="1"/>
                      <a:pt x="446" y="44"/>
                      <a:pt x="368" y="135"/>
                    </a:cubicBezTo>
                    <a:cubicBezTo>
                      <a:pt x="1" y="602"/>
                      <a:pt x="1168" y="2103"/>
                      <a:pt x="2936" y="3504"/>
                    </a:cubicBezTo>
                    <a:cubicBezTo>
                      <a:pt x="4333" y="4605"/>
                      <a:pt x="5708" y="5339"/>
                      <a:pt x="6400" y="5339"/>
                    </a:cubicBezTo>
                    <a:cubicBezTo>
                      <a:pt x="6567" y="5339"/>
                      <a:pt x="6695" y="5296"/>
                      <a:pt x="6772" y="5205"/>
                    </a:cubicBezTo>
                    <a:cubicBezTo>
                      <a:pt x="7106" y="4805"/>
                      <a:pt x="5972" y="3237"/>
                      <a:pt x="4204" y="1836"/>
                    </a:cubicBezTo>
                    <a:cubicBezTo>
                      <a:pt x="2807" y="734"/>
                      <a:pt x="1432" y="1"/>
                      <a:pt x="7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7" name="Google Shape;3797;p25"/>
              <p:cNvSpPr/>
              <p:nvPr/>
            </p:nvSpPr>
            <p:spPr>
              <a:xfrm>
                <a:off x="1783100" y="2945050"/>
                <a:ext cx="171000" cy="134050"/>
              </a:xfrm>
              <a:custGeom>
                <a:rect b="b" l="l" r="r" t="t"/>
                <a:pathLst>
                  <a:path extrusionOk="0" h="5362" w="6840">
                    <a:moveTo>
                      <a:pt x="568" y="1"/>
                    </a:moveTo>
                    <a:cubicBezTo>
                      <a:pt x="468" y="1"/>
                      <a:pt x="435" y="67"/>
                      <a:pt x="401" y="134"/>
                    </a:cubicBezTo>
                    <a:cubicBezTo>
                      <a:pt x="1" y="601"/>
                      <a:pt x="1168" y="2102"/>
                      <a:pt x="2936" y="3503"/>
                    </a:cubicBezTo>
                    <a:cubicBezTo>
                      <a:pt x="4336" y="4660"/>
                      <a:pt x="5757" y="5362"/>
                      <a:pt x="6429" y="5362"/>
                    </a:cubicBezTo>
                    <a:cubicBezTo>
                      <a:pt x="6590" y="5362"/>
                      <a:pt x="6708" y="5321"/>
                      <a:pt x="6772" y="5238"/>
                    </a:cubicBezTo>
                    <a:cubicBezTo>
                      <a:pt x="6839" y="5071"/>
                      <a:pt x="6806" y="4804"/>
                      <a:pt x="6672" y="4504"/>
                    </a:cubicBezTo>
                    <a:cubicBezTo>
                      <a:pt x="6619" y="4519"/>
                      <a:pt x="6557" y="4527"/>
                      <a:pt x="6487" y="4527"/>
                    </a:cubicBezTo>
                    <a:cubicBezTo>
                      <a:pt x="5815" y="4527"/>
                      <a:pt x="4423" y="3817"/>
                      <a:pt x="3003" y="2669"/>
                    </a:cubicBezTo>
                    <a:cubicBezTo>
                      <a:pt x="1802" y="1735"/>
                      <a:pt x="902" y="734"/>
                      <a:pt x="5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8" name="Google Shape;3798;p25"/>
              <p:cNvSpPr/>
              <p:nvPr/>
            </p:nvSpPr>
            <p:spPr>
              <a:xfrm>
                <a:off x="1619650" y="3249425"/>
                <a:ext cx="311100" cy="28400"/>
              </a:xfrm>
              <a:custGeom>
                <a:rect b="b" l="l" r="r" t="t"/>
                <a:pathLst>
                  <a:path extrusionOk="0" h="1136" w="12444">
                    <a:moveTo>
                      <a:pt x="6205" y="1"/>
                    </a:moveTo>
                    <a:cubicBezTo>
                      <a:pt x="2770" y="1"/>
                      <a:pt x="1" y="201"/>
                      <a:pt x="1" y="501"/>
                    </a:cubicBezTo>
                    <a:lnTo>
                      <a:pt x="1" y="1135"/>
                    </a:lnTo>
                    <a:lnTo>
                      <a:pt x="12443" y="1135"/>
                    </a:lnTo>
                    <a:lnTo>
                      <a:pt x="12443" y="501"/>
                    </a:lnTo>
                    <a:cubicBezTo>
                      <a:pt x="12443" y="201"/>
                      <a:pt x="9641" y="1"/>
                      <a:pt x="6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9" name="Google Shape;3799;p25"/>
              <p:cNvSpPr/>
              <p:nvPr/>
            </p:nvSpPr>
            <p:spPr>
              <a:xfrm>
                <a:off x="1618825" y="3264450"/>
                <a:ext cx="311075" cy="14200"/>
              </a:xfrm>
              <a:custGeom>
                <a:rect b="b" l="l" r="r" t="t"/>
                <a:pathLst>
                  <a:path extrusionOk="0" h="568" w="12443">
                    <a:moveTo>
                      <a:pt x="1" y="0"/>
                    </a:moveTo>
                    <a:lnTo>
                      <a:pt x="1" y="567"/>
                    </a:lnTo>
                    <a:lnTo>
                      <a:pt x="12443" y="567"/>
                    </a:lnTo>
                    <a:lnTo>
                      <a:pt x="124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0" name="Google Shape;3800;p25"/>
              <p:cNvSpPr/>
              <p:nvPr/>
            </p:nvSpPr>
            <p:spPr>
              <a:xfrm>
                <a:off x="1705550" y="3136850"/>
                <a:ext cx="80925" cy="115100"/>
              </a:xfrm>
              <a:custGeom>
                <a:rect b="b" l="l" r="r" t="t"/>
                <a:pathLst>
                  <a:path extrusionOk="0" fill="none" h="4604" w="3237">
                    <a:moveTo>
                      <a:pt x="1602" y="4604"/>
                    </a:moveTo>
                    <a:cubicBezTo>
                      <a:pt x="1602" y="4604"/>
                      <a:pt x="1" y="1669"/>
                      <a:pt x="3236" y="1"/>
                    </a:cubicBezTo>
                  </a:path>
                </a:pathLst>
              </a:custGeom>
              <a:solidFill>
                <a:schemeClr val="lt1"/>
              </a:solidFill>
              <a:ln cap="rnd" cmpd="sng" w="22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1" name="Google Shape;3801;p25"/>
              <p:cNvSpPr/>
              <p:nvPr/>
            </p:nvSpPr>
            <p:spPr>
              <a:xfrm>
                <a:off x="1691375" y="3016775"/>
                <a:ext cx="55900" cy="107600"/>
              </a:xfrm>
              <a:custGeom>
                <a:rect b="b" l="l" r="r" t="t"/>
                <a:pathLst>
                  <a:path extrusionOk="0" h="4304" w="2236">
                    <a:moveTo>
                      <a:pt x="2236" y="0"/>
                    </a:moveTo>
                    <a:lnTo>
                      <a:pt x="2236" y="0"/>
                    </a:lnTo>
                    <a:cubicBezTo>
                      <a:pt x="568" y="601"/>
                      <a:pt x="1" y="2769"/>
                      <a:pt x="601" y="4303"/>
                    </a:cubicBezTo>
                    <a:cubicBezTo>
                      <a:pt x="568" y="2702"/>
                      <a:pt x="901" y="1034"/>
                      <a:pt x="22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802" name="Google Shape;3802;p25"/>
          <p:cNvGrpSpPr/>
          <p:nvPr/>
        </p:nvGrpSpPr>
        <p:grpSpPr>
          <a:xfrm flipH="1">
            <a:off x="8319293" y="-132175"/>
            <a:ext cx="832143" cy="5305618"/>
            <a:chOff x="1440600" y="197825"/>
            <a:chExt cx="990175" cy="3797050"/>
          </a:xfrm>
        </p:grpSpPr>
        <p:sp>
          <p:nvSpPr>
            <p:cNvPr id="3803" name="Google Shape;3803;p25"/>
            <p:cNvSpPr/>
            <p:nvPr/>
          </p:nvSpPr>
          <p:spPr>
            <a:xfrm>
              <a:off x="1440600" y="197825"/>
              <a:ext cx="990175" cy="1889850"/>
            </a:xfrm>
            <a:custGeom>
              <a:rect b="b" l="l" r="r" t="t"/>
              <a:pathLst>
                <a:path extrusionOk="0" h="75594" w="39607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25"/>
            <p:cNvSpPr/>
            <p:nvPr/>
          </p:nvSpPr>
          <p:spPr>
            <a:xfrm>
              <a:off x="1440600" y="2105050"/>
              <a:ext cx="590825" cy="1889825"/>
            </a:xfrm>
            <a:custGeom>
              <a:rect b="b" l="l" r="r" t="t"/>
              <a:pathLst>
                <a:path extrusionOk="0" h="75593" w="23633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25"/>
            <p:cNvSpPr/>
            <p:nvPr/>
          </p:nvSpPr>
          <p:spPr>
            <a:xfrm>
              <a:off x="1440600" y="197825"/>
              <a:ext cx="858875" cy="1889850"/>
            </a:xfrm>
            <a:custGeom>
              <a:rect b="b" l="l" r="r" t="t"/>
              <a:pathLst>
                <a:path extrusionOk="0" h="75594" w="34355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25"/>
            <p:cNvSpPr/>
            <p:nvPr/>
          </p:nvSpPr>
          <p:spPr>
            <a:xfrm>
              <a:off x="1440600" y="197825"/>
              <a:ext cx="644550" cy="1889850"/>
            </a:xfrm>
            <a:custGeom>
              <a:rect b="b" l="l" r="r" t="t"/>
              <a:pathLst>
                <a:path extrusionOk="0" h="75594" w="25782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25"/>
            <p:cNvSpPr/>
            <p:nvPr/>
          </p:nvSpPr>
          <p:spPr>
            <a:xfrm>
              <a:off x="1526125" y="471350"/>
              <a:ext cx="341675" cy="1616325"/>
            </a:xfrm>
            <a:custGeom>
              <a:rect b="b" l="l" r="r" t="t"/>
              <a:pathLst>
                <a:path extrusionOk="0" h="64653" w="13667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25"/>
            <p:cNvSpPr/>
            <p:nvPr/>
          </p:nvSpPr>
          <p:spPr>
            <a:xfrm>
              <a:off x="1440600" y="2105050"/>
              <a:ext cx="512750" cy="1889825"/>
            </a:xfrm>
            <a:custGeom>
              <a:rect b="b" l="l" r="r" t="t"/>
              <a:pathLst>
                <a:path extrusionOk="0" h="75593" w="2051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25"/>
            <p:cNvSpPr/>
            <p:nvPr/>
          </p:nvSpPr>
          <p:spPr>
            <a:xfrm>
              <a:off x="1440600" y="2105050"/>
              <a:ext cx="384450" cy="1889825"/>
            </a:xfrm>
            <a:custGeom>
              <a:rect b="b" l="l" r="r" t="t"/>
              <a:pathLst>
                <a:path extrusionOk="0" h="75593" w="15378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25"/>
            <p:cNvSpPr/>
            <p:nvPr/>
          </p:nvSpPr>
          <p:spPr>
            <a:xfrm>
              <a:off x="1440600" y="2197550"/>
              <a:ext cx="214850" cy="1797325"/>
            </a:xfrm>
            <a:custGeom>
              <a:rect b="b" l="l" r="r" t="t"/>
              <a:pathLst>
                <a:path extrusionOk="0" h="71893" w="8594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25"/>
            <p:cNvSpPr/>
            <p:nvPr/>
          </p:nvSpPr>
          <p:spPr>
            <a:xfrm>
              <a:off x="1440600" y="2035925"/>
              <a:ext cx="214850" cy="206400"/>
            </a:xfrm>
            <a:custGeom>
              <a:rect b="b" l="l" r="r" t="t"/>
              <a:pathLst>
                <a:path extrusionOk="0" h="8256" w="8594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12" name="Google Shape;3812;p25"/>
          <p:cNvGrpSpPr/>
          <p:nvPr/>
        </p:nvGrpSpPr>
        <p:grpSpPr>
          <a:xfrm>
            <a:off x="50" y="-132175"/>
            <a:ext cx="832143" cy="5305618"/>
            <a:chOff x="1440600" y="197825"/>
            <a:chExt cx="990175" cy="3797050"/>
          </a:xfrm>
        </p:grpSpPr>
        <p:sp>
          <p:nvSpPr>
            <p:cNvPr id="3813" name="Google Shape;3813;p25"/>
            <p:cNvSpPr/>
            <p:nvPr/>
          </p:nvSpPr>
          <p:spPr>
            <a:xfrm>
              <a:off x="1440600" y="197825"/>
              <a:ext cx="990175" cy="1889850"/>
            </a:xfrm>
            <a:custGeom>
              <a:rect b="b" l="l" r="r" t="t"/>
              <a:pathLst>
                <a:path extrusionOk="0" h="75594" w="39607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25"/>
            <p:cNvSpPr/>
            <p:nvPr/>
          </p:nvSpPr>
          <p:spPr>
            <a:xfrm>
              <a:off x="1440600" y="2105050"/>
              <a:ext cx="590825" cy="1889825"/>
            </a:xfrm>
            <a:custGeom>
              <a:rect b="b" l="l" r="r" t="t"/>
              <a:pathLst>
                <a:path extrusionOk="0" h="75593" w="23633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25"/>
            <p:cNvSpPr/>
            <p:nvPr/>
          </p:nvSpPr>
          <p:spPr>
            <a:xfrm>
              <a:off x="1440600" y="197825"/>
              <a:ext cx="858875" cy="1889850"/>
            </a:xfrm>
            <a:custGeom>
              <a:rect b="b" l="l" r="r" t="t"/>
              <a:pathLst>
                <a:path extrusionOk="0" h="75594" w="34355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25"/>
            <p:cNvSpPr/>
            <p:nvPr/>
          </p:nvSpPr>
          <p:spPr>
            <a:xfrm>
              <a:off x="1440600" y="197825"/>
              <a:ext cx="644550" cy="1889850"/>
            </a:xfrm>
            <a:custGeom>
              <a:rect b="b" l="l" r="r" t="t"/>
              <a:pathLst>
                <a:path extrusionOk="0" h="75594" w="25782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25"/>
            <p:cNvSpPr/>
            <p:nvPr/>
          </p:nvSpPr>
          <p:spPr>
            <a:xfrm>
              <a:off x="1526125" y="471350"/>
              <a:ext cx="341675" cy="1616325"/>
            </a:xfrm>
            <a:custGeom>
              <a:rect b="b" l="l" r="r" t="t"/>
              <a:pathLst>
                <a:path extrusionOk="0" h="64653" w="13667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25"/>
            <p:cNvSpPr/>
            <p:nvPr/>
          </p:nvSpPr>
          <p:spPr>
            <a:xfrm>
              <a:off x="1440600" y="2105050"/>
              <a:ext cx="512750" cy="1889825"/>
            </a:xfrm>
            <a:custGeom>
              <a:rect b="b" l="l" r="r" t="t"/>
              <a:pathLst>
                <a:path extrusionOk="0" h="75593" w="2051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25"/>
            <p:cNvSpPr/>
            <p:nvPr/>
          </p:nvSpPr>
          <p:spPr>
            <a:xfrm>
              <a:off x="1440600" y="2105050"/>
              <a:ext cx="384450" cy="1889825"/>
            </a:xfrm>
            <a:custGeom>
              <a:rect b="b" l="l" r="r" t="t"/>
              <a:pathLst>
                <a:path extrusionOk="0" h="75593" w="15378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25"/>
            <p:cNvSpPr/>
            <p:nvPr/>
          </p:nvSpPr>
          <p:spPr>
            <a:xfrm>
              <a:off x="1440600" y="2197550"/>
              <a:ext cx="214850" cy="1797325"/>
            </a:xfrm>
            <a:custGeom>
              <a:rect b="b" l="l" r="r" t="t"/>
              <a:pathLst>
                <a:path extrusionOk="0" h="71893" w="8594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25"/>
            <p:cNvSpPr/>
            <p:nvPr/>
          </p:nvSpPr>
          <p:spPr>
            <a:xfrm>
              <a:off x="1440600" y="2035925"/>
              <a:ext cx="214850" cy="206400"/>
            </a:xfrm>
            <a:custGeom>
              <a:rect b="b" l="l" r="r" t="t"/>
              <a:pathLst>
                <a:path extrusionOk="0" h="8256" w="8594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22" name="Google Shape;3822;p25"/>
          <p:cNvGrpSpPr/>
          <p:nvPr/>
        </p:nvGrpSpPr>
        <p:grpSpPr>
          <a:xfrm>
            <a:off x="-417858" y="-823150"/>
            <a:ext cx="9978772" cy="1382075"/>
            <a:chOff x="193475" y="-693375"/>
            <a:chExt cx="7221575" cy="1382075"/>
          </a:xfrm>
        </p:grpSpPr>
        <p:sp>
          <p:nvSpPr>
            <p:cNvPr id="3823" name="Google Shape;3823;p25"/>
            <p:cNvSpPr/>
            <p:nvPr/>
          </p:nvSpPr>
          <p:spPr>
            <a:xfrm>
              <a:off x="363575" y="384325"/>
              <a:ext cx="6883875" cy="304375"/>
            </a:xfrm>
            <a:custGeom>
              <a:rect b="b" l="l" r="r" t="t"/>
              <a:pathLst>
                <a:path extrusionOk="0" h="12175" w="275355">
                  <a:moveTo>
                    <a:pt x="0" y="0"/>
                  </a:moveTo>
                  <a:lnTo>
                    <a:pt x="0" y="9390"/>
                  </a:lnTo>
                  <a:lnTo>
                    <a:pt x="0" y="10782"/>
                  </a:lnTo>
                  <a:lnTo>
                    <a:pt x="14522" y="10782"/>
                  </a:lnTo>
                  <a:lnTo>
                    <a:pt x="14522" y="9370"/>
                  </a:lnTo>
                  <a:lnTo>
                    <a:pt x="16869" y="9370"/>
                  </a:lnTo>
                  <a:lnTo>
                    <a:pt x="16869" y="12175"/>
                  </a:lnTo>
                  <a:lnTo>
                    <a:pt x="30913" y="12175"/>
                  </a:lnTo>
                  <a:lnTo>
                    <a:pt x="30913" y="9370"/>
                  </a:lnTo>
                  <a:lnTo>
                    <a:pt x="33261" y="9370"/>
                  </a:lnTo>
                  <a:lnTo>
                    <a:pt x="33261" y="10782"/>
                  </a:lnTo>
                  <a:lnTo>
                    <a:pt x="47782" y="10782"/>
                  </a:lnTo>
                  <a:lnTo>
                    <a:pt x="47782" y="9370"/>
                  </a:lnTo>
                  <a:lnTo>
                    <a:pt x="50110" y="9370"/>
                  </a:lnTo>
                  <a:lnTo>
                    <a:pt x="50110" y="12175"/>
                  </a:lnTo>
                  <a:lnTo>
                    <a:pt x="64632" y="12175"/>
                  </a:lnTo>
                  <a:lnTo>
                    <a:pt x="64632" y="9370"/>
                  </a:lnTo>
                  <a:lnTo>
                    <a:pt x="66979" y="9370"/>
                  </a:lnTo>
                  <a:lnTo>
                    <a:pt x="66979" y="10782"/>
                  </a:lnTo>
                  <a:lnTo>
                    <a:pt x="81023" y="10782"/>
                  </a:lnTo>
                  <a:lnTo>
                    <a:pt x="81023" y="9370"/>
                  </a:lnTo>
                  <a:lnTo>
                    <a:pt x="83370" y="9370"/>
                  </a:lnTo>
                  <a:lnTo>
                    <a:pt x="83370" y="12175"/>
                  </a:lnTo>
                  <a:lnTo>
                    <a:pt x="97892" y="12175"/>
                  </a:lnTo>
                  <a:lnTo>
                    <a:pt x="97892" y="9370"/>
                  </a:lnTo>
                  <a:lnTo>
                    <a:pt x="101174" y="9370"/>
                  </a:lnTo>
                  <a:lnTo>
                    <a:pt x="101174" y="10782"/>
                  </a:lnTo>
                  <a:lnTo>
                    <a:pt x="115656" y="10782"/>
                  </a:lnTo>
                  <a:lnTo>
                    <a:pt x="115656" y="9370"/>
                  </a:lnTo>
                  <a:lnTo>
                    <a:pt x="118481" y="9370"/>
                  </a:lnTo>
                  <a:lnTo>
                    <a:pt x="118481" y="12175"/>
                  </a:lnTo>
                  <a:lnTo>
                    <a:pt x="133460" y="12175"/>
                  </a:lnTo>
                  <a:lnTo>
                    <a:pt x="133460" y="9370"/>
                  </a:lnTo>
                  <a:lnTo>
                    <a:pt x="136285" y="9370"/>
                  </a:lnTo>
                  <a:lnTo>
                    <a:pt x="136285" y="10782"/>
                  </a:lnTo>
                  <a:lnTo>
                    <a:pt x="151722" y="10782"/>
                  </a:lnTo>
                  <a:lnTo>
                    <a:pt x="151722" y="9370"/>
                  </a:lnTo>
                  <a:lnTo>
                    <a:pt x="154527" y="9370"/>
                  </a:lnTo>
                  <a:lnTo>
                    <a:pt x="154527" y="12175"/>
                  </a:lnTo>
                  <a:lnTo>
                    <a:pt x="169048" y="12175"/>
                  </a:lnTo>
                  <a:lnTo>
                    <a:pt x="169048" y="9370"/>
                  </a:lnTo>
                  <a:lnTo>
                    <a:pt x="172331" y="9370"/>
                  </a:lnTo>
                  <a:lnTo>
                    <a:pt x="172331" y="10782"/>
                  </a:lnTo>
                  <a:lnTo>
                    <a:pt x="186852" y="10782"/>
                  </a:lnTo>
                  <a:lnTo>
                    <a:pt x="186852" y="9370"/>
                  </a:lnTo>
                  <a:lnTo>
                    <a:pt x="190115" y="9370"/>
                  </a:lnTo>
                  <a:lnTo>
                    <a:pt x="190115" y="12175"/>
                  </a:lnTo>
                  <a:lnTo>
                    <a:pt x="204636" y="12175"/>
                  </a:lnTo>
                  <a:lnTo>
                    <a:pt x="204636" y="9370"/>
                  </a:lnTo>
                  <a:lnTo>
                    <a:pt x="207441" y="9370"/>
                  </a:lnTo>
                  <a:lnTo>
                    <a:pt x="207441" y="12175"/>
                  </a:lnTo>
                  <a:lnTo>
                    <a:pt x="222440" y="12175"/>
                  </a:lnTo>
                  <a:lnTo>
                    <a:pt x="222440" y="9370"/>
                  </a:lnTo>
                  <a:lnTo>
                    <a:pt x="225722" y="9370"/>
                  </a:lnTo>
                  <a:lnTo>
                    <a:pt x="225722" y="10782"/>
                  </a:lnTo>
                  <a:lnTo>
                    <a:pt x="240224" y="10782"/>
                  </a:lnTo>
                  <a:lnTo>
                    <a:pt x="240224" y="9370"/>
                  </a:lnTo>
                  <a:lnTo>
                    <a:pt x="243507" y="9370"/>
                  </a:lnTo>
                  <a:lnTo>
                    <a:pt x="243507" y="12175"/>
                  </a:lnTo>
                  <a:lnTo>
                    <a:pt x="257551" y="12175"/>
                  </a:lnTo>
                  <a:lnTo>
                    <a:pt x="257551" y="9370"/>
                  </a:lnTo>
                  <a:lnTo>
                    <a:pt x="260833" y="9370"/>
                  </a:lnTo>
                  <a:lnTo>
                    <a:pt x="260833" y="10782"/>
                  </a:lnTo>
                  <a:lnTo>
                    <a:pt x="275355" y="10782"/>
                  </a:lnTo>
                  <a:lnTo>
                    <a:pt x="275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25"/>
            <p:cNvSpPr/>
            <p:nvPr/>
          </p:nvSpPr>
          <p:spPr>
            <a:xfrm>
              <a:off x="363575" y="-634175"/>
              <a:ext cx="6695900" cy="1158775"/>
            </a:xfrm>
            <a:custGeom>
              <a:rect b="b" l="l" r="r" t="t"/>
              <a:pathLst>
                <a:path extrusionOk="0" h="46351" w="267836">
                  <a:moveTo>
                    <a:pt x="0" y="0"/>
                  </a:moveTo>
                  <a:lnTo>
                    <a:pt x="0" y="46350"/>
                  </a:lnTo>
                  <a:lnTo>
                    <a:pt x="267835" y="46350"/>
                  </a:lnTo>
                  <a:lnTo>
                    <a:pt x="26783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25"/>
            <p:cNvSpPr/>
            <p:nvPr/>
          </p:nvSpPr>
          <p:spPr>
            <a:xfrm>
              <a:off x="363575" y="-634175"/>
              <a:ext cx="363050" cy="1194575"/>
            </a:xfrm>
            <a:custGeom>
              <a:rect b="b" l="l" r="r" t="t"/>
              <a:pathLst>
                <a:path extrusionOk="0" h="47783" w="14522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25"/>
            <p:cNvSpPr/>
            <p:nvPr/>
          </p:nvSpPr>
          <p:spPr>
            <a:xfrm>
              <a:off x="434175" y="-634175"/>
              <a:ext cx="210900" cy="1194575"/>
            </a:xfrm>
            <a:custGeom>
              <a:rect b="b" l="l" r="r" t="t"/>
              <a:pathLst>
                <a:path extrusionOk="0" h="47783" w="8436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25"/>
            <p:cNvSpPr/>
            <p:nvPr/>
          </p:nvSpPr>
          <p:spPr>
            <a:xfrm>
              <a:off x="785300" y="-634175"/>
              <a:ext cx="351125" cy="1228900"/>
            </a:xfrm>
            <a:custGeom>
              <a:rect b="b" l="l" r="r" t="t"/>
              <a:pathLst>
                <a:path extrusionOk="0" h="49156" w="14045">
                  <a:moveTo>
                    <a:pt x="0" y="0"/>
                  </a:moveTo>
                  <a:lnTo>
                    <a:pt x="0" y="49155"/>
                  </a:lnTo>
                  <a:lnTo>
                    <a:pt x="14044" y="49155"/>
                  </a:lnTo>
                  <a:lnTo>
                    <a:pt x="14044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25"/>
            <p:cNvSpPr/>
            <p:nvPr/>
          </p:nvSpPr>
          <p:spPr>
            <a:xfrm>
              <a:off x="867350" y="-634175"/>
              <a:ext cx="187025" cy="1228900"/>
            </a:xfrm>
            <a:custGeom>
              <a:rect b="b" l="l" r="r" t="t"/>
              <a:pathLst>
                <a:path extrusionOk="0" h="49156" w="7481">
                  <a:moveTo>
                    <a:pt x="0" y="0"/>
                  </a:moveTo>
                  <a:lnTo>
                    <a:pt x="0" y="49155"/>
                  </a:lnTo>
                  <a:lnTo>
                    <a:pt x="7480" y="49155"/>
                  </a:lnTo>
                  <a:lnTo>
                    <a:pt x="7480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25"/>
            <p:cNvSpPr/>
            <p:nvPr/>
          </p:nvSpPr>
          <p:spPr>
            <a:xfrm>
              <a:off x="119507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25"/>
            <p:cNvSpPr/>
            <p:nvPr/>
          </p:nvSpPr>
          <p:spPr>
            <a:xfrm>
              <a:off x="1277150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0" y="0"/>
                  </a:moveTo>
                  <a:lnTo>
                    <a:pt x="0" y="47782"/>
                  </a:lnTo>
                  <a:lnTo>
                    <a:pt x="7957" y="47782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25"/>
            <p:cNvSpPr/>
            <p:nvPr/>
          </p:nvSpPr>
          <p:spPr>
            <a:xfrm>
              <a:off x="1616300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3" y="49155"/>
                  </a:lnTo>
                  <a:lnTo>
                    <a:pt x="14523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25"/>
            <p:cNvSpPr/>
            <p:nvPr/>
          </p:nvSpPr>
          <p:spPr>
            <a:xfrm>
              <a:off x="1698375" y="-634175"/>
              <a:ext cx="210875" cy="1228900"/>
            </a:xfrm>
            <a:custGeom>
              <a:rect b="b" l="l" r="r" t="t"/>
              <a:pathLst>
                <a:path extrusionOk="0" h="49156" w="8435">
                  <a:moveTo>
                    <a:pt x="0" y="0"/>
                  </a:moveTo>
                  <a:lnTo>
                    <a:pt x="0" y="49155"/>
                  </a:lnTo>
                  <a:lnTo>
                    <a:pt x="8435" y="49155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25"/>
            <p:cNvSpPr/>
            <p:nvPr/>
          </p:nvSpPr>
          <p:spPr>
            <a:xfrm>
              <a:off x="2038025" y="-634175"/>
              <a:ext cx="351150" cy="1194575"/>
            </a:xfrm>
            <a:custGeom>
              <a:rect b="b" l="l" r="r" t="t"/>
              <a:pathLst>
                <a:path extrusionOk="0" h="47783" w="14046">
                  <a:moveTo>
                    <a:pt x="1" y="0"/>
                  </a:moveTo>
                  <a:lnTo>
                    <a:pt x="1" y="47782"/>
                  </a:lnTo>
                  <a:lnTo>
                    <a:pt x="14045" y="47782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25"/>
            <p:cNvSpPr/>
            <p:nvPr/>
          </p:nvSpPr>
          <p:spPr>
            <a:xfrm>
              <a:off x="2108150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25"/>
            <p:cNvSpPr/>
            <p:nvPr/>
          </p:nvSpPr>
          <p:spPr>
            <a:xfrm>
              <a:off x="24478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0" y="0"/>
                  </a:moveTo>
                  <a:lnTo>
                    <a:pt x="0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25"/>
            <p:cNvSpPr/>
            <p:nvPr/>
          </p:nvSpPr>
          <p:spPr>
            <a:xfrm>
              <a:off x="2529375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25"/>
            <p:cNvSpPr/>
            <p:nvPr/>
          </p:nvSpPr>
          <p:spPr>
            <a:xfrm>
              <a:off x="28929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25"/>
            <p:cNvSpPr/>
            <p:nvPr/>
          </p:nvSpPr>
          <p:spPr>
            <a:xfrm>
              <a:off x="2973975" y="-634175"/>
              <a:ext cx="210900" cy="1194575"/>
            </a:xfrm>
            <a:custGeom>
              <a:rect b="b" l="l" r="r" t="t"/>
              <a:pathLst>
                <a:path extrusionOk="0" h="47783" w="8436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25"/>
            <p:cNvSpPr/>
            <p:nvPr/>
          </p:nvSpPr>
          <p:spPr>
            <a:xfrm>
              <a:off x="3325600" y="-634175"/>
              <a:ext cx="374500" cy="1228900"/>
            </a:xfrm>
            <a:custGeom>
              <a:rect b="b" l="l" r="r" t="t"/>
              <a:pathLst>
                <a:path extrusionOk="0" h="49156" w="14980">
                  <a:moveTo>
                    <a:pt x="0" y="0"/>
                  </a:moveTo>
                  <a:lnTo>
                    <a:pt x="0" y="49155"/>
                  </a:lnTo>
                  <a:lnTo>
                    <a:pt x="14979" y="49155"/>
                  </a:lnTo>
                  <a:lnTo>
                    <a:pt x="1497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25"/>
            <p:cNvSpPr/>
            <p:nvPr/>
          </p:nvSpPr>
          <p:spPr>
            <a:xfrm>
              <a:off x="3407650" y="-634175"/>
              <a:ext cx="210375" cy="1228900"/>
            </a:xfrm>
            <a:custGeom>
              <a:rect b="b" l="l" r="r" t="t"/>
              <a:pathLst>
                <a:path extrusionOk="0" h="49156" w="8415">
                  <a:moveTo>
                    <a:pt x="0" y="0"/>
                  </a:moveTo>
                  <a:lnTo>
                    <a:pt x="0" y="49155"/>
                  </a:lnTo>
                  <a:lnTo>
                    <a:pt x="8415" y="49155"/>
                  </a:lnTo>
                  <a:lnTo>
                    <a:pt x="841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25"/>
            <p:cNvSpPr/>
            <p:nvPr/>
          </p:nvSpPr>
          <p:spPr>
            <a:xfrm>
              <a:off x="3770675" y="-634175"/>
              <a:ext cx="385950" cy="1194575"/>
            </a:xfrm>
            <a:custGeom>
              <a:rect b="b" l="l" r="r" t="t"/>
              <a:pathLst>
                <a:path extrusionOk="0" h="47783" w="15438">
                  <a:moveTo>
                    <a:pt x="1" y="0"/>
                  </a:moveTo>
                  <a:lnTo>
                    <a:pt x="1" y="47782"/>
                  </a:lnTo>
                  <a:lnTo>
                    <a:pt x="15438" y="47782"/>
                  </a:lnTo>
                  <a:lnTo>
                    <a:pt x="15438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25"/>
            <p:cNvSpPr/>
            <p:nvPr/>
          </p:nvSpPr>
          <p:spPr>
            <a:xfrm>
              <a:off x="3864175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25"/>
            <p:cNvSpPr/>
            <p:nvPr/>
          </p:nvSpPr>
          <p:spPr>
            <a:xfrm>
              <a:off x="42267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25"/>
            <p:cNvSpPr/>
            <p:nvPr/>
          </p:nvSpPr>
          <p:spPr>
            <a:xfrm>
              <a:off x="4308775" y="-634175"/>
              <a:ext cx="187025" cy="1228900"/>
            </a:xfrm>
            <a:custGeom>
              <a:rect b="b" l="l" r="r" t="t"/>
              <a:pathLst>
                <a:path extrusionOk="0" h="49156" w="7481">
                  <a:moveTo>
                    <a:pt x="1" y="0"/>
                  </a:moveTo>
                  <a:lnTo>
                    <a:pt x="1" y="49155"/>
                  </a:lnTo>
                  <a:lnTo>
                    <a:pt x="7481" y="49155"/>
                  </a:lnTo>
                  <a:lnTo>
                    <a:pt x="748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25"/>
            <p:cNvSpPr/>
            <p:nvPr/>
          </p:nvSpPr>
          <p:spPr>
            <a:xfrm>
              <a:off x="46718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25"/>
            <p:cNvSpPr/>
            <p:nvPr/>
          </p:nvSpPr>
          <p:spPr>
            <a:xfrm>
              <a:off x="4741950" y="-634175"/>
              <a:ext cx="210875" cy="1194575"/>
            </a:xfrm>
            <a:custGeom>
              <a:rect b="b" l="l" r="r" t="t"/>
              <a:pathLst>
                <a:path extrusionOk="0" h="47783" w="8435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25"/>
            <p:cNvSpPr/>
            <p:nvPr/>
          </p:nvSpPr>
          <p:spPr>
            <a:xfrm>
              <a:off x="51164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25"/>
            <p:cNvSpPr/>
            <p:nvPr/>
          </p:nvSpPr>
          <p:spPr>
            <a:xfrm>
              <a:off x="5198475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25"/>
            <p:cNvSpPr/>
            <p:nvPr/>
          </p:nvSpPr>
          <p:spPr>
            <a:xfrm>
              <a:off x="5549600" y="-634175"/>
              <a:ext cx="375000" cy="1228900"/>
            </a:xfrm>
            <a:custGeom>
              <a:rect b="b" l="l" r="r" t="t"/>
              <a:pathLst>
                <a:path extrusionOk="0" h="49156" w="15000">
                  <a:moveTo>
                    <a:pt x="0" y="0"/>
                  </a:moveTo>
                  <a:lnTo>
                    <a:pt x="0" y="49155"/>
                  </a:lnTo>
                  <a:lnTo>
                    <a:pt x="14999" y="49155"/>
                  </a:lnTo>
                  <a:lnTo>
                    <a:pt x="1499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25"/>
            <p:cNvSpPr/>
            <p:nvPr/>
          </p:nvSpPr>
          <p:spPr>
            <a:xfrm>
              <a:off x="5631650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0" y="0"/>
                  </a:moveTo>
                  <a:lnTo>
                    <a:pt x="0" y="49155"/>
                  </a:lnTo>
                  <a:lnTo>
                    <a:pt x="7957" y="49155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25"/>
            <p:cNvSpPr/>
            <p:nvPr/>
          </p:nvSpPr>
          <p:spPr>
            <a:xfrm>
              <a:off x="60066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25"/>
            <p:cNvSpPr/>
            <p:nvPr/>
          </p:nvSpPr>
          <p:spPr>
            <a:xfrm>
              <a:off x="6076750" y="-634175"/>
              <a:ext cx="210875" cy="1194575"/>
            </a:xfrm>
            <a:custGeom>
              <a:rect b="b" l="l" r="r" t="t"/>
              <a:pathLst>
                <a:path extrusionOk="0" h="47783" w="8435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25"/>
            <p:cNvSpPr/>
            <p:nvPr/>
          </p:nvSpPr>
          <p:spPr>
            <a:xfrm>
              <a:off x="6451225" y="-634175"/>
              <a:ext cx="351125" cy="1228900"/>
            </a:xfrm>
            <a:custGeom>
              <a:rect b="b" l="l" r="r" t="t"/>
              <a:pathLst>
                <a:path extrusionOk="0" h="49156" w="14045">
                  <a:moveTo>
                    <a:pt x="1" y="0"/>
                  </a:moveTo>
                  <a:lnTo>
                    <a:pt x="1" y="49155"/>
                  </a:lnTo>
                  <a:lnTo>
                    <a:pt x="14045" y="49155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25"/>
            <p:cNvSpPr/>
            <p:nvPr/>
          </p:nvSpPr>
          <p:spPr>
            <a:xfrm>
              <a:off x="6532775" y="-634175"/>
              <a:ext cx="187525" cy="1228900"/>
            </a:xfrm>
            <a:custGeom>
              <a:rect b="b" l="l" r="r" t="t"/>
              <a:pathLst>
                <a:path extrusionOk="0" h="49156" w="7501">
                  <a:moveTo>
                    <a:pt x="1" y="0"/>
                  </a:moveTo>
                  <a:lnTo>
                    <a:pt x="1" y="49155"/>
                  </a:lnTo>
                  <a:lnTo>
                    <a:pt x="7501" y="49155"/>
                  </a:lnTo>
                  <a:lnTo>
                    <a:pt x="750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25"/>
            <p:cNvSpPr/>
            <p:nvPr/>
          </p:nvSpPr>
          <p:spPr>
            <a:xfrm>
              <a:off x="6884400" y="-634175"/>
              <a:ext cx="363050" cy="1194575"/>
            </a:xfrm>
            <a:custGeom>
              <a:rect b="b" l="l" r="r" t="t"/>
              <a:pathLst>
                <a:path extrusionOk="0" h="47783" w="14522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25"/>
            <p:cNvSpPr/>
            <p:nvPr/>
          </p:nvSpPr>
          <p:spPr>
            <a:xfrm>
              <a:off x="6978375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25"/>
            <p:cNvSpPr/>
            <p:nvPr/>
          </p:nvSpPr>
          <p:spPr>
            <a:xfrm>
              <a:off x="211400" y="-634175"/>
              <a:ext cx="7094250" cy="25"/>
            </a:xfrm>
            <a:custGeom>
              <a:rect b="b" l="l" r="r" t="t"/>
              <a:pathLst>
                <a:path extrusionOk="0" fill="none" h="1" w="283770">
                  <a:moveTo>
                    <a:pt x="0" y="0"/>
                  </a:moveTo>
                  <a:lnTo>
                    <a:pt x="283769" y="0"/>
                  </a:lnTo>
                </a:path>
              </a:pathLst>
            </a:custGeom>
            <a:noFill/>
            <a:ln cap="flat" cmpd="sng" w="46750">
              <a:solidFill>
                <a:srgbClr val="FFB726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25"/>
            <p:cNvSpPr/>
            <p:nvPr/>
          </p:nvSpPr>
          <p:spPr>
            <a:xfrm>
              <a:off x="7287225" y="-693375"/>
              <a:ext cx="127825" cy="128350"/>
            </a:xfrm>
            <a:custGeom>
              <a:rect b="b" l="l" r="r" t="t"/>
              <a:pathLst>
                <a:path extrusionOk="0" h="5134" w="5113">
                  <a:moveTo>
                    <a:pt x="2566" y="1"/>
                  </a:moveTo>
                  <a:cubicBezTo>
                    <a:pt x="1134" y="1"/>
                    <a:pt x="0" y="1155"/>
                    <a:pt x="0" y="2567"/>
                  </a:cubicBezTo>
                  <a:cubicBezTo>
                    <a:pt x="0" y="3979"/>
                    <a:pt x="1134" y="5133"/>
                    <a:pt x="2566" y="5133"/>
                  </a:cubicBezTo>
                  <a:cubicBezTo>
                    <a:pt x="3979" y="5133"/>
                    <a:pt x="5113" y="3979"/>
                    <a:pt x="5113" y="2567"/>
                  </a:cubicBezTo>
                  <a:cubicBezTo>
                    <a:pt x="5113" y="1155"/>
                    <a:pt x="3979" y="1"/>
                    <a:pt x="2566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25"/>
            <p:cNvSpPr/>
            <p:nvPr/>
          </p:nvSpPr>
          <p:spPr>
            <a:xfrm>
              <a:off x="193475" y="-693375"/>
              <a:ext cx="128350" cy="128350"/>
            </a:xfrm>
            <a:custGeom>
              <a:rect b="b" l="l" r="r" t="t"/>
              <a:pathLst>
                <a:path extrusionOk="0" h="5134" w="5134">
                  <a:moveTo>
                    <a:pt x="2567" y="1"/>
                  </a:moveTo>
                  <a:cubicBezTo>
                    <a:pt x="1155" y="1"/>
                    <a:pt x="1" y="1155"/>
                    <a:pt x="1" y="2567"/>
                  </a:cubicBezTo>
                  <a:cubicBezTo>
                    <a:pt x="1" y="3979"/>
                    <a:pt x="1155" y="5133"/>
                    <a:pt x="2567" y="5133"/>
                  </a:cubicBezTo>
                  <a:cubicBezTo>
                    <a:pt x="3979" y="5133"/>
                    <a:pt x="5133" y="3979"/>
                    <a:pt x="5133" y="2567"/>
                  </a:cubicBezTo>
                  <a:cubicBezTo>
                    <a:pt x="5133" y="1155"/>
                    <a:pt x="3979" y="1"/>
                    <a:pt x="2567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60" name="Google Shape;3860;p25"/>
          <p:cNvGrpSpPr/>
          <p:nvPr/>
        </p:nvGrpSpPr>
        <p:grpSpPr>
          <a:xfrm>
            <a:off x="-20" y="4613271"/>
            <a:ext cx="9143683" cy="1629094"/>
            <a:chOff x="429225" y="4417075"/>
            <a:chExt cx="6749600" cy="1202550"/>
          </a:xfrm>
        </p:grpSpPr>
        <p:sp>
          <p:nvSpPr>
            <p:cNvPr id="3861" name="Google Shape;3861;p25"/>
            <p:cNvSpPr/>
            <p:nvPr/>
          </p:nvSpPr>
          <p:spPr>
            <a:xfrm>
              <a:off x="1901275" y="5022325"/>
              <a:ext cx="3806000" cy="502300"/>
            </a:xfrm>
            <a:custGeom>
              <a:rect b="b" l="l" r="r" t="t"/>
              <a:pathLst>
                <a:path extrusionOk="0" h="20092" w="152240">
                  <a:moveTo>
                    <a:pt x="0" y="0"/>
                  </a:moveTo>
                  <a:lnTo>
                    <a:pt x="0" y="20092"/>
                  </a:lnTo>
                  <a:lnTo>
                    <a:pt x="152239" y="20092"/>
                  </a:lnTo>
                  <a:lnTo>
                    <a:pt x="152239" y="0"/>
                  </a:lnTo>
                  <a:close/>
                </a:path>
              </a:pathLst>
            </a:custGeom>
            <a:solidFill>
              <a:srgbClr val="C3C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25"/>
            <p:cNvSpPr/>
            <p:nvPr/>
          </p:nvSpPr>
          <p:spPr>
            <a:xfrm>
              <a:off x="429225" y="4417075"/>
              <a:ext cx="650000" cy="553050"/>
            </a:xfrm>
            <a:custGeom>
              <a:rect b="b" l="l" r="r" t="t"/>
              <a:pathLst>
                <a:path extrusionOk="0" h="22122" w="2600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25"/>
            <p:cNvSpPr/>
            <p:nvPr/>
          </p:nvSpPr>
          <p:spPr>
            <a:xfrm>
              <a:off x="42970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2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25"/>
            <p:cNvSpPr/>
            <p:nvPr/>
          </p:nvSpPr>
          <p:spPr>
            <a:xfrm>
              <a:off x="9449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25"/>
            <p:cNvSpPr/>
            <p:nvPr/>
          </p:nvSpPr>
          <p:spPr>
            <a:xfrm>
              <a:off x="42970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3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25"/>
            <p:cNvSpPr/>
            <p:nvPr/>
          </p:nvSpPr>
          <p:spPr>
            <a:xfrm>
              <a:off x="430200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9" y="20828"/>
                  </a:lnTo>
                  <a:lnTo>
                    <a:pt x="24489" y="6088"/>
                  </a:lnTo>
                  <a:cubicBezTo>
                    <a:pt x="2446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25"/>
            <p:cNvSpPr/>
            <p:nvPr/>
          </p:nvSpPr>
          <p:spPr>
            <a:xfrm>
              <a:off x="1191600" y="4417075"/>
              <a:ext cx="650525" cy="553050"/>
            </a:xfrm>
            <a:custGeom>
              <a:rect b="b" l="l" r="r" t="t"/>
              <a:pathLst>
                <a:path extrusionOk="0" h="22122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25"/>
            <p:cNvSpPr/>
            <p:nvPr/>
          </p:nvSpPr>
          <p:spPr>
            <a:xfrm>
              <a:off x="119260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7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25"/>
            <p:cNvSpPr/>
            <p:nvPr/>
          </p:nvSpPr>
          <p:spPr>
            <a:xfrm>
              <a:off x="17078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25"/>
            <p:cNvSpPr/>
            <p:nvPr/>
          </p:nvSpPr>
          <p:spPr>
            <a:xfrm>
              <a:off x="119260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09" y="0"/>
                  </a:moveTo>
                  <a:cubicBezTo>
                    <a:pt x="75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5" y="4158"/>
                  </a:cubicBezTo>
                  <a:cubicBezTo>
                    <a:pt x="7221" y="3263"/>
                    <a:pt x="4476" y="1850"/>
                    <a:pt x="200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25"/>
            <p:cNvSpPr/>
            <p:nvPr/>
          </p:nvSpPr>
          <p:spPr>
            <a:xfrm>
              <a:off x="1192600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08" y="160"/>
                  </a:cubicBezTo>
                  <a:lnTo>
                    <a:pt x="1824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88" y="2726"/>
                    <a:pt x="2174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25"/>
            <p:cNvSpPr/>
            <p:nvPr/>
          </p:nvSpPr>
          <p:spPr>
            <a:xfrm>
              <a:off x="1954475" y="4417075"/>
              <a:ext cx="650525" cy="553050"/>
            </a:xfrm>
            <a:custGeom>
              <a:rect b="b" l="l" r="r" t="t"/>
              <a:pathLst>
                <a:path extrusionOk="0" h="22122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1" y="22121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25"/>
            <p:cNvSpPr/>
            <p:nvPr/>
          </p:nvSpPr>
          <p:spPr>
            <a:xfrm>
              <a:off x="1954475" y="4449400"/>
              <a:ext cx="613225" cy="520725"/>
            </a:xfrm>
            <a:custGeom>
              <a:rect b="b" l="l" r="r" t="t"/>
              <a:pathLst>
                <a:path extrusionOk="0" h="20829" w="24529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25"/>
            <p:cNvSpPr/>
            <p:nvPr/>
          </p:nvSpPr>
          <p:spPr>
            <a:xfrm>
              <a:off x="247020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0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25"/>
            <p:cNvSpPr/>
            <p:nvPr/>
          </p:nvSpPr>
          <p:spPr>
            <a:xfrm>
              <a:off x="1954475" y="4488200"/>
              <a:ext cx="612725" cy="481925"/>
            </a:xfrm>
            <a:custGeom>
              <a:rect b="b" l="l" r="r" t="t"/>
              <a:pathLst>
                <a:path extrusionOk="0" h="19277" w="24509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25"/>
            <p:cNvSpPr/>
            <p:nvPr/>
          </p:nvSpPr>
          <p:spPr>
            <a:xfrm>
              <a:off x="195447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25"/>
            <p:cNvSpPr/>
            <p:nvPr/>
          </p:nvSpPr>
          <p:spPr>
            <a:xfrm>
              <a:off x="2716875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25"/>
            <p:cNvSpPr/>
            <p:nvPr/>
          </p:nvSpPr>
          <p:spPr>
            <a:xfrm>
              <a:off x="271687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25"/>
            <p:cNvSpPr/>
            <p:nvPr/>
          </p:nvSpPr>
          <p:spPr>
            <a:xfrm>
              <a:off x="323260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25"/>
            <p:cNvSpPr/>
            <p:nvPr/>
          </p:nvSpPr>
          <p:spPr>
            <a:xfrm>
              <a:off x="2716875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0"/>
                  </a:moveTo>
                  <a:cubicBezTo>
                    <a:pt x="77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6" y="4158"/>
                  </a:cubicBezTo>
                  <a:cubicBezTo>
                    <a:pt x="7221" y="3263"/>
                    <a:pt x="4476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25"/>
            <p:cNvSpPr/>
            <p:nvPr/>
          </p:nvSpPr>
          <p:spPr>
            <a:xfrm>
              <a:off x="2717375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68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25"/>
            <p:cNvSpPr/>
            <p:nvPr/>
          </p:nvSpPr>
          <p:spPr>
            <a:xfrm>
              <a:off x="3479750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25"/>
            <p:cNvSpPr/>
            <p:nvPr/>
          </p:nvSpPr>
          <p:spPr>
            <a:xfrm>
              <a:off x="3479250" y="4449400"/>
              <a:ext cx="613225" cy="520725"/>
            </a:xfrm>
            <a:custGeom>
              <a:rect b="b" l="l" r="r" t="t"/>
              <a:pathLst>
                <a:path extrusionOk="0" h="20829" w="24529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80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25"/>
            <p:cNvSpPr/>
            <p:nvPr/>
          </p:nvSpPr>
          <p:spPr>
            <a:xfrm>
              <a:off x="399497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25"/>
            <p:cNvSpPr/>
            <p:nvPr/>
          </p:nvSpPr>
          <p:spPr>
            <a:xfrm>
              <a:off x="3479250" y="4488200"/>
              <a:ext cx="612725" cy="481925"/>
            </a:xfrm>
            <a:custGeom>
              <a:rect b="b" l="l" r="r" t="t"/>
              <a:pathLst>
                <a:path extrusionOk="0" h="19277" w="24509">
                  <a:moveTo>
                    <a:pt x="203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86" y="4158"/>
                  </a:cubicBezTo>
                  <a:cubicBezTo>
                    <a:pt x="7242" y="3263"/>
                    <a:pt x="4477" y="1850"/>
                    <a:pt x="203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25"/>
            <p:cNvSpPr/>
            <p:nvPr/>
          </p:nvSpPr>
          <p:spPr>
            <a:xfrm>
              <a:off x="347925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25"/>
            <p:cNvSpPr/>
            <p:nvPr/>
          </p:nvSpPr>
          <p:spPr>
            <a:xfrm>
              <a:off x="6528800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25"/>
            <p:cNvSpPr/>
            <p:nvPr/>
          </p:nvSpPr>
          <p:spPr>
            <a:xfrm>
              <a:off x="656610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25"/>
            <p:cNvSpPr/>
            <p:nvPr/>
          </p:nvSpPr>
          <p:spPr>
            <a:xfrm>
              <a:off x="652880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25"/>
            <p:cNvSpPr/>
            <p:nvPr/>
          </p:nvSpPr>
          <p:spPr>
            <a:xfrm>
              <a:off x="656660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0"/>
                  </a:moveTo>
                  <a:cubicBezTo>
                    <a:pt x="20013" y="1850"/>
                    <a:pt x="1726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33" y="1134"/>
                    <a:pt x="22479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25"/>
            <p:cNvSpPr/>
            <p:nvPr/>
          </p:nvSpPr>
          <p:spPr>
            <a:xfrm>
              <a:off x="6566600" y="4449400"/>
              <a:ext cx="611725" cy="520725"/>
            </a:xfrm>
            <a:custGeom>
              <a:rect b="b" l="l" r="r" t="t"/>
              <a:pathLst>
                <a:path extrusionOk="0" h="20829" w="24469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00" y="20828"/>
                  </a:lnTo>
                  <a:lnTo>
                    <a:pt x="200" y="6207"/>
                  </a:lnTo>
                  <a:cubicBezTo>
                    <a:pt x="200" y="2885"/>
                    <a:pt x="2885" y="160"/>
                    <a:pt x="6207" y="160"/>
                  </a:cubicBezTo>
                  <a:lnTo>
                    <a:pt x="18461" y="160"/>
                  </a:lnTo>
                  <a:cubicBezTo>
                    <a:pt x="21763" y="160"/>
                    <a:pt x="24469" y="2885"/>
                    <a:pt x="24469" y="6207"/>
                  </a:cubicBezTo>
                  <a:lnTo>
                    <a:pt x="24469" y="6088"/>
                  </a:lnTo>
                  <a:cubicBezTo>
                    <a:pt x="24469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25"/>
            <p:cNvSpPr/>
            <p:nvPr/>
          </p:nvSpPr>
          <p:spPr>
            <a:xfrm>
              <a:off x="5766425" y="4417075"/>
              <a:ext cx="650500" cy="553050"/>
            </a:xfrm>
            <a:custGeom>
              <a:rect b="b" l="l" r="r" t="t"/>
              <a:pathLst>
                <a:path extrusionOk="0" h="22122" w="2602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25"/>
            <p:cNvSpPr/>
            <p:nvPr/>
          </p:nvSpPr>
          <p:spPr>
            <a:xfrm>
              <a:off x="5803225" y="4449400"/>
              <a:ext cx="613225" cy="520725"/>
            </a:xfrm>
            <a:custGeom>
              <a:rect b="b" l="l" r="r" t="t"/>
              <a:pathLst>
                <a:path extrusionOk="0" h="20829" w="24529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8"/>
                  </a:lnTo>
                  <a:cubicBezTo>
                    <a:pt x="2452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25"/>
            <p:cNvSpPr/>
            <p:nvPr/>
          </p:nvSpPr>
          <p:spPr>
            <a:xfrm>
              <a:off x="57664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25"/>
            <p:cNvSpPr/>
            <p:nvPr/>
          </p:nvSpPr>
          <p:spPr>
            <a:xfrm>
              <a:off x="5803725" y="4488200"/>
              <a:ext cx="612725" cy="481925"/>
            </a:xfrm>
            <a:custGeom>
              <a:rect b="b" l="l" r="r" t="t"/>
              <a:pathLst>
                <a:path extrusionOk="0" h="19277" w="24509">
                  <a:moveTo>
                    <a:pt x="22479" y="0"/>
                  </a:moveTo>
                  <a:cubicBezTo>
                    <a:pt x="2003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508" y="19276"/>
                  </a:lnTo>
                  <a:lnTo>
                    <a:pt x="24508" y="4536"/>
                  </a:lnTo>
                  <a:cubicBezTo>
                    <a:pt x="2450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25"/>
            <p:cNvSpPr/>
            <p:nvPr/>
          </p:nvSpPr>
          <p:spPr>
            <a:xfrm>
              <a:off x="580372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7" y="1"/>
                  </a:moveTo>
                  <a:cubicBezTo>
                    <a:pt x="2745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508" y="2885"/>
                    <a:pt x="24508" y="6207"/>
                  </a:cubicBezTo>
                  <a:lnTo>
                    <a:pt x="24508" y="6088"/>
                  </a:lnTo>
                  <a:cubicBezTo>
                    <a:pt x="24508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25"/>
            <p:cNvSpPr/>
            <p:nvPr/>
          </p:nvSpPr>
          <p:spPr>
            <a:xfrm>
              <a:off x="5004025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25"/>
            <p:cNvSpPr/>
            <p:nvPr/>
          </p:nvSpPr>
          <p:spPr>
            <a:xfrm>
              <a:off x="504132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25"/>
            <p:cNvSpPr/>
            <p:nvPr/>
          </p:nvSpPr>
          <p:spPr>
            <a:xfrm>
              <a:off x="50040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25"/>
            <p:cNvSpPr/>
            <p:nvPr/>
          </p:nvSpPr>
          <p:spPr>
            <a:xfrm>
              <a:off x="5041825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0"/>
                  </a:moveTo>
                  <a:cubicBezTo>
                    <a:pt x="20013" y="1850"/>
                    <a:pt x="1724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25"/>
            <p:cNvSpPr/>
            <p:nvPr/>
          </p:nvSpPr>
          <p:spPr>
            <a:xfrm>
              <a:off x="5041325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88" y="1"/>
                  </a:moveTo>
                  <a:cubicBezTo>
                    <a:pt x="2726" y="1"/>
                    <a:pt x="21" y="2726"/>
                    <a:pt x="1" y="6088"/>
                  </a:cubicBezTo>
                  <a:lnTo>
                    <a:pt x="1" y="20828"/>
                  </a:lnTo>
                  <a:lnTo>
                    <a:pt x="220" y="20828"/>
                  </a:lnTo>
                  <a:lnTo>
                    <a:pt x="220" y="6207"/>
                  </a:lnTo>
                  <a:cubicBezTo>
                    <a:pt x="220" y="2885"/>
                    <a:pt x="2905" y="160"/>
                    <a:pt x="6227" y="160"/>
                  </a:cubicBezTo>
                  <a:lnTo>
                    <a:pt x="18461" y="160"/>
                  </a:lnTo>
                  <a:cubicBezTo>
                    <a:pt x="21783" y="160"/>
                    <a:pt x="24489" y="2885"/>
                    <a:pt x="24489" y="6207"/>
                  </a:cubicBezTo>
                  <a:lnTo>
                    <a:pt x="24489" y="6088"/>
                  </a:lnTo>
                  <a:cubicBezTo>
                    <a:pt x="2448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25"/>
            <p:cNvSpPr/>
            <p:nvPr/>
          </p:nvSpPr>
          <p:spPr>
            <a:xfrm>
              <a:off x="4241650" y="4417075"/>
              <a:ext cx="650500" cy="553050"/>
            </a:xfrm>
            <a:custGeom>
              <a:rect b="b" l="l" r="r" t="t"/>
              <a:pathLst>
                <a:path extrusionOk="0" h="22122" w="2602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25"/>
            <p:cNvSpPr/>
            <p:nvPr/>
          </p:nvSpPr>
          <p:spPr>
            <a:xfrm>
              <a:off x="427845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25"/>
            <p:cNvSpPr/>
            <p:nvPr/>
          </p:nvSpPr>
          <p:spPr>
            <a:xfrm>
              <a:off x="424165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25"/>
            <p:cNvSpPr/>
            <p:nvPr/>
          </p:nvSpPr>
          <p:spPr>
            <a:xfrm>
              <a:off x="427895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0"/>
                  </a:moveTo>
                  <a:cubicBezTo>
                    <a:pt x="2001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4536"/>
                  </a:lnTo>
                  <a:cubicBezTo>
                    <a:pt x="2448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25"/>
            <p:cNvSpPr/>
            <p:nvPr/>
          </p:nvSpPr>
          <p:spPr>
            <a:xfrm>
              <a:off x="4278950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87" y="1"/>
                  </a:moveTo>
                  <a:cubicBezTo>
                    <a:pt x="274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488" y="2885"/>
                    <a:pt x="24488" y="6207"/>
                  </a:cubicBezTo>
                  <a:lnTo>
                    <a:pt x="24488" y="6088"/>
                  </a:lnTo>
                  <a:cubicBezTo>
                    <a:pt x="2448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25"/>
            <p:cNvSpPr/>
            <p:nvPr/>
          </p:nvSpPr>
          <p:spPr>
            <a:xfrm>
              <a:off x="810650" y="4622475"/>
              <a:ext cx="650525" cy="553525"/>
            </a:xfrm>
            <a:custGeom>
              <a:rect b="b" l="l" r="r" t="t"/>
              <a:pathLst>
                <a:path extrusionOk="0" h="22141" w="26021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25"/>
            <p:cNvSpPr/>
            <p:nvPr/>
          </p:nvSpPr>
          <p:spPr>
            <a:xfrm>
              <a:off x="810650" y="4654800"/>
              <a:ext cx="613225" cy="521200"/>
            </a:xfrm>
            <a:custGeom>
              <a:rect b="b" l="l" r="r" t="t"/>
              <a:pathLst>
                <a:path extrusionOk="0" h="20848" w="24529">
                  <a:moveTo>
                    <a:pt x="608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25"/>
            <p:cNvSpPr/>
            <p:nvPr/>
          </p:nvSpPr>
          <p:spPr>
            <a:xfrm>
              <a:off x="132687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1" y="1"/>
                  </a:moveTo>
                  <a:cubicBezTo>
                    <a:pt x="5073" y="1017"/>
                    <a:pt x="4886" y="1406"/>
                    <a:pt x="4527" y="1406"/>
                  </a:cubicBezTo>
                  <a:cubicBezTo>
                    <a:pt x="4358" y="1406"/>
                    <a:pt x="4152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25"/>
            <p:cNvSpPr/>
            <p:nvPr/>
          </p:nvSpPr>
          <p:spPr>
            <a:xfrm>
              <a:off x="810650" y="47294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0"/>
                  </a:moveTo>
                  <a:cubicBezTo>
                    <a:pt x="777" y="111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53" y="5709"/>
                    <a:pt x="14880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25"/>
            <p:cNvSpPr/>
            <p:nvPr/>
          </p:nvSpPr>
          <p:spPr>
            <a:xfrm>
              <a:off x="811150" y="4654800"/>
              <a:ext cx="612725" cy="521200"/>
            </a:xfrm>
            <a:custGeom>
              <a:rect b="b" l="l" r="r" t="t"/>
              <a:pathLst>
                <a:path extrusionOk="0" h="20848" w="24509">
                  <a:moveTo>
                    <a:pt x="606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469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25"/>
            <p:cNvSpPr/>
            <p:nvPr/>
          </p:nvSpPr>
          <p:spPr>
            <a:xfrm>
              <a:off x="1573050" y="4622475"/>
              <a:ext cx="650000" cy="553525"/>
            </a:xfrm>
            <a:custGeom>
              <a:rect b="b" l="l" r="r" t="t"/>
              <a:pathLst>
                <a:path extrusionOk="0" h="22141" w="2600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25"/>
            <p:cNvSpPr/>
            <p:nvPr/>
          </p:nvSpPr>
          <p:spPr>
            <a:xfrm>
              <a:off x="1573550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08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25"/>
            <p:cNvSpPr/>
            <p:nvPr/>
          </p:nvSpPr>
          <p:spPr>
            <a:xfrm>
              <a:off x="208875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2" y="1"/>
                  </a:moveTo>
                  <a:cubicBezTo>
                    <a:pt x="5087" y="1017"/>
                    <a:pt x="4904" y="1406"/>
                    <a:pt x="4540" y="1406"/>
                  </a:cubicBezTo>
                  <a:cubicBezTo>
                    <a:pt x="4369" y="1406"/>
                    <a:pt x="4159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25"/>
            <p:cNvSpPr/>
            <p:nvPr/>
          </p:nvSpPr>
          <p:spPr>
            <a:xfrm>
              <a:off x="1573550" y="4693575"/>
              <a:ext cx="612200" cy="481925"/>
            </a:xfrm>
            <a:custGeom>
              <a:rect b="b" l="l" r="r" t="t"/>
              <a:pathLst>
                <a:path extrusionOk="0" h="19277" w="24488">
                  <a:moveTo>
                    <a:pt x="200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2" y="5690"/>
                    <a:pt x="14860" y="5571"/>
                    <a:pt x="10165" y="4159"/>
                  </a:cubicBezTo>
                  <a:cubicBezTo>
                    <a:pt x="7241" y="326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25"/>
            <p:cNvSpPr/>
            <p:nvPr/>
          </p:nvSpPr>
          <p:spPr>
            <a:xfrm>
              <a:off x="1573550" y="4654800"/>
              <a:ext cx="612200" cy="521200"/>
            </a:xfrm>
            <a:custGeom>
              <a:rect b="b" l="l" r="r" t="t"/>
              <a:pathLst>
                <a:path extrusionOk="0" h="20848" w="24488">
                  <a:moveTo>
                    <a:pt x="6067" y="0"/>
                  </a:moveTo>
                  <a:cubicBezTo>
                    <a:pt x="2706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06" y="179"/>
                    <a:pt x="600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25"/>
            <p:cNvSpPr/>
            <p:nvPr/>
          </p:nvSpPr>
          <p:spPr>
            <a:xfrm>
              <a:off x="2335925" y="4622475"/>
              <a:ext cx="650025" cy="553525"/>
            </a:xfrm>
            <a:custGeom>
              <a:rect b="b" l="l" r="r" t="t"/>
              <a:pathLst>
                <a:path extrusionOk="0" h="22141" w="26001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25"/>
            <p:cNvSpPr/>
            <p:nvPr/>
          </p:nvSpPr>
          <p:spPr>
            <a:xfrm>
              <a:off x="2335925" y="4654800"/>
              <a:ext cx="612725" cy="521200"/>
            </a:xfrm>
            <a:custGeom>
              <a:rect b="b" l="l" r="r" t="t"/>
              <a:pathLst>
                <a:path extrusionOk="0" h="20848" w="24509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25"/>
            <p:cNvSpPr/>
            <p:nvPr/>
          </p:nvSpPr>
          <p:spPr>
            <a:xfrm>
              <a:off x="285165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1" y="1"/>
                  </a:moveTo>
                  <a:cubicBezTo>
                    <a:pt x="5087" y="1017"/>
                    <a:pt x="4904" y="1406"/>
                    <a:pt x="4539" y="1406"/>
                  </a:cubicBezTo>
                  <a:cubicBezTo>
                    <a:pt x="4369" y="1406"/>
                    <a:pt x="4159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25"/>
            <p:cNvSpPr/>
            <p:nvPr/>
          </p:nvSpPr>
          <p:spPr>
            <a:xfrm>
              <a:off x="2335925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1"/>
                  </a:moveTo>
                  <a:cubicBezTo>
                    <a:pt x="757" y="1115"/>
                    <a:pt x="1" y="2706"/>
                    <a:pt x="1" y="4517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3" y="5690"/>
                    <a:pt x="14860" y="5571"/>
                    <a:pt x="10166" y="4159"/>
                  </a:cubicBezTo>
                  <a:cubicBezTo>
                    <a:pt x="7222" y="326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25"/>
            <p:cNvSpPr/>
            <p:nvPr/>
          </p:nvSpPr>
          <p:spPr>
            <a:xfrm>
              <a:off x="2335925" y="4654800"/>
              <a:ext cx="612225" cy="521200"/>
            </a:xfrm>
            <a:custGeom>
              <a:rect b="b" l="l" r="r" t="t"/>
              <a:pathLst>
                <a:path extrusionOk="0" h="20848" w="24489">
                  <a:moveTo>
                    <a:pt x="6068" y="0"/>
                  </a:moveTo>
                  <a:cubicBezTo>
                    <a:pt x="270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25"/>
            <p:cNvSpPr/>
            <p:nvPr/>
          </p:nvSpPr>
          <p:spPr>
            <a:xfrm>
              <a:off x="3097825" y="4622475"/>
              <a:ext cx="650500" cy="553525"/>
            </a:xfrm>
            <a:custGeom>
              <a:rect b="b" l="l" r="r" t="t"/>
              <a:pathLst>
                <a:path extrusionOk="0" h="22141" w="2602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25"/>
            <p:cNvSpPr/>
            <p:nvPr/>
          </p:nvSpPr>
          <p:spPr>
            <a:xfrm>
              <a:off x="3097825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25"/>
            <p:cNvSpPr/>
            <p:nvPr/>
          </p:nvSpPr>
          <p:spPr>
            <a:xfrm>
              <a:off x="361402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2" y="1"/>
                  </a:moveTo>
                  <a:cubicBezTo>
                    <a:pt x="5074" y="1017"/>
                    <a:pt x="4886" y="1406"/>
                    <a:pt x="4527" y="1406"/>
                  </a:cubicBezTo>
                  <a:cubicBezTo>
                    <a:pt x="4359" y="1406"/>
                    <a:pt x="4153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25"/>
            <p:cNvSpPr/>
            <p:nvPr/>
          </p:nvSpPr>
          <p:spPr>
            <a:xfrm>
              <a:off x="3098325" y="4693575"/>
              <a:ext cx="612700" cy="481925"/>
            </a:xfrm>
            <a:custGeom>
              <a:rect b="b" l="l" r="r" t="t"/>
              <a:pathLst>
                <a:path extrusionOk="0" h="19277" w="24508">
                  <a:moveTo>
                    <a:pt x="202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60"/>
                  </a:lnTo>
                  <a:cubicBezTo>
                    <a:pt x="20052" y="5690"/>
                    <a:pt x="14880" y="5571"/>
                    <a:pt x="10185" y="4159"/>
                  </a:cubicBezTo>
                  <a:cubicBezTo>
                    <a:pt x="7241" y="3263"/>
                    <a:pt x="4476" y="183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25"/>
            <p:cNvSpPr/>
            <p:nvPr/>
          </p:nvSpPr>
          <p:spPr>
            <a:xfrm>
              <a:off x="3098325" y="4654800"/>
              <a:ext cx="612700" cy="521200"/>
            </a:xfrm>
            <a:custGeom>
              <a:rect b="b" l="l" r="r" t="t"/>
              <a:pathLst>
                <a:path extrusionOk="0" h="20848" w="24508">
                  <a:moveTo>
                    <a:pt x="606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25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50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25"/>
            <p:cNvSpPr/>
            <p:nvPr/>
          </p:nvSpPr>
          <p:spPr>
            <a:xfrm>
              <a:off x="6147875" y="4622475"/>
              <a:ext cx="650000" cy="553525"/>
            </a:xfrm>
            <a:custGeom>
              <a:rect b="b" l="l" r="r" t="t"/>
              <a:pathLst>
                <a:path extrusionOk="0" h="22141" w="2600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25"/>
            <p:cNvSpPr/>
            <p:nvPr/>
          </p:nvSpPr>
          <p:spPr>
            <a:xfrm>
              <a:off x="6184175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10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25"/>
            <p:cNvSpPr/>
            <p:nvPr/>
          </p:nvSpPr>
          <p:spPr>
            <a:xfrm>
              <a:off x="614787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3" y="1320"/>
                    <a:pt x="1002" y="1406"/>
                    <a:pt x="832" y="1406"/>
                  </a:cubicBezTo>
                  <a:cubicBezTo>
                    <a:pt x="468" y="1406"/>
                    <a:pt x="285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25"/>
            <p:cNvSpPr/>
            <p:nvPr/>
          </p:nvSpPr>
          <p:spPr>
            <a:xfrm>
              <a:off x="6185150" y="47294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80" y="0"/>
                  </a:moveTo>
                  <a:cubicBezTo>
                    <a:pt x="20013" y="1850"/>
                    <a:pt x="17248" y="3263"/>
                    <a:pt x="14324" y="4158"/>
                  </a:cubicBezTo>
                  <a:cubicBezTo>
                    <a:pt x="9609" y="5570"/>
                    <a:pt x="443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25"/>
            <p:cNvSpPr/>
            <p:nvPr/>
          </p:nvSpPr>
          <p:spPr>
            <a:xfrm>
              <a:off x="6184675" y="4654800"/>
              <a:ext cx="612700" cy="521200"/>
            </a:xfrm>
            <a:custGeom>
              <a:rect b="b" l="l" r="r" t="t"/>
              <a:pathLst>
                <a:path extrusionOk="0" h="20848" w="24508">
                  <a:moveTo>
                    <a:pt x="6107" y="0"/>
                  </a:moveTo>
                  <a:cubicBezTo>
                    <a:pt x="2745" y="0"/>
                    <a:pt x="2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802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25"/>
            <p:cNvSpPr/>
            <p:nvPr/>
          </p:nvSpPr>
          <p:spPr>
            <a:xfrm>
              <a:off x="5385475" y="4622475"/>
              <a:ext cx="650525" cy="553525"/>
            </a:xfrm>
            <a:custGeom>
              <a:rect b="b" l="l" r="r" t="t"/>
              <a:pathLst>
                <a:path extrusionOk="0" h="22141" w="2602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25"/>
            <p:cNvSpPr/>
            <p:nvPr/>
          </p:nvSpPr>
          <p:spPr>
            <a:xfrm>
              <a:off x="5422275" y="4654800"/>
              <a:ext cx="612725" cy="521200"/>
            </a:xfrm>
            <a:custGeom>
              <a:rect b="b" l="l" r="r" t="t"/>
              <a:pathLst>
                <a:path extrusionOk="0" h="20848" w="24509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25"/>
            <p:cNvSpPr/>
            <p:nvPr/>
          </p:nvSpPr>
          <p:spPr>
            <a:xfrm>
              <a:off x="538547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2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25"/>
            <p:cNvSpPr/>
            <p:nvPr/>
          </p:nvSpPr>
          <p:spPr>
            <a:xfrm>
              <a:off x="5422775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31"/>
                    <a:pt x="17267" y="3263"/>
                    <a:pt x="14323" y="4159"/>
                  </a:cubicBezTo>
                  <a:cubicBezTo>
                    <a:pt x="9629" y="5571"/>
                    <a:pt x="4456" y="5690"/>
                    <a:pt x="0" y="7660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25"/>
            <p:cNvSpPr/>
            <p:nvPr/>
          </p:nvSpPr>
          <p:spPr>
            <a:xfrm>
              <a:off x="5422775" y="4654800"/>
              <a:ext cx="611725" cy="521200"/>
            </a:xfrm>
            <a:custGeom>
              <a:rect b="b" l="l" r="r" t="t"/>
              <a:pathLst>
                <a:path extrusionOk="0" h="20848" w="24469">
                  <a:moveTo>
                    <a:pt x="6068" y="0"/>
                  </a:moveTo>
                  <a:cubicBezTo>
                    <a:pt x="2706" y="0"/>
                    <a:pt x="0" y="2726"/>
                    <a:pt x="0" y="6107"/>
                  </a:cubicBezTo>
                  <a:lnTo>
                    <a:pt x="0" y="20848"/>
                  </a:lnTo>
                  <a:lnTo>
                    <a:pt x="199" y="20848"/>
                  </a:lnTo>
                  <a:lnTo>
                    <a:pt x="199" y="6227"/>
                  </a:lnTo>
                  <a:cubicBezTo>
                    <a:pt x="199" y="2885"/>
                    <a:pt x="2885" y="179"/>
                    <a:pt x="6207" y="179"/>
                  </a:cubicBezTo>
                  <a:lnTo>
                    <a:pt x="18441" y="179"/>
                  </a:lnTo>
                  <a:cubicBezTo>
                    <a:pt x="21763" y="179"/>
                    <a:pt x="24468" y="2885"/>
                    <a:pt x="24468" y="6227"/>
                  </a:cubicBezTo>
                  <a:lnTo>
                    <a:pt x="24468" y="6107"/>
                  </a:lnTo>
                  <a:cubicBezTo>
                    <a:pt x="24468" y="274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25"/>
            <p:cNvSpPr/>
            <p:nvPr/>
          </p:nvSpPr>
          <p:spPr>
            <a:xfrm>
              <a:off x="4622600" y="4622475"/>
              <a:ext cx="650500" cy="553525"/>
            </a:xfrm>
            <a:custGeom>
              <a:rect b="b" l="l" r="r" t="t"/>
              <a:pathLst>
                <a:path extrusionOk="0" h="22141" w="2602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25"/>
            <p:cNvSpPr/>
            <p:nvPr/>
          </p:nvSpPr>
          <p:spPr>
            <a:xfrm>
              <a:off x="4659900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25"/>
            <p:cNvSpPr/>
            <p:nvPr/>
          </p:nvSpPr>
          <p:spPr>
            <a:xfrm>
              <a:off x="462260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9" y="1320"/>
                    <a:pt x="1013" y="1406"/>
                    <a:pt x="845" y="1406"/>
                  </a:cubicBezTo>
                  <a:cubicBezTo>
                    <a:pt x="486" y="1406"/>
                    <a:pt x="298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25"/>
            <p:cNvSpPr/>
            <p:nvPr/>
          </p:nvSpPr>
          <p:spPr>
            <a:xfrm>
              <a:off x="4660875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60" y="1"/>
                  </a:moveTo>
                  <a:cubicBezTo>
                    <a:pt x="20013" y="1831"/>
                    <a:pt x="17248" y="3263"/>
                    <a:pt x="14324" y="4159"/>
                  </a:cubicBezTo>
                  <a:cubicBezTo>
                    <a:pt x="9609" y="5571"/>
                    <a:pt x="4437" y="5690"/>
                    <a:pt x="1" y="7660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17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25"/>
            <p:cNvSpPr/>
            <p:nvPr/>
          </p:nvSpPr>
          <p:spPr>
            <a:xfrm>
              <a:off x="4659900" y="4654800"/>
              <a:ext cx="612700" cy="521200"/>
            </a:xfrm>
            <a:custGeom>
              <a:rect b="b" l="l" r="r" t="t"/>
              <a:pathLst>
                <a:path extrusionOk="0" h="20848" w="24508">
                  <a:moveTo>
                    <a:pt x="6107" y="0"/>
                  </a:moveTo>
                  <a:cubicBezTo>
                    <a:pt x="2745" y="0"/>
                    <a:pt x="4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783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25"/>
            <p:cNvSpPr/>
            <p:nvPr/>
          </p:nvSpPr>
          <p:spPr>
            <a:xfrm>
              <a:off x="3860700" y="4622475"/>
              <a:ext cx="650025" cy="553525"/>
            </a:xfrm>
            <a:custGeom>
              <a:rect b="b" l="l" r="r" t="t"/>
              <a:pathLst>
                <a:path extrusionOk="0" h="22141" w="2600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25"/>
            <p:cNvSpPr/>
            <p:nvPr/>
          </p:nvSpPr>
          <p:spPr>
            <a:xfrm>
              <a:off x="3897000" y="4654800"/>
              <a:ext cx="613225" cy="521200"/>
            </a:xfrm>
            <a:custGeom>
              <a:rect b="b" l="l" r="r" t="t"/>
              <a:pathLst>
                <a:path extrusionOk="0" h="20848" w="24529">
                  <a:moveTo>
                    <a:pt x="610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25"/>
            <p:cNvSpPr/>
            <p:nvPr/>
          </p:nvSpPr>
          <p:spPr>
            <a:xfrm>
              <a:off x="386070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3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25"/>
            <p:cNvSpPr/>
            <p:nvPr/>
          </p:nvSpPr>
          <p:spPr>
            <a:xfrm>
              <a:off x="3898000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31"/>
                    <a:pt x="17247" y="3263"/>
                    <a:pt x="14323" y="4159"/>
                  </a:cubicBezTo>
                  <a:cubicBezTo>
                    <a:pt x="9629" y="5571"/>
                    <a:pt x="4456" y="5690"/>
                    <a:pt x="1" y="7660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25"/>
            <p:cNvSpPr/>
            <p:nvPr/>
          </p:nvSpPr>
          <p:spPr>
            <a:xfrm>
              <a:off x="3898000" y="4654800"/>
              <a:ext cx="612225" cy="521200"/>
            </a:xfrm>
            <a:custGeom>
              <a:rect b="b" l="l" r="r" t="t"/>
              <a:pathLst>
                <a:path extrusionOk="0" h="20848" w="24489">
                  <a:moveTo>
                    <a:pt x="6088" y="0"/>
                  </a:moveTo>
                  <a:cubicBezTo>
                    <a:pt x="2726" y="0"/>
                    <a:pt x="1" y="2726"/>
                    <a:pt x="1" y="6107"/>
                  </a:cubicBezTo>
                  <a:lnTo>
                    <a:pt x="1" y="20848"/>
                  </a:lnTo>
                  <a:lnTo>
                    <a:pt x="219" y="20848"/>
                  </a:lnTo>
                  <a:lnTo>
                    <a:pt x="219" y="6227"/>
                  </a:lnTo>
                  <a:cubicBezTo>
                    <a:pt x="219" y="2885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5"/>
                    <a:pt x="24488" y="6227"/>
                  </a:cubicBezTo>
                  <a:lnTo>
                    <a:pt x="24488" y="6107"/>
                  </a:lnTo>
                  <a:cubicBezTo>
                    <a:pt x="2448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25"/>
            <p:cNvSpPr/>
            <p:nvPr/>
          </p:nvSpPr>
          <p:spPr>
            <a:xfrm>
              <a:off x="429225" y="4827850"/>
              <a:ext cx="650000" cy="758450"/>
            </a:xfrm>
            <a:custGeom>
              <a:rect b="b" l="l" r="r" t="t"/>
              <a:pathLst>
                <a:path extrusionOk="0" h="30338" w="2600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25"/>
            <p:cNvSpPr/>
            <p:nvPr/>
          </p:nvSpPr>
          <p:spPr>
            <a:xfrm>
              <a:off x="42970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2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25"/>
            <p:cNvSpPr/>
            <p:nvPr/>
          </p:nvSpPr>
          <p:spPr>
            <a:xfrm>
              <a:off x="9449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25"/>
            <p:cNvSpPr/>
            <p:nvPr/>
          </p:nvSpPr>
          <p:spPr>
            <a:xfrm>
              <a:off x="42970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7659"/>
                  </a:lnTo>
                  <a:cubicBezTo>
                    <a:pt x="2003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25"/>
            <p:cNvSpPr/>
            <p:nvPr/>
          </p:nvSpPr>
          <p:spPr>
            <a:xfrm>
              <a:off x="430200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489" y="29043"/>
                  </a:lnTo>
                  <a:lnTo>
                    <a:pt x="24489" y="6087"/>
                  </a:lnTo>
                  <a:cubicBezTo>
                    <a:pt x="2446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25"/>
            <p:cNvSpPr/>
            <p:nvPr/>
          </p:nvSpPr>
          <p:spPr>
            <a:xfrm>
              <a:off x="1191600" y="4827850"/>
              <a:ext cx="650525" cy="758450"/>
            </a:xfrm>
            <a:custGeom>
              <a:rect b="b" l="l" r="r" t="t"/>
              <a:pathLst>
                <a:path extrusionOk="0" h="30338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25"/>
            <p:cNvSpPr/>
            <p:nvPr/>
          </p:nvSpPr>
          <p:spPr>
            <a:xfrm>
              <a:off x="119260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7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25"/>
            <p:cNvSpPr/>
            <p:nvPr/>
          </p:nvSpPr>
          <p:spPr>
            <a:xfrm>
              <a:off x="17078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25"/>
            <p:cNvSpPr/>
            <p:nvPr/>
          </p:nvSpPr>
          <p:spPr>
            <a:xfrm>
              <a:off x="119260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009" y="1"/>
                  </a:moveTo>
                  <a:cubicBezTo>
                    <a:pt x="75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5" y="4138"/>
                  </a:cubicBezTo>
                  <a:cubicBezTo>
                    <a:pt x="7221" y="324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25"/>
            <p:cNvSpPr/>
            <p:nvPr/>
          </p:nvSpPr>
          <p:spPr>
            <a:xfrm>
              <a:off x="1192600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88" y="2725"/>
                    <a:pt x="2174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25"/>
            <p:cNvSpPr/>
            <p:nvPr/>
          </p:nvSpPr>
          <p:spPr>
            <a:xfrm>
              <a:off x="1954475" y="4827850"/>
              <a:ext cx="650525" cy="758450"/>
            </a:xfrm>
            <a:custGeom>
              <a:rect b="b" l="l" r="r" t="t"/>
              <a:pathLst>
                <a:path extrusionOk="0" h="30338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1" y="30337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25"/>
            <p:cNvSpPr/>
            <p:nvPr/>
          </p:nvSpPr>
          <p:spPr>
            <a:xfrm>
              <a:off x="1954475" y="4860200"/>
              <a:ext cx="613225" cy="726100"/>
            </a:xfrm>
            <a:custGeom>
              <a:rect b="b" l="l" r="r" t="t"/>
              <a:pathLst>
                <a:path extrusionOk="0" h="29044" w="24529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25"/>
            <p:cNvSpPr/>
            <p:nvPr/>
          </p:nvSpPr>
          <p:spPr>
            <a:xfrm>
              <a:off x="247020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25"/>
            <p:cNvSpPr/>
            <p:nvPr/>
          </p:nvSpPr>
          <p:spPr>
            <a:xfrm>
              <a:off x="1954475" y="4899475"/>
              <a:ext cx="612725" cy="687325"/>
            </a:xfrm>
            <a:custGeom>
              <a:rect b="b" l="l" r="r" t="t"/>
              <a:pathLst>
                <a:path extrusionOk="0" h="27493" w="24509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25"/>
            <p:cNvSpPr/>
            <p:nvPr/>
          </p:nvSpPr>
          <p:spPr>
            <a:xfrm>
              <a:off x="195447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25"/>
            <p:cNvSpPr/>
            <p:nvPr/>
          </p:nvSpPr>
          <p:spPr>
            <a:xfrm>
              <a:off x="2716875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25"/>
            <p:cNvSpPr/>
            <p:nvPr/>
          </p:nvSpPr>
          <p:spPr>
            <a:xfrm>
              <a:off x="271687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25"/>
            <p:cNvSpPr/>
            <p:nvPr/>
          </p:nvSpPr>
          <p:spPr>
            <a:xfrm>
              <a:off x="323260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25"/>
            <p:cNvSpPr/>
            <p:nvPr/>
          </p:nvSpPr>
          <p:spPr>
            <a:xfrm>
              <a:off x="2716875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010" y="1"/>
                  </a:moveTo>
                  <a:cubicBezTo>
                    <a:pt x="77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6" y="4138"/>
                  </a:cubicBezTo>
                  <a:cubicBezTo>
                    <a:pt x="7221" y="324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25"/>
            <p:cNvSpPr/>
            <p:nvPr/>
          </p:nvSpPr>
          <p:spPr>
            <a:xfrm>
              <a:off x="2717375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25"/>
            <p:cNvSpPr/>
            <p:nvPr/>
          </p:nvSpPr>
          <p:spPr>
            <a:xfrm>
              <a:off x="3479750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25"/>
            <p:cNvSpPr/>
            <p:nvPr/>
          </p:nvSpPr>
          <p:spPr>
            <a:xfrm>
              <a:off x="3479250" y="4860200"/>
              <a:ext cx="613225" cy="726100"/>
            </a:xfrm>
            <a:custGeom>
              <a:rect b="b" l="l" r="r" t="t"/>
              <a:pathLst>
                <a:path extrusionOk="0" h="29044" w="24529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25"/>
            <p:cNvSpPr/>
            <p:nvPr/>
          </p:nvSpPr>
          <p:spPr>
            <a:xfrm>
              <a:off x="399497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25"/>
            <p:cNvSpPr/>
            <p:nvPr/>
          </p:nvSpPr>
          <p:spPr>
            <a:xfrm>
              <a:off x="3479250" y="4899475"/>
              <a:ext cx="612725" cy="687325"/>
            </a:xfrm>
            <a:custGeom>
              <a:rect b="b" l="l" r="r" t="t"/>
              <a:pathLst>
                <a:path extrusionOk="0" h="27493" w="24509">
                  <a:moveTo>
                    <a:pt x="203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86" y="4138"/>
                  </a:cubicBezTo>
                  <a:cubicBezTo>
                    <a:pt x="7242" y="3243"/>
                    <a:pt x="4477" y="1831"/>
                    <a:pt x="203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25"/>
            <p:cNvSpPr/>
            <p:nvPr/>
          </p:nvSpPr>
          <p:spPr>
            <a:xfrm>
              <a:off x="347925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25"/>
            <p:cNvSpPr/>
            <p:nvPr/>
          </p:nvSpPr>
          <p:spPr>
            <a:xfrm>
              <a:off x="6528800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25"/>
            <p:cNvSpPr/>
            <p:nvPr/>
          </p:nvSpPr>
          <p:spPr>
            <a:xfrm>
              <a:off x="656610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25"/>
            <p:cNvSpPr/>
            <p:nvPr/>
          </p:nvSpPr>
          <p:spPr>
            <a:xfrm>
              <a:off x="652880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25"/>
            <p:cNvSpPr/>
            <p:nvPr/>
          </p:nvSpPr>
          <p:spPr>
            <a:xfrm>
              <a:off x="656660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2479" y="1"/>
                  </a:moveTo>
                  <a:cubicBezTo>
                    <a:pt x="20013" y="1831"/>
                    <a:pt x="1726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33" y="1115"/>
                    <a:pt x="22479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25"/>
            <p:cNvSpPr/>
            <p:nvPr/>
          </p:nvSpPr>
          <p:spPr>
            <a:xfrm>
              <a:off x="6566600" y="4860200"/>
              <a:ext cx="611725" cy="726100"/>
            </a:xfrm>
            <a:custGeom>
              <a:rect b="b" l="l" r="r" t="t"/>
              <a:pathLst>
                <a:path extrusionOk="0" h="29044" w="24469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00" y="29043"/>
                  </a:lnTo>
                  <a:lnTo>
                    <a:pt x="200" y="6207"/>
                  </a:lnTo>
                  <a:cubicBezTo>
                    <a:pt x="200" y="2884"/>
                    <a:pt x="2885" y="179"/>
                    <a:pt x="6207" y="179"/>
                  </a:cubicBezTo>
                  <a:lnTo>
                    <a:pt x="18461" y="179"/>
                  </a:lnTo>
                  <a:cubicBezTo>
                    <a:pt x="21763" y="179"/>
                    <a:pt x="24469" y="2884"/>
                    <a:pt x="24469" y="6207"/>
                  </a:cubicBezTo>
                  <a:lnTo>
                    <a:pt x="24469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25"/>
            <p:cNvSpPr/>
            <p:nvPr/>
          </p:nvSpPr>
          <p:spPr>
            <a:xfrm>
              <a:off x="5766425" y="4827850"/>
              <a:ext cx="650500" cy="758450"/>
            </a:xfrm>
            <a:custGeom>
              <a:rect b="b" l="l" r="r" t="t"/>
              <a:pathLst>
                <a:path extrusionOk="0" h="30338" w="2602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25"/>
            <p:cNvSpPr/>
            <p:nvPr/>
          </p:nvSpPr>
          <p:spPr>
            <a:xfrm>
              <a:off x="5803225" y="4860200"/>
              <a:ext cx="613225" cy="726100"/>
            </a:xfrm>
            <a:custGeom>
              <a:rect b="b" l="l" r="r" t="t"/>
              <a:pathLst>
                <a:path extrusionOk="0" h="29044" w="24529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28" y="29043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25"/>
            <p:cNvSpPr/>
            <p:nvPr/>
          </p:nvSpPr>
          <p:spPr>
            <a:xfrm>
              <a:off x="57664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25"/>
            <p:cNvSpPr/>
            <p:nvPr/>
          </p:nvSpPr>
          <p:spPr>
            <a:xfrm>
              <a:off x="5803725" y="4899475"/>
              <a:ext cx="612725" cy="687325"/>
            </a:xfrm>
            <a:custGeom>
              <a:rect b="b" l="l" r="r" t="t"/>
              <a:pathLst>
                <a:path extrusionOk="0" h="27493" w="24509">
                  <a:moveTo>
                    <a:pt x="22479" y="1"/>
                  </a:moveTo>
                  <a:cubicBezTo>
                    <a:pt x="2003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508" y="27492"/>
                  </a:lnTo>
                  <a:lnTo>
                    <a:pt x="24508" y="4516"/>
                  </a:lnTo>
                  <a:cubicBezTo>
                    <a:pt x="2450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25"/>
            <p:cNvSpPr/>
            <p:nvPr/>
          </p:nvSpPr>
          <p:spPr>
            <a:xfrm>
              <a:off x="580372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508" y="2884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25"/>
            <p:cNvSpPr/>
            <p:nvPr/>
          </p:nvSpPr>
          <p:spPr>
            <a:xfrm>
              <a:off x="5004025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25"/>
            <p:cNvSpPr/>
            <p:nvPr/>
          </p:nvSpPr>
          <p:spPr>
            <a:xfrm>
              <a:off x="504132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25"/>
            <p:cNvSpPr/>
            <p:nvPr/>
          </p:nvSpPr>
          <p:spPr>
            <a:xfrm>
              <a:off x="50040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25"/>
            <p:cNvSpPr/>
            <p:nvPr/>
          </p:nvSpPr>
          <p:spPr>
            <a:xfrm>
              <a:off x="5041825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2479" y="1"/>
                  </a:moveTo>
                  <a:cubicBezTo>
                    <a:pt x="20013" y="1831"/>
                    <a:pt x="1724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25"/>
            <p:cNvSpPr/>
            <p:nvPr/>
          </p:nvSpPr>
          <p:spPr>
            <a:xfrm>
              <a:off x="5041325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88" y="0"/>
                  </a:moveTo>
                  <a:cubicBezTo>
                    <a:pt x="2726" y="0"/>
                    <a:pt x="21" y="2725"/>
                    <a:pt x="1" y="6087"/>
                  </a:cubicBezTo>
                  <a:lnTo>
                    <a:pt x="1" y="29043"/>
                  </a:lnTo>
                  <a:lnTo>
                    <a:pt x="220" y="29043"/>
                  </a:lnTo>
                  <a:lnTo>
                    <a:pt x="220" y="6207"/>
                  </a:lnTo>
                  <a:cubicBezTo>
                    <a:pt x="220" y="2884"/>
                    <a:pt x="2905" y="179"/>
                    <a:pt x="6227" y="179"/>
                  </a:cubicBezTo>
                  <a:lnTo>
                    <a:pt x="18461" y="179"/>
                  </a:lnTo>
                  <a:cubicBezTo>
                    <a:pt x="21783" y="179"/>
                    <a:pt x="24489" y="2884"/>
                    <a:pt x="24489" y="6207"/>
                  </a:cubicBezTo>
                  <a:lnTo>
                    <a:pt x="24489" y="6087"/>
                  </a:lnTo>
                  <a:cubicBezTo>
                    <a:pt x="2448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25"/>
            <p:cNvSpPr/>
            <p:nvPr/>
          </p:nvSpPr>
          <p:spPr>
            <a:xfrm>
              <a:off x="4241650" y="4827850"/>
              <a:ext cx="650500" cy="758450"/>
            </a:xfrm>
            <a:custGeom>
              <a:rect b="b" l="l" r="r" t="t"/>
              <a:pathLst>
                <a:path extrusionOk="0" h="30338" w="2602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25"/>
            <p:cNvSpPr/>
            <p:nvPr/>
          </p:nvSpPr>
          <p:spPr>
            <a:xfrm>
              <a:off x="427845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25"/>
            <p:cNvSpPr/>
            <p:nvPr/>
          </p:nvSpPr>
          <p:spPr>
            <a:xfrm>
              <a:off x="424165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25"/>
            <p:cNvSpPr/>
            <p:nvPr/>
          </p:nvSpPr>
          <p:spPr>
            <a:xfrm>
              <a:off x="427895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2479" y="1"/>
                  </a:moveTo>
                  <a:cubicBezTo>
                    <a:pt x="2001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451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25"/>
            <p:cNvSpPr/>
            <p:nvPr/>
          </p:nvSpPr>
          <p:spPr>
            <a:xfrm>
              <a:off x="4278950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87" y="0"/>
                  </a:moveTo>
                  <a:cubicBezTo>
                    <a:pt x="274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4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25"/>
            <p:cNvSpPr/>
            <p:nvPr/>
          </p:nvSpPr>
          <p:spPr>
            <a:xfrm>
              <a:off x="810650" y="5031275"/>
              <a:ext cx="650525" cy="553025"/>
            </a:xfrm>
            <a:custGeom>
              <a:rect b="b" l="l" r="r" t="t"/>
              <a:pathLst>
                <a:path extrusionOk="0" h="22121" w="26021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25"/>
            <p:cNvSpPr/>
            <p:nvPr/>
          </p:nvSpPr>
          <p:spPr>
            <a:xfrm>
              <a:off x="810650" y="5063600"/>
              <a:ext cx="613225" cy="520700"/>
            </a:xfrm>
            <a:custGeom>
              <a:rect b="b" l="l" r="r" t="t"/>
              <a:pathLst>
                <a:path extrusionOk="0" h="20828" w="24529">
                  <a:moveTo>
                    <a:pt x="608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25"/>
            <p:cNvSpPr/>
            <p:nvPr/>
          </p:nvSpPr>
          <p:spPr>
            <a:xfrm>
              <a:off x="1325875" y="5265000"/>
              <a:ext cx="135300" cy="319300"/>
            </a:xfrm>
            <a:custGeom>
              <a:rect b="b" l="l" r="r" t="t"/>
              <a:pathLst>
                <a:path extrusionOk="0" h="12772" w="5412">
                  <a:moveTo>
                    <a:pt x="5411" y="1"/>
                  </a:moveTo>
                  <a:cubicBezTo>
                    <a:pt x="5116" y="1009"/>
                    <a:pt x="4929" y="1390"/>
                    <a:pt x="4575" y="1390"/>
                  </a:cubicBezTo>
                  <a:cubicBezTo>
                    <a:pt x="4405" y="1390"/>
                    <a:pt x="4197" y="1303"/>
                    <a:pt x="3919" y="1154"/>
                  </a:cubicBezTo>
                  <a:lnTo>
                    <a:pt x="1" y="12772"/>
                  </a:lnTo>
                  <a:lnTo>
                    <a:pt x="5411" y="12772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25"/>
            <p:cNvSpPr/>
            <p:nvPr/>
          </p:nvSpPr>
          <p:spPr>
            <a:xfrm>
              <a:off x="810650" y="5138200"/>
              <a:ext cx="612225" cy="481425"/>
            </a:xfrm>
            <a:custGeom>
              <a:rect b="b" l="l" r="r" t="t"/>
              <a:pathLst>
                <a:path extrusionOk="0" h="19257" w="24489">
                  <a:moveTo>
                    <a:pt x="2010" y="0"/>
                  </a:moveTo>
                  <a:cubicBezTo>
                    <a:pt x="777" y="1114"/>
                    <a:pt x="1" y="2705"/>
                    <a:pt x="1" y="4516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7659"/>
                  </a:lnTo>
                  <a:cubicBezTo>
                    <a:pt x="20053" y="5689"/>
                    <a:pt x="14880" y="5570"/>
                    <a:pt x="10166" y="4138"/>
                  </a:cubicBezTo>
                  <a:cubicBezTo>
                    <a:pt x="7242" y="3243"/>
                    <a:pt x="4477" y="183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25"/>
            <p:cNvSpPr/>
            <p:nvPr/>
          </p:nvSpPr>
          <p:spPr>
            <a:xfrm>
              <a:off x="811150" y="5063600"/>
              <a:ext cx="612725" cy="520700"/>
            </a:xfrm>
            <a:custGeom>
              <a:rect b="b" l="l" r="r" t="t"/>
              <a:pathLst>
                <a:path extrusionOk="0" h="20828" w="24509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26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25"/>
            <p:cNvSpPr/>
            <p:nvPr/>
          </p:nvSpPr>
          <p:spPr>
            <a:xfrm>
              <a:off x="1573050" y="5031275"/>
              <a:ext cx="650000" cy="553025"/>
            </a:xfrm>
            <a:custGeom>
              <a:rect b="b" l="l" r="r" t="t"/>
              <a:pathLst>
                <a:path extrusionOk="0" h="22121" w="2600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25"/>
            <p:cNvSpPr/>
            <p:nvPr/>
          </p:nvSpPr>
          <p:spPr>
            <a:xfrm>
              <a:off x="1573550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08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25"/>
            <p:cNvSpPr/>
            <p:nvPr/>
          </p:nvSpPr>
          <p:spPr>
            <a:xfrm>
              <a:off x="2088750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1"/>
                  </a:moveTo>
                  <a:cubicBezTo>
                    <a:pt x="5090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25"/>
            <p:cNvSpPr/>
            <p:nvPr/>
          </p:nvSpPr>
          <p:spPr>
            <a:xfrm>
              <a:off x="1573550" y="5102375"/>
              <a:ext cx="612200" cy="481925"/>
            </a:xfrm>
            <a:custGeom>
              <a:rect b="b" l="l" r="r" t="t"/>
              <a:pathLst>
                <a:path extrusionOk="0" h="19277" w="24488">
                  <a:moveTo>
                    <a:pt x="200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2" y="5710"/>
                    <a:pt x="14860" y="5571"/>
                    <a:pt x="10165" y="4158"/>
                  </a:cubicBezTo>
                  <a:cubicBezTo>
                    <a:pt x="7241" y="3263"/>
                    <a:pt x="4476" y="185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25"/>
            <p:cNvSpPr/>
            <p:nvPr/>
          </p:nvSpPr>
          <p:spPr>
            <a:xfrm>
              <a:off x="1573550" y="5063600"/>
              <a:ext cx="612200" cy="520700"/>
            </a:xfrm>
            <a:custGeom>
              <a:rect b="b" l="l" r="r" t="t"/>
              <a:pathLst>
                <a:path extrusionOk="0" h="20828" w="24488">
                  <a:moveTo>
                    <a:pt x="6067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06" y="159"/>
                    <a:pt x="600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25"/>
            <p:cNvSpPr/>
            <p:nvPr/>
          </p:nvSpPr>
          <p:spPr>
            <a:xfrm>
              <a:off x="2335925" y="5031275"/>
              <a:ext cx="650025" cy="553025"/>
            </a:xfrm>
            <a:custGeom>
              <a:rect b="b" l="l" r="r" t="t"/>
              <a:pathLst>
                <a:path extrusionOk="0" h="22121" w="26001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25"/>
            <p:cNvSpPr/>
            <p:nvPr/>
          </p:nvSpPr>
          <p:spPr>
            <a:xfrm>
              <a:off x="2335925" y="5063600"/>
              <a:ext cx="612725" cy="520700"/>
            </a:xfrm>
            <a:custGeom>
              <a:rect b="b" l="l" r="r" t="t"/>
              <a:pathLst>
                <a:path extrusionOk="0" h="20828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25"/>
            <p:cNvSpPr/>
            <p:nvPr/>
          </p:nvSpPr>
          <p:spPr>
            <a:xfrm>
              <a:off x="2851150" y="5265000"/>
              <a:ext cx="134800" cy="319300"/>
            </a:xfrm>
            <a:custGeom>
              <a:rect b="b" l="l" r="r" t="t"/>
              <a:pathLst>
                <a:path extrusionOk="0" h="12772" w="5392">
                  <a:moveTo>
                    <a:pt x="5391" y="1"/>
                  </a:moveTo>
                  <a:cubicBezTo>
                    <a:pt x="5109" y="1009"/>
                    <a:pt x="4927" y="1390"/>
                    <a:pt x="4568" y="1390"/>
                  </a:cubicBezTo>
                  <a:cubicBezTo>
                    <a:pt x="4396" y="1390"/>
                    <a:pt x="4183" y="1303"/>
                    <a:pt x="3899" y="1154"/>
                  </a:cubicBezTo>
                  <a:lnTo>
                    <a:pt x="0" y="12772"/>
                  </a:lnTo>
                  <a:lnTo>
                    <a:pt x="5391" y="12772"/>
                  </a:lnTo>
                  <a:lnTo>
                    <a:pt x="539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25"/>
            <p:cNvSpPr/>
            <p:nvPr/>
          </p:nvSpPr>
          <p:spPr>
            <a:xfrm>
              <a:off x="2335925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1"/>
                  </a:moveTo>
                  <a:cubicBezTo>
                    <a:pt x="757" y="1115"/>
                    <a:pt x="1" y="2706"/>
                    <a:pt x="1" y="4536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3" y="5710"/>
                    <a:pt x="14860" y="5571"/>
                    <a:pt x="10166" y="4158"/>
                  </a:cubicBezTo>
                  <a:cubicBezTo>
                    <a:pt x="7222" y="3263"/>
                    <a:pt x="4476" y="185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25"/>
            <p:cNvSpPr/>
            <p:nvPr/>
          </p:nvSpPr>
          <p:spPr>
            <a:xfrm>
              <a:off x="2335925" y="5063600"/>
              <a:ext cx="612225" cy="520700"/>
            </a:xfrm>
            <a:custGeom>
              <a:rect b="b" l="l" r="r" t="t"/>
              <a:pathLst>
                <a:path extrusionOk="0" h="20828" w="24489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06" y="159"/>
                    <a:pt x="6008" y="159"/>
                  </a:cubicBezTo>
                  <a:lnTo>
                    <a:pt x="1824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25"/>
            <p:cNvSpPr/>
            <p:nvPr/>
          </p:nvSpPr>
          <p:spPr>
            <a:xfrm>
              <a:off x="3097825" y="5031275"/>
              <a:ext cx="650500" cy="553025"/>
            </a:xfrm>
            <a:custGeom>
              <a:rect b="b" l="l" r="r" t="t"/>
              <a:pathLst>
                <a:path extrusionOk="0" h="22121" w="2602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25"/>
            <p:cNvSpPr/>
            <p:nvPr/>
          </p:nvSpPr>
          <p:spPr>
            <a:xfrm>
              <a:off x="3097825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25"/>
            <p:cNvSpPr/>
            <p:nvPr/>
          </p:nvSpPr>
          <p:spPr>
            <a:xfrm>
              <a:off x="3614025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25"/>
            <p:cNvSpPr/>
            <p:nvPr/>
          </p:nvSpPr>
          <p:spPr>
            <a:xfrm>
              <a:off x="3098325" y="5102375"/>
              <a:ext cx="612700" cy="481925"/>
            </a:xfrm>
            <a:custGeom>
              <a:rect b="b" l="l" r="r" t="t"/>
              <a:pathLst>
                <a:path extrusionOk="0" h="19277" w="24508">
                  <a:moveTo>
                    <a:pt x="202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59"/>
                  </a:lnTo>
                  <a:cubicBezTo>
                    <a:pt x="20052" y="5710"/>
                    <a:pt x="14880" y="5571"/>
                    <a:pt x="10185" y="4158"/>
                  </a:cubicBezTo>
                  <a:cubicBezTo>
                    <a:pt x="7241" y="3263"/>
                    <a:pt x="4476" y="185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25"/>
            <p:cNvSpPr/>
            <p:nvPr/>
          </p:nvSpPr>
          <p:spPr>
            <a:xfrm>
              <a:off x="3098325" y="5063600"/>
              <a:ext cx="612700" cy="520700"/>
            </a:xfrm>
            <a:custGeom>
              <a:rect b="b" l="l" r="r" t="t"/>
              <a:pathLst>
                <a:path extrusionOk="0" h="20828" w="24508">
                  <a:moveTo>
                    <a:pt x="606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25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50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25"/>
            <p:cNvSpPr/>
            <p:nvPr/>
          </p:nvSpPr>
          <p:spPr>
            <a:xfrm>
              <a:off x="6147875" y="5031275"/>
              <a:ext cx="650000" cy="553025"/>
            </a:xfrm>
            <a:custGeom>
              <a:rect b="b" l="l" r="r" t="t"/>
              <a:pathLst>
                <a:path extrusionOk="0" h="22121" w="2600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25"/>
            <p:cNvSpPr/>
            <p:nvPr/>
          </p:nvSpPr>
          <p:spPr>
            <a:xfrm>
              <a:off x="6184175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10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25"/>
            <p:cNvSpPr/>
            <p:nvPr/>
          </p:nvSpPr>
          <p:spPr>
            <a:xfrm>
              <a:off x="6147875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08" y="1303"/>
                    <a:pt x="996" y="1390"/>
                    <a:pt x="824" y="1390"/>
                  </a:cubicBezTo>
                  <a:cubicBezTo>
                    <a:pt x="465" y="1390"/>
                    <a:pt x="282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25"/>
            <p:cNvSpPr/>
            <p:nvPr/>
          </p:nvSpPr>
          <p:spPr>
            <a:xfrm>
              <a:off x="6185150" y="5138200"/>
              <a:ext cx="612225" cy="481425"/>
            </a:xfrm>
            <a:custGeom>
              <a:rect b="b" l="l" r="r" t="t"/>
              <a:pathLst>
                <a:path extrusionOk="0" h="19257" w="24489">
                  <a:moveTo>
                    <a:pt x="22480" y="0"/>
                  </a:moveTo>
                  <a:cubicBezTo>
                    <a:pt x="20013" y="1830"/>
                    <a:pt x="17248" y="3243"/>
                    <a:pt x="14324" y="4138"/>
                  </a:cubicBezTo>
                  <a:cubicBezTo>
                    <a:pt x="9609" y="5570"/>
                    <a:pt x="4437" y="5689"/>
                    <a:pt x="1" y="7659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4516"/>
                  </a:lnTo>
                  <a:cubicBezTo>
                    <a:pt x="24489" y="2705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25"/>
            <p:cNvSpPr/>
            <p:nvPr/>
          </p:nvSpPr>
          <p:spPr>
            <a:xfrm>
              <a:off x="6184675" y="5063600"/>
              <a:ext cx="612700" cy="520700"/>
            </a:xfrm>
            <a:custGeom>
              <a:rect b="b" l="l" r="r" t="t"/>
              <a:pathLst>
                <a:path extrusionOk="0" h="20828" w="24508">
                  <a:moveTo>
                    <a:pt x="6107" y="0"/>
                  </a:moveTo>
                  <a:cubicBezTo>
                    <a:pt x="2745" y="0"/>
                    <a:pt x="2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802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25"/>
            <p:cNvSpPr/>
            <p:nvPr/>
          </p:nvSpPr>
          <p:spPr>
            <a:xfrm>
              <a:off x="5385475" y="5031275"/>
              <a:ext cx="650525" cy="553025"/>
            </a:xfrm>
            <a:custGeom>
              <a:rect b="b" l="l" r="r" t="t"/>
              <a:pathLst>
                <a:path extrusionOk="0" h="22121" w="2602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25"/>
            <p:cNvSpPr/>
            <p:nvPr/>
          </p:nvSpPr>
          <p:spPr>
            <a:xfrm>
              <a:off x="5422275" y="5063600"/>
              <a:ext cx="612725" cy="520700"/>
            </a:xfrm>
            <a:custGeom>
              <a:rect b="b" l="l" r="r" t="t"/>
              <a:pathLst>
                <a:path extrusionOk="0" h="20828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25"/>
            <p:cNvSpPr/>
            <p:nvPr/>
          </p:nvSpPr>
          <p:spPr>
            <a:xfrm>
              <a:off x="5385475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25"/>
            <p:cNvSpPr/>
            <p:nvPr/>
          </p:nvSpPr>
          <p:spPr>
            <a:xfrm>
              <a:off x="5422775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51"/>
                    <a:pt x="17267" y="3263"/>
                    <a:pt x="14323" y="4158"/>
                  </a:cubicBezTo>
                  <a:cubicBezTo>
                    <a:pt x="9629" y="5571"/>
                    <a:pt x="4456" y="5710"/>
                    <a:pt x="0" y="7659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25"/>
            <p:cNvSpPr/>
            <p:nvPr/>
          </p:nvSpPr>
          <p:spPr>
            <a:xfrm>
              <a:off x="5422775" y="5063600"/>
              <a:ext cx="611725" cy="520700"/>
            </a:xfrm>
            <a:custGeom>
              <a:rect b="b" l="l" r="r" t="t"/>
              <a:pathLst>
                <a:path extrusionOk="0" h="20828" w="24469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199" y="20828"/>
                  </a:lnTo>
                  <a:lnTo>
                    <a:pt x="199" y="6207"/>
                  </a:lnTo>
                  <a:cubicBezTo>
                    <a:pt x="199" y="2885"/>
                    <a:pt x="2885" y="159"/>
                    <a:pt x="6207" y="159"/>
                  </a:cubicBezTo>
                  <a:lnTo>
                    <a:pt x="18441" y="159"/>
                  </a:lnTo>
                  <a:cubicBezTo>
                    <a:pt x="21763" y="159"/>
                    <a:pt x="24468" y="2885"/>
                    <a:pt x="24468" y="6207"/>
                  </a:cubicBezTo>
                  <a:lnTo>
                    <a:pt x="2446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25"/>
            <p:cNvSpPr/>
            <p:nvPr/>
          </p:nvSpPr>
          <p:spPr>
            <a:xfrm>
              <a:off x="4622600" y="5031275"/>
              <a:ext cx="650500" cy="553025"/>
            </a:xfrm>
            <a:custGeom>
              <a:rect b="b" l="l" r="r" t="t"/>
              <a:pathLst>
                <a:path extrusionOk="0" h="22121" w="2602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25"/>
            <p:cNvSpPr/>
            <p:nvPr/>
          </p:nvSpPr>
          <p:spPr>
            <a:xfrm>
              <a:off x="4659900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25"/>
            <p:cNvSpPr/>
            <p:nvPr/>
          </p:nvSpPr>
          <p:spPr>
            <a:xfrm>
              <a:off x="4622600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15" y="1303"/>
                    <a:pt x="1007" y="1390"/>
                    <a:pt x="837" y="1390"/>
                  </a:cubicBezTo>
                  <a:cubicBezTo>
                    <a:pt x="483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25"/>
            <p:cNvSpPr/>
            <p:nvPr/>
          </p:nvSpPr>
          <p:spPr>
            <a:xfrm>
              <a:off x="4660875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60" y="1"/>
                  </a:moveTo>
                  <a:cubicBezTo>
                    <a:pt x="20013" y="1851"/>
                    <a:pt x="17248" y="3263"/>
                    <a:pt x="14324" y="4158"/>
                  </a:cubicBezTo>
                  <a:cubicBezTo>
                    <a:pt x="9609" y="5571"/>
                    <a:pt x="4437" y="5710"/>
                    <a:pt x="1" y="7659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36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25"/>
            <p:cNvSpPr/>
            <p:nvPr/>
          </p:nvSpPr>
          <p:spPr>
            <a:xfrm>
              <a:off x="4659900" y="5063600"/>
              <a:ext cx="612700" cy="520700"/>
            </a:xfrm>
            <a:custGeom>
              <a:rect b="b" l="l" r="r" t="t"/>
              <a:pathLst>
                <a:path extrusionOk="0" h="20828" w="24508">
                  <a:moveTo>
                    <a:pt x="6107" y="0"/>
                  </a:moveTo>
                  <a:cubicBezTo>
                    <a:pt x="2745" y="0"/>
                    <a:pt x="4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783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25"/>
            <p:cNvSpPr/>
            <p:nvPr/>
          </p:nvSpPr>
          <p:spPr>
            <a:xfrm>
              <a:off x="3860700" y="5031275"/>
              <a:ext cx="650025" cy="553025"/>
            </a:xfrm>
            <a:custGeom>
              <a:rect b="b" l="l" r="r" t="t"/>
              <a:pathLst>
                <a:path extrusionOk="0" h="22121" w="2600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25"/>
            <p:cNvSpPr/>
            <p:nvPr/>
          </p:nvSpPr>
          <p:spPr>
            <a:xfrm>
              <a:off x="3897000" y="5063600"/>
              <a:ext cx="613225" cy="520700"/>
            </a:xfrm>
            <a:custGeom>
              <a:rect b="b" l="l" r="r" t="t"/>
              <a:pathLst>
                <a:path extrusionOk="0" h="20828" w="24529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25"/>
            <p:cNvSpPr/>
            <p:nvPr/>
          </p:nvSpPr>
          <p:spPr>
            <a:xfrm>
              <a:off x="3860700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25"/>
            <p:cNvSpPr/>
            <p:nvPr/>
          </p:nvSpPr>
          <p:spPr>
            <a:xfrm>
              <a:off x="3898000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51"/>
                    <a:pt x="17247" y="3263"/>
                    <a:pt x="14323" y="4158"/>
                  </a:cubicBezTo>
                  <a:cubicBezTo>
                    <a:pt x="9629" y="5571"/>
                    <a:pt x="4456" y="5710"/>
                    <a:pt x="1" y="7659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25"/>
            <p:cNvSpPr/>
            <p:nvPr/>
          </p:nvSpPr>
          <p:spPr>
            <a:xfrm>
              <a:off x="3898000" y="5063600"/>
              <a:ext cx="612225" cy="520700"/>
            </a:xfrm>
            <a:custGeom>
              <a:rect b="b" l="l" r="r" t="t"/>
              <a:pathLst>
                <a:path extrusionOk="0" h="20828" w="2448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59"/>
                    <a:pt x="6247" y="159"/>
                  </a:cubicBezTo>
                  <a:lnTo>
                    <a:pt x="18481" y="159"/>
                  </a:lnTo>
                  <a:cubicBezTo>
                    <a:pt x="21783" y="159"/>
                    <a:pt x="24488" y="2885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32" name="Google Shape;4032;p25"/>
          <p:cNvSpPr txBox="1"/>
          <p:nvPr>
            <p:ph type="title"/>
          </p:nvPr>
        </p:nvSpPr>
        <p:spPr>
          <a:xfrm>
            <a:off x="719992" y="2299639"/>
            <a:ext cx="21324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33" name="Google Shape;4033;p25"/>
          <p:cNvSpPr txBox="1"/>
          <p:nvPr>
            <p:ph idx="1" type="subTitle"/>
          </p:nvPr>
        </p:nvSpPr>
        <p:spPr>
          <a:xfrm>
            <a:off x="719992" y="2727238"/>
            <a:ext cx="2132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34" name="Google Shape;4034;p25"/>
          <p:cNvSpPr txBox="1"/>
          <p:nvPr>
            <p:ph idx="2" type="title"/>
          </p:nvPr>
        </p:nvSpPr>
        <p:spPr>
          <a:xfrm>
            <a:off x="6291593" y="2299639"/>
            <a:ext cx="21324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35" name="Google Shape;4035;p25"/>
          <p:cNvSpPr txBox="1"/>
          <p:nvPr>
            <p:ph idx="3" type="subTitle"/>
          </p:nvPr>
        </p:nvSpPr>
        <p:spPr>
          <a:xfrm>
            <a:off x="6291593" y="2727238"/>
            <a:ext cx="2132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36" name="Google Shape;4036;p25"/>
          <p:cNvSpPr txBox="1"/>
          <p:nvPr>
            <p:ph idx="4" type="title"/>
          </p:nvPr>
        </p:nvSpPr>
        <p:spPr>
          <a:xfrm>
            <a:off x="720000" y="604879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_2">
    <p:spTree>
      <p:nvGrpSpPr>
        <p:cNvPr id="4037" name="Shape 4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8" name="Google Shape;4038;p26"/>
          <p:cNvSpPr/>
          <p:nvPr/>
        </p:nvSpPr>
        <p:spPr>
          <a:xfrm>
            <a:off x="-7175" y="4096150"/>
            <a:ext cx="9158700" cy="89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9" name="Google Shape;4039;p26"/>
          <p:cNvGrpSpPr/>
          <p:nvPr/>
        </p:nvGrpSpPr>
        <p:grpSpPr>
          <a:xfrm flipH="1">
            <a:off x="4376550" y="-777500"/>
            <a:ext cx="4827250" cy="5337613"/>
            <a:chOff x="326375" y="-625100"/>
            <a:chExt cx="4827250" cy="5337613"/>
          </a:xfrm>
        </p:grpSpPr>
        <p:sp>
          <p:nvSpPr>
            <p:cNvPr id="4040" name="Google Shape;4040;p26"/>
            <p:cNvSpPr/>
            <p:nvPr/>
          </p:nvSpPr>
          <p:spPr>
            <a:xfrm>
              <a:off x="326375" y="-625100"/>
              <a:ext cx="4695175" cy="5173200"/>
            </a:xfrm>
            <a:custGeom>
              <a:rect b="b" l="l" r="r" t="t"/>
              <a:pathLst>
                <a:path extrusionOk="0" h="206928" w="187807">
                  <a:moveTo>
                    <a:pt x="187807" y="201762"/>
                  </a:moveTo>
                  <a:lnTo>
                    <a:pt x="0" y="0"/>
                  </a:lnTo>
                  <a:lnTo>
                    <a:pt x="1595" y="197765"/>
                  </a:lnTo>
                  <a:lnTo>
                    <a:pt x="180633" y="206928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4041" name="Google Shape;4041;p26"/>
            <p:cNvGrpSpPr/>
            <p:nvPr/>
          </p:nvGrpSpPr>
          <p:grpSpPr>
            <a:xfrm flipH="1">
              <a:off x="4793350" y="4364763"/>
              <a:ext cx="360275" cy="347750"/>
              <a:chOff x="1618825" y="2930900"/>
              <a:chExt cx="360275" cy="347750"/>
            </a:xfrm>
          </p:grpSpPr>
          <p:sp>
            <p:nvSpPr>
              <p:cNvPr id="4042" name="Google Shape;4042;p26"/>
              <p:cNvSpPr/>
              <p:nvPr/>
            </p:nvSpPr>
            <p:spPr>
              <a:xfrm>
                <a:off x="1670525" y="2930900"/>
                <a:ext cx="308575" cy="281975"/>
              </a:xfrm>
              <a:custGeom>
                <a:rect b="b" l="l" r="r" t="t"/>
                <a:pathLst>
                  <a:path extrusionOk="0" h="11279" w="12343">
                    <a:moveTo>
                      <a:pt x="4663" y="0"/>
                    </a:moveTo>
                    <a:cubicBezTo>
                      <a:pt x="4463" y="0"/>
                      <a:pt x="4317" y="54"/>
                      <a:pt x="4237" y="166"/>
                    </a:cubicBezTo>
                    <a:lnTo>
                      <a:pt x="1735" y="3302"/>
                    </a:lnTo>
                    <a:cubicBezTo>
                      <a:pt x="1" y="5403"/>
                      <a:pt x="368" y="8506"/>
                      <a:pt x="2503" y="10207"/>
                    </a:cubicBezTo>
                    <a:cubicBezTo>
                      <a:pt x="3408" y="10929"/>
                      <a:pt x="4483" y="11278"/>
                      <a:pt x="5552" y="11278"/>
                    </a:cubicBezTo>
                    <a:cubicBezTo>
                      <a:pt x="7002" y="11278"/>
                      <a:pt x="8442" y="10635"/>
                      <a:pt x="9441" y="9406"/>
                    </a:cubicBezTo>
                    <a:lnTo>
                      <a:pt x="11943" y="6304"/>
                    </a:lnTo>
                    <a:cubicBezTo>
                      <a:pt x="12343" y="5737"/>
                      <a:pt x="10975" y="3902"/>
                      <a:pt x="8840" y="2234"/>
                    </a:cubicBezTo>
                    <a:cubicBezTo>
                      <a:pt x="7156" y="871"/>
                      <a:pt x="5472" y="0"/>
                      <a:pt x="46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3" name="Google Shape;4043;p26"/>
              <p:cNvSpPr/>
              <p:nvPr/>
            </p:nvSpPr>
            <p:spPr>
              <a:xfrm>
                <a:off x="1703050" y="3050950"/>
                <a:ext cx="270225" cy="161925"/>
              </a:xfrm>
              <a:custGeom>
                <a:rect b="b" l="l" r="r" t="t"/>
                <a:pathLst>
                  <a:path extrusionOk="0" h="6477" w="10809">
                    <a:moveTo>
                      <a:pt x="10108" y="1"/>
                    </a:moveTo>
                    <a:lnTo>
                      <a:pt x="10108" y="1"/>
                    </a:lnTo>
                    <a:cubicBezTo>
                      <a:pt x="10375" y="435"/>
                      <a:pt x="10475" y="835"/>
                      <a:pt x="10308" y="1035"/>
                    </a:cubicBezTo>
                    <a:lnTo>
                      <a:pt x="7806" y="4171"/>
                    </a:lnTo>
                    <a:cubicBezTo>
                      <a:pt x="6827" y="5380"/>
                      <a:pt x="5384" y="6026"/>
                      <a:pt x="3929" y="6026"/>
                    </a:cubicBezTo>
                    <a:cubicBezTo>
                      <a:pt x="2855" y="6026"/>
                      <a:pt x="1774" y="5674"/>
                      <a:pt x="868" y="4938"/>
                    </a:cubicBezTo>
                    <a:cubicBezTo>
                      <a:pt x="534" y="4671"/>
                      <a:pt x="268" y="4371"/>
                      <a:pt x="1" y="4037"/>
                    </a:cubicBezTo>
                    <a:lnTo>
                      <a:pt x="1" y="4037"/>
                    </a:lnTo>
                    <a:cubicBezTo>
                      <a:pt x="301" y="4537"/>
                      <a:pt x="701" y="5038"/>
                      <a:pt x="1168" y="5405"/>
                    </a:cubicBezTo>
                    <a:cubicBezTo>
                      <a:pt x="2074" y="6127"/>
                      <a:pt x="3148" y="6476"/>
                      <a:pt x="4215" y="6476"/>
                    </a:cubicBezTo>
                    <a:cubicBezTo>
                      <a:pt x="5661" y="6476"/>
                      <a:pt x="7094" y="5833"/>
                      <a:pt x="8073" y="4604"/>
                    </a:cubicBezTo>
                    <a:lnTo>
                      <a:pt x="10575" y="1502"/>
                    </a:lnTo>
                    <a:cubicBezTo>
                      <a:pt x="10808" y="1235"/>
                      <a:pt x="10575" y="635"/>
                      <a:pt x="101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4" name="Google Shape;4044;p26"/>
              <p:cNvSpPr/>
              <p:nvPr/>
            </p:nvSpPr>
            <p:spPr>
              <a:xfrm>
                <a:off x="1783100" y="2944200"/>
                <a:ext cx="177675" cy="133475"/>
              </a:xfrm>
              <a:custGeom>
                <a:rect b="b" l="l" r="r" t="t"/>
                <a:pathLst>
                  <a:path extrusionOk="0" h="5339" w="7107">
                    <a:moveTo>
                      <a:pt x="740" y="1"/>
                    </a:moveTo>
                    <a:cubicBezTo>
                      <a:pt x="573" y="1"/>
                      <a:pt x="446" y="44"/>
                      <a:pt x="368" y="135"/>
                    </a:cubicBezTo>
                    <a:cubicBezTo>
                      <a:pt x="1" y="602"/>
                      <a:pt x="1168" y="2103"/>
                      <a:pt x="2936" y="3504"/>
                    </a:cubicBezTo>
                    <a:cubicBezTo>
                      <a:pt x="4333" y="4605"/>
                      <a:pt x="5708" y="5339"/>
                      <a:pt x="6400" y="5339"/>
                    </a:cubicBezTo>
                    <a:cubicBezTo>
                      <a:pt x="6567" y="5339"/>
                      <a:pt x="6695" y="5296"/>
                      <a:pt x="6772" y="5205"/>
                    </a:cubicBezTo>
                    <a:cubicBezTo>
                      <a:pt x="7106" y="4805"/>
                      <a:pt x="5972" y="3237"/>
                      <a:pt x="4204" y="1836"/>
                    </a:cubicBezTo>
                    <a:cubicBezTo>
                      <a:pt x="2807" y="734"/>
                      <a:pt x="1432" y="1"/>
                      <a:pt x="7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5" name="Google Shape;4045;p26"/>
              <p:cNvSpPr/>
              <p:nvPr/>
            </p:nvSpPr>
            <p:spPr>
              <a:xfrm>
                <a:off x="1783100" y="2945050"/>
                <a:ext cx="171000" cy="134050"/>
              </a:xfrm>
              <a:custGeom>
                <a:rect b="b" l="l" r="r" t="t"/>
                <a:pathLst>
                  <a:path extrusionOk="0" h="5362" w="6840">
                    <a:moveTo>
                      <a:pt x="568" y="1"/>
                    </a:moveTo>
                    <a:cubicBezTo>
                      <a:pt x="468" y="1"/>
                      <a:pt x="435" y="67"/>
                      <a:pt x="401" y="134"/>
                    </a:cubicBezTo>
                    <a:cubicBezTo>
                      <a:pt x="1" y="601"/>
                      <a:pt x="1168" y="2102"/>
                      <a:pt x="2936" y="3503"/>
                    </a:cubicBezTo>
                    <a:cubicBezTo>
                      <a:pt x="4336" y="4660"/>
                      <a:pt x="5757" y="5362"/>
                      <a:pt x="6429" y="5362"/>
                    </a:cubicBezTo>
                    <a:cubicBezTo>
                      <a:pt x="6590" y="5362"/>
                      <a:pt x="6708" y="5321"/>
                      <a:pt x="6772" y="5238"/>
                    </a:cubicBezTo>
                    <a:cubicBezTo>
                      <a:pt x="6839" y="5071"/>
                      <a:pt x="6806" y="4804"/>
                      <a:pt x="6672" y="4504"/>
                    </a:cubicBezTo>
                    <a:cubicBezTo>
                      <a:pt x="6619" y="4519"/>
                      <a:pt x="6557" y="4527"/>
                      <a:pt x="6487" y="4527"/>
                    </a:cubicBezTo>
                    <a:cubicBezTo>
                      <a:pt x="5815" y="4527"/>
                      <a:pt x="4423" y="3817"/>
                      <a:pt x="3003" y="2669"/>
                    </a:cubicBezTo>
                    <a:cubicBezTo>
                      <a:pt x="1802" y="1735"/>
                      <a:pt x="902" y="734"/>
                      <a:pt x="5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6" name="Google Shape;4046;p26"/>
              <p:cNvSpPr/>
              <p:nvPr/>
            </p:nvSpPr>
            <p:spPr>
              <a:xfrm>
                <a:off x="1619650" y="3249425"/>
                <a:ext cx="311100" cy="28400"/>
              </a:xfrm>
              <a:custGeom>
                <a:rect b="b" l="l" r="r" t="t"/>
                <a:pathLst>
                  <a:path extrusionOk="0" h="1136" w="12444">
                    <a:moveTo>
                      <a:pt x="6205" y="1"/>
                    </a:moveTo>
                    <a:cubicBezTo>
                      <a:pt x="2770" y="1"/>
                      <a:pt x="1" y="201"/>
                      <a:pt x="1" y="501"/>
                    </a:cubicBezTo>
                    <a:lnTo>
                      <a:pt x="1" y="1135"/>
                    </a:lnTo>
                    <a:lnTo>
                      <a:pt x="12443" y="1135"/>
                    </a:lnTo>
                    <a:lnTo>
                      <a:pt x="12443" y="501"/>
                    </a:lnTo>
                    <a:cubicBezTo>
                      <a:pt x="12443" y="201"/>
                      <a:pt x="9641" y="1"/>
                      <a:pt x="6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7" name="Google Shape;4047;p26"/>
              <p:cNvSpPr/>
              <p:nvPr/>
            </p:nvSpPr>
            <p:spPr>
              <a:xfrm>
                <a:off x="1618825" y="3264450"/>
                <a:ext cx="311075" cy="14200"/>
              </a:xfrm>
              <a:custGeom>
                <a:rect b="b" l="l" r="r" t="t"/>
                <a:pathLst>
                  <a:path extrusionOk="0" h="568" w="12443">
                    <a:moveTo>
                      <a:pt x="1" y="0"/>
                    </a:moveTo>
                    <a:lnTo>
                      <a:pt x="1" y="567"/>
                    </a:lnTo>
                    <a:lnTo>
                      <a:pt x="12443" y="567"/>
                    </a:lnTo>
                    <a:lnTo>
                      <a:pt x="124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8" name="Google Shape;4048;p26"/>
              <p:cNvSpPr/>
              <p:nvPr/>
            </p:nvSpPr>
            <p:spPr>
              <a:xfrm>
                <a:off x="1705550" y="3136850"/>
                <a:ext cx="80925" cy="115100"/>
              </a:xfrm>
              <a:custGeom>
                <a:rect b="b" l="l" r="r" t="t"/>
                <a:pathLst>
                  <a:path extrusionOk="0" fill="none" h="4604" w="3237">
                    <a:moveTo>
                      <a:pt x="1602" y="4604"/>
                    </a:moveTo>
                    <a:cubicBezTo>
                      <a:pt x="1602" y="4604"/>
                      <a:pt x="1" y="1669"/>
                      <a:pt x="3236" y="1"/>
                    </a:cubicBezTo>
                  </a:path>
                </a:pathLst>
              </a:custGeom>
              <a:solidFill>
                <a:schemeClr val="lt1"/>
              </a:solidFill>
              <a:ln cap="rnd" cmpd="sng" w="22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9" name="Google Shape;4049;p26"/>
              <p:cNvSpPr/>
              <p:nvPr/>
            </p:nvSpPr>
            <p:spPr>
              <a:xfrm>
                <a:off x="1691375" y="3016775"/>
                <a:ext cx="55900" cy="107600"/>
              </a:xfrm>
              <a:custGeom>
                <a:rect b="b" l="l" r="r" t="t"/>
                <a:pathLst>
                  <a:path extrusionOk="0" h="4304" w="2236">
                    <a:moveTo>
                      <a:pt x="2236" y="0"/>
                    </a:moveTo>
                    <a:lnTo>
                      <a:pt x="2236" y="0"/>
                    </a:lnTo>
                    <a:cubicBezTo>
                      <a:pt x="568" y="601"/>
                      <a:pt x="1" y="2769"/>
                      <a:pt x="601" y="4303"/>
                    </a:cubicBezTo>
                    <a:cubicBezTo>
                      <a:pt x="568" y="2702"/>
                      <a:pt x="901" y="1034"/>
                      <a:pt x="22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50" name="Google Shape;4050;p26"/>
          <p:cNvGrpSpPr/>
          <p:nvPr/>
        </p:nvGrpSpPr>
        <p:grpSpPr>
          <a:xfrm>
            <a:off x="-417858" y="-823150"/>
            <a:ext cx="9978772" cy="7065516"/>
            <a:chOff x="-417858" y="-823150"/>
            <a:chExt cx="9978772" cy="7065516"/>
          </a:xfrm>
        </p:grpSpPr>
        <p:grpSp>
          <p:nvGrpSpPr>
            <p:cNvPr id="4051" name="Google Shape;4051;p26"/>
            <p:cNvGrpSpPr/>
            <p:nvPr/>
          </p:nvGrpSpPr>
          <p:grpSpPr>
            <a:xfrm>
              <a:off x="50" y="-132175"/>
              <a:ext cx="832143" cy="5305618"/>
              <a:chOff x="1440600" y="197825"/>
              <a:chExt cx="990175" cy="3797050"/>
            </a:xfrm>
          </p:grpSpPr>
          <p:sp>
            <p:nvSpPr>
              <p:cNvPr id="4052" name="Google Shape;4052;p26"/>
              <p:cNvSpPr/>
              <p:nvPr/>
            </p:nvSpPr>
            <p:spPr>
              <a:xfrm>
                <a:off x="1440600" y="197825"/>
                <a:ext cx="990175" cy="1889850"/>
              </a:xfrm>
              <a:custGeom>
                <a:rect b="b" l="l" r="r" t="t"/>
                <a:pathLst>
                  <a:path extrusionOk="0" h="75594" w="39607">
                    <a:moveTo>
                      <a:pt x="0" y="1"/>
                    </a:moveTo>
                    <a:lnTo>
                      <a:pt x="0" y="75593"/>
                    </a:lnTo>
                    <a:lnTo>
                      <a:pt x="219" y="75593"/>
                    </a:lnTo>
                    <a:cubicBezTo>
                      <a:pt x="21405" y="75593"/>
                      <a:pt x="38652" y="42074"/>
                      <a:pt x="39606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3" name="Google Shape;4053;p26"/>
              <p:cNvSpPr/>
              <p:nvPr/>
            </p:nvSpPr>
            <p:spPr>
              <a:xfrm>
                <a:off x="1440600" y="2105050"/>
                <a:ext cx="590825" cy="1889825"/>
              </a:xfrm>
              <a:custGeom>
                <a:rect b="b" l="l" r="r" t="t"/>
                <a:pathLst>
                  <a:path extrusionOk="0" h="75593" w="23633">
                    <a:moveTo>
                      <a:pt x="0" y="0"/>
                    </a:moveTo>
                    <a:lnTo>
                      <a:pt x="0" y="75593"/>
                    </a:lnTo>
                    <a:lnTo>
                      <a:pt x="23633" y="75593"/>
                    </a:lnTo>
                    <a:cubicBezTo>
                      <a:pt x="23056" y="33659"/>
                      <a:pt x="12712" y="239"/>
                      <a:pt x="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4" name="Google Shape;4054;p26"/>
              <p:cNvSpPr/>
              <p:nvPr/>
            </p:nvSpPr>
            <p:spPr>
              <a:xfrm>
                <a:off x="1440600" y="197825"/>
                <a:ext cx="858875" cy="1889850"/>
              </a:xfrm>
              <a:custGeom>
                <a:rect b="b" l="l" r="r" t="t"/>
                <a:pathLst>
                  <a:path extrusionOk="0" h="75594" w="34355">
                    <a:moveTo>
                      <a:pt x="0" y="1"/>
                    </a:moveTo>
                    <a:lnTo>
                      <a:pt x="0" y="75593"/>
                    </a:lnTo>
                    <a:lnTo>
                      <a:pt x="179" y="75593"/>
                    </a:lnTo>
                    <a:cubicBezTo>
                      <a:pt x="18560" y="75593"/>
                      <a:pt x="33539" y="42074"/>
                      <a:pt x="343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5" name="Google Shape;4055;p26"/>
              <p:cNvSpPr/>
              <p:nvPr/>
            </p:nvSpPr>
            <p:spPr>
              <a:xfrm>
                <a:off x="1440600" y="197825"/>
                <a:ext cx="644550" cy="1889850"/>
              </a:xfrm>
              <a:custGeom>
                <a:rect b="b" l="l" r="r" t="t"/>
                <a:pathLst>
                  <a:path extrusionOk="0" h="75594" w="25782">
                    <a:moveTo>
                      <a:pt x="0" y="1"/>
                    </a:moveTo>
                    <a:lnTo>
                      <a:pt x="0" y="75593"/>
                    </a:lnTo>
                    <a:lnTo>
                      <a:pt x="139" y="75593"/>
                    </a:lnTo>
                    <a:cubicBezTo>
                      <a:pt x="13905" y="75593"/>
                      <a:pt x="25144" y="42074"/>
                      <a:pt x="2578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6" name="Google Shape;4056;p26"/>
              <p:cNvSpPr/>
              <p:nvPr/>
            </p:nvSpPr>
            <p:spPr>
              <a:xfrm>
                <a:off x="1526125" y="471350"/>
                <a:ext cx="341675" cy="1616325"/>
              </a:xfrm>
              <a:custGeom>
                <a:rect b="b" l="l" r="r" t="t"/>
                <a:pathLst>
                  <a:path extrusionOk="0" h="64653" w="13667">
                    <a:moveTo>
                      <a:pt x="5690" y="1"/>
                    </a:moveTo>
                    <a:cubicBezTo>
                      <a:pt x="5690" y="1"/>
                      <a:pt x="8177" y="38215"/>
                      <a:pt x="1" y="64652"/>
                    </a:cubicBezTo>
                    <a:cubicBezTo>
                      <a:pt x="13508" y="46788"/>
                      <a:pt x="13667" y="1"/>
                      <a:pt x="136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7" name="Google Shape;4057;p26"/>
              <p:cNvSpPr/>
              <p:nvPr/>
            </p:nvSpPr>
            <p:spPr>
              <a:xfrm>
                <a:off x="1440600" y="2105050"/>
                <a:ext cx="512750" cy="1889825"/>
              </a:xfrm>
              <a:custGeom>
                <a:rect b="b" l="l" r="r" t="t"/>
                <a:pathLst>
                  <a:path extrusionOk="0" h="75593" w="20510">
                    <a:moveTo>
                      <a:pt x="0" y="0"/>
                    </a:moveTo>
                    <a:lnTo>
                      <a:pt x="0" y="75593"/>
                    </a:lnTo>
                    <a:lnTo>
                      <a:pt x="20509" y="75593"/>
                    </a:lnTo>
                    <a:cubicBezTo>
                      <a:pt x="20012" y="33659"/>
                      <a:pt x="11021" y="239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8" name="Google Shape;4058;p26"/>
              <p:cNvSpPr/>
              <p:nvPr/>
            </p:nvSpPr>
            <p:spPr>
              <a:xfrm>
                <a:off x="1440600" y="2105050"/>
                <a:ext cx="384450" cy="1889825"/>
              </a:xfrm>
              <a:custGeom>
                <a:rect b="b" l="l" r="r" t="t"/>
                <a:pathLst>
                  <a:path extrusionOk="0" h="75593" w="15378">
                    <a:moveTo>
                      <a:pt x="0" y="0"/>
                    </a:moveTo>
                    <a:lnTo>
                      <a:pt x="0" y="75593"/>
                    </a:lnTo>
                    <a:lnTo>
                      <a:pt x="15377" y="75593"/>
                    </a:lnTo>
                    <a:cubicBezTo>
                      <a:pt x="14999" y="33659"/>
                      <a:pt x="8256" y="239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9" name="Google Shape;4059;p26"/>
              <p:cNvSpPr/>
              <p:nvPr/>
            </p:nvSpPr>
            <p:spPr>
              <a:xfrm>
                <a:off x="1440600" y="2197550"/>
                <a:ext cx="214850" cy="1797325"/>
              </a:xfrm>
              <a:custGeom>
                <a:rect b="b" l="l" r="r" t="t"/>
                <a:pathLst>
                  <a:path extrusionOk="0" h="71893" w="8594">
                    <a:moveTo>
                      <a:pt x="4317" y="0"/>
                    </a:moveTo>
                    <a:lnTo>
                      <a:pt x="0" y="617"/>
                    </a:lnTo>
                    <a:lnTo>
                      <a:pt x="0" y="71893"/>
                    </a:lnTo>
                    <a:lnTo>
                      <a:pt x="8594" y="71893"/>
                    </a:lnTo>
                    <a:cubicBezTo>
                      <a:pt x="8594" y="21902"/>
                      <a:pt x="4317" y="0"/>
                      <a:pt x="43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0" name="Google Shape;4060;p26"/>
              <p:cNvSpPr/>
              <p:nvPr/>
            </p:nvSpPr>
            <p:spPr>
              <a:xfrm>
                <a:off x="1440600" y="2035925"/>
                <a:ext cx="214850" cy="206400"/>
              </a:xfrm>
              <a:custGeom>
                <a:rect b="b" l="l" r="r" t="t"/>
                <a:pathLst>
                  <a:path extrusionOk="0" h="8256" w="8594">
                    <a:moveTo>
                      <a:pt x="0" y="0"/>
                    </a:moveTo>
                    <a:lnTo>
                      <a:pt x="0" y="7082"/>
                    </a:lnTo>
                    <a:lnTo>
                      <a:pt x="8594" y="8256"/>
                    </a:lnTo>
                    <a:lnTo>
                      <a:pt x="8594" y="2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61" name="Google Shape;4061;p26"/>
            <p:cNvGrpSpPr/>
            <p:nvPr/>
          </p:nvGrpSpPr>
          <p:grpSpPr>
            <a:xfrm flipH="1">
              <a:off x="8319293" y="-132175"/>
              <a:ext cx="832143" cy="5305618"/>
              <a:chOff x="1440600" y="197825"/>
              <a:chExt cx="990175" cy="3797050"/>
            </a:xfrm>
          </p:grpSpPr>
          <p:sp>
            <p:nvSpPr>
              <p:cNvPr id="4062" name="Google Shape;4062;p26"/>
              <p:cNvSpPr/>
              <p:nvPr/>
            </p:nvSpPr>
            <p:spPr>
              <a:xfrm>
                <a:off x="1440600" y="197825"/>
                <a:ext cx="990175" cy="1889850"/>
              </a:xfrm>
              <a:custGeom>
                <a:rect b="b" l="l" r="r" t="t"/>
                <a:pathLst>
                  <a:path extrusionOk="0" h="75594" w="39607">
                    <a:moveTo>
                      <a:pt x="0" y="1"/>
                    </a:moveTo>
                    <a:lnTo>
                      <a:pt x="0" y="75593"/>
                    </a:lnTo>
                    <a:lnTo>
                      <a:pt x="219" y="75593"/>
                    </a:lnTo>
                    <a:cubicBezTo>
                      <a:pt x="21405" y="75593"/>
                      <a:pt x="38652" y="42074"/>
                      <a:pt x="39606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3" name="Google Shape;4063;p26"/>
              <p:cNvSpPr/>
              <p:nvPr/>
            </p:nvSpPr>
            <p:spPr>
              <a:xfrm>
                <a:off x="1440600" y="2105050"/>
                <a:ext cx="590825" cy="1889825"/>
              </a:xfrm>
              <a:custGeom>
                <a:rect b="b" l="l" r="r" t="t"/>
                <a:pathLst>
                  <a:path extrusionOk="0" h="75593" w="23633">
                    <a:moveTo>
                      <a:pt x="0" y="0"/>
                    </a:moveTo>
                    <a:lnTo>
                      <a:pt x="0" y="75593"/>
                    </a:lnTo>
                    <a:lnTo>
                      <a:pt x="23633" y="75593"/>
                    </a:lnTo>
                    <a:cubicBezTo>
                      <a:pt x="23056" y="33659"/>
                      <a:pt x="12712" y="239"/>
                      <a:pt x="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4" name="Google Shape;4064;p26"/>
              <p:cNvSpPr/>
              <p:nvPr/>
            </p:nvSpPr>
            <p:spPr>
              <a:xfrm>
                <a:off x="1440600" y="197825"/>
                <a:ext cx="858875" cy="1889850"/>
              </a:xfrm>
              <a:custGeom>
                <a:rect b="b" l="l" r="r" t="t"/>
                <a:pathLst>
                  <a:path extrusionOk="0" h="75594" w="34355">
                    <a:moveTo>
                      <a:pt x="0" y="1"/>
                    </a:moveTo>
                    <a:lnTo>
                      <a:pt x="0" y="75593"/>
                    </a:lnTo>
                    <a:lnTo>
                      <a:pt x="179" y="75593"/>
                    </a:lnTo>
                    <a:cubicBezTo>
                      <a:pt x="18560" y="75593"/>
                      <a:pt x="33539" y="42074"/>
                      <a:pt x="343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5" name="Google Shape;4065;p26"/>
              <p:cNvSpPr/>
              <p:nvPr/>
            </p:nvSpPr>
            <p:spPr>
              <a:xfrm>
                <a:off x="1440600" y="197825"/>
                <a:ext cx="644550" cy="1889850"/>
              </a:xfrm>
              <a:custGeom>
                <a:rect b="b" l="l" r="r" t="t"/>
                <a:pathLst>
                  <a:path extrusionOk="0" h="75594" w="25782">
                    <a:moveTo>
                      <a:pt x="0" y="1"/>
                    </a:moveTo>
                    <a:lnTo>
                      <a:pt x="0" y="75593"/>
                    </a:lnTo>
                    <a:lnTo>
                      <a:pt x="139" y="75593"/>
                    </a:lnTo>
                    <a:cubicBezTo>
                      <a:pt x="13905" y="75593"/>
                      <a:pt x="25144" y="42074"/>
                      <a:pt x="257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6" name="Google Shape;4066;p26"/>
              <p:cNvSpPr/>
              <p:nvPr/>
            </p:nvSpPr>
            <p:spPr>
              <a:xfrm>
                <a:off x="1526125" y="471350"/>
                <a:ext cx="341675" cy="1616325"/>
              </a:xfrm>
              <a:custGeom>
                <a:rect b="b" l="l" r="r" t="t"/>
                <a:pathLst>
                  <a:path extrusionOk="0" h="64653" w="13667">
                    <a:moveTo>
                      <a:pt x="5690" y="1"/>
                    </a:moveTo>
                    <a:cubicBezTo>
                      <a:pt x="5690" y="1"/>
                      <a:pt x="8177" y="38215"/>
                      <a:pt x="1" y="64652"/>
                    </a:cubicBezTo>
                    <a:cubicBezTo>
                      <a:pt x="13508" y="46788"/>
                      <a:pt x="13667" y="1"/>
                      <a:pt x="136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7" name="Google Shape;4067;p26"/>
              <p:cNvSpPr/>
              <p:nvPr/>
            </p:nvSpPr>
            <p:spPr>
              <a:xfrm>
                <a:off x="1440600" y="2105050"/>
                <a:ext cx="512750" cy="1889825"/>
              </a:xfrm>
              <a:custGeom>
                <a:rect b="b" l="l" r="r" t="t"/>
                <a:pathLst>
                  <a:path extrusionOk="0" h="75593" w="20510">
                    <a:moveTo>
                      <a:pt x="0" y="0"/>
                    </a:moveTo>
                    <a:lnTo>
                      <a:pt x="0" y="75593"/>
                    </a:lnTo>
                    <a:lnTo>
                      <a:pt x="20509" y="75593"/>
                    </a:lnTo>
                    <a:cubicBezTo>
                      <a:pt x="20012" y="33659"/>
                      <a:pt x="11021" y="239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8" name="Google Shape;4068;p26"/>
              <p:cNvSpPr/>
              <p:nvPr/>
            </p:nvSpPr>
            <p:spPr>
              <a:xfrm>
                <a:off x="1440600" y="2105050"/>
                <a:ext cx="384450" cy="1889825"/>
              </a:xfrm>
              <a:custGeom>
                <a:rect b="b" l="l" r="r" t="t"/>
                <a:pathLst>
                  <a:path extrusionOk="0" h="75593" w="15378">
                    <a:moveTo>
                      <a:pt x="0" y="0"/>
                    </a:moveTo>
                    <a:lnTo>
                      <a:pt x="0" y="75593"/>
                    </a:lnTo>
                    <a:lnTo>
                      <a:pt x="15377" y="75593"/>
                    </a:lnTo>
                    <a:cubicBezTo>
                      <a:pt x="14999" y="33659"/>
                      <a:pt x="8256" y="239"/>
                      <a:pt x="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9" name="Google Shape;4069;p26"/>
              <p:cNvSpPr/>
              <p:nvPr/>
            </p:nvSpPr>
            <p:spPr>
              <a:xfrm>
                <a:off x="1440600" y="2197550"/>
                <a:ext cx="214850" cy="1797325"/>
              </a:xfrm>
              <a:custGeom>
                <a:rect b="b" l="l" r="r" t="t"/>
                <a:pathLst>
                  <a:path extrusionOk="0" h="71893" w="8594">
                    <a:moveTo>
                      <a:pt x="4317" y="0"/>
                    </a:moveTo>
                    <a:lnTo>
                      <a:pt x="0" y="617"/>
                    </a:lnTo>
                    <a:lnTo>
                      <a:pt x="0" y="71893"/>
                    </a:lnTo>
                    <a:lnTo>
                      <a:pt x="8594" y="71893"/>
                    </a:lnTo>
                    <a:cubicBezTo>
                      <a:pt x="8594" y="21902"/>
                      <a:pt x="4317" y="0"/>
                      <a:pt x="43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0" name="Google Shape;4070;p26"/>
              <p:cNvSpPr/>
              <p:nvPr/>
            </p:nvSpPr>
            <p:spPr>
              <a:xfrm>
                <a:off x="1440600" y="2035925"/>
                <a:ext cx="214850" cy="206400"/>
              </a:xfrm>
              <a:custGeom>
                <a:rect b="b" l="l" r="r" t="t"/>
                <a:pathLst>
                  <a:path extrusionOk="0" h="8256" w="8594">
                    <a:moveTo>
                      <a:pt x="0" y="0"/>
                    </a:moveTo>
                    <a:lnTo>
                      <a:pt x="0" y="7082"/>
                    </a:lnTo>
                    <a:lnTo>
                      <a:pt x="8594" y="8256"/>
                    </a:lnTo>
                    <a:lnTo>
                      <a:pt x="8594" y="2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71" name="Google Shape;4071;p26"/>
            <p:cNvGrpSpPr/>
            <p:nvPr/>
          </p:nvGrpSpPr>
          <p:grpSpPr>
            <a:xfrm>
              <a:off x="-417858" y="-823150"/>
              <a:ext cx="9978772" cy="1382075"/>
              <a:chOff x="193475" y="-693375"/>
              <a:chExt cx="7221575" cy="1382075"/>
            </a:xfrm>
          </p:grpSpPr>
          <p:sp>
            <p:nvSpPr>
              <p:cNvPr id="4072" name="Google Shape;4072;p26"/>
              <p:cNvSpPr/>
              <p:nvPr/>
            </p:nvSpPr>
            <p:spPr>
              <a:xfrm>
                <a:off x="363575" y="384325"/>
                <a:ext cx="6883875" cy="304375"/>
              </a:xfrm>
              <a:custGeom>
                <a:rect b="b" l="l" r="r" t="t"/>
                <a:pathLst>
                  <a:path extrusionOk="0" h="12175" w="275355">
                    <a:moveTo>
                      <a:pt x="0" y="0"/>
                    </a:moveTo>
                    <a:lnTo>
                      <a:pt x="0" y="9390"/>
                    </a:lnTo>
                    <a:lnTo>
                      <a:pt x="0" y="10782"/>
                    </a:lnTo>
                    <a:lnTo>
                      <a:pt x="14522" y="10782"/>
                    </a:lnTo>
                    <a:lnTo>
                      <a:pt x="14522" y="9370"/>
                    </a:lnTo>
                    <a:lnTo>
                      <a:pt x="16869" y="9370"/>
                    </a:lnTo>
                    <a:lnTo>
                      <a:pt x="16869" y="12175"/>
                    </a:lnTo>
                    <a:lnTo>
                      <a:pt x="30913" y="12175"/>
                    </a:lnTo>
                    <a:lnTo>
                      <a:pt x="30913" y="9370"/>
                    </a:lnTo>
                    <a:lnTo>
                      <a:pt x="33261" y="9370"/>
                    </a:lnTo>
                    <a:lnTo>
                      <a:pt x="33261" y="10782"/>
                    </a:lnTo>
                    <a:lnTo>
                      <a:pt x="47782" y="10782"/>
                    </a:lnTo>
                    <a:lnTo>
                      <a:pt x="47782" y="9370"/>
                    </a:lnTo>
                    <a:lnTo>
                      <a:pt x="50110" y="9370"/>
                    </a:lnTo>
                    <a:lnTo>
                      <a:pt x="50110" y="12175"/>
                    </a:lnTo>
                    <a:lnTo>
                      <a:pt x="64632" y="12175"/>
                    </a:lnTo>
                    <a:lnTo>
                      <a:pt x="64632" y="9370"/>
                    </a:lnTo>
                    <a:lnTo>
                      <a:pt x="66979" y="9370"/>
                    </a:lnTo>
                    <a:lnTo>
                      <a:pt x="66979" y="10782"/>
                    </a:lnTo>
                    <a:lnTo>
                      <a:pt x="81023" y="10782"/>
                    </a:lnTo>
                    <a:lnTo>
                      <a:pt x="81023" y="9370"/>
                    </a:lnTo>
                    <a:lnTo>
                      <a:pt x="83370" y="9370"/>
                    </a:lnTo>
                    <a:lnTo>
                      <a:pt x="83370" y="12175"/>
                    </a:lnTo>
                    <a:lnTo>
                      <a:pt x="97892" y="12175"/>
                    </a:lnTo>
                    <a:lnTo>
                      <a:pt x="97892" y="9370"/>
                    </a:lnTo>
                    <a:lnTo>
                      <a:pt x="101174" y="9370"/>
                    </a:lnTo>
                    <a:lnTo>
                      <a:pt x="101174" y="10782"/>
                    </a:lnTo>
                    <a:lnTo>
                      <a:pt x="115656" y="10782"/>
                    </a:lnTo>
                    <a:lnTo>
                      <a:pt x="115656" y="9370"/>
                    </a:lnTo>
                    <a:lnTo>
                      <a:pt x="118481" y="9370"/>
                    </a:lnTo>
                    <a:lnTo>
                      <a:pt x="118481" y="12175"/>
                    </a:lnTo>
                    <a:lnTo>
                      <a:pt x="133460" y="12175"/>
                    </a:lnTo>
                    <a:lnTo>
                      <a:pt x="133460" y="9370"/>
                    </a:lnTo>
                    <a:lnTo>
                      <a:pt x="136285" y="9370"/>
                    </a:lnTo>
                    <a:lnTo>
                      <a:pt x="136285" y="10782"/>
                    </a:lnTo>
                    <a:lnTo>
                      <a:pt x="151722" y="10782"/>
                    </a:lnTo>
                    <a:lnTo>
                      <a:pt x="151722" y="9370"/>
                    </a:lnTo>
                    <a:lnTo>
                      <a:pt x="154527" y="9370"/>
                    </a:lnTo>
                    <a:lnTo>
                      <a:pt x="154527" y="12175"/>
                    </a:lnTo>
                    <a:lnTo>
                      <a:pt x="169048" y="12175"/>
                    </a:lnTo>
                    <a:lnTo>
                      <a:pt x="169048" y="9370"/>
                    </a:lnTo>
                    <a:lnTo>
                      <a:pt x="172331" y="9370"/>
                    </a:lnTo>
                    <a:lnTo>
                      <a:pt x="172331" y="10782"/>
                    </a:lnTo>
                    <a:lnTo>
                      <a:pt x="186852" y="10782"/>
                    </a:lnTo>
                    <a:lnTo>
                      <a:pt x="186852" y="9370"/>
                    </a:lnTo>
                    <a:lnTo>
                      <a:pt x="190115" y="9370"/>
                    </a:lnTo>
                    <a:lnTo>
                      <a:pt x="190115" y="12175"/>
                    </a:lnTo>
                    <a:lnTo>
                      <a:pt x="204636" y="12175"/>
                    </a:lnTo>
                    <a:lnTo>
                      <a:pt x="204636" y="9370"/>
                    </a:lnTo>
                    <a:lnTo>
                      <a:pt x="207441" y="9370"/>
                    </a:lnTo>
                    <a:lnTo>
                      <a:pt x="207441" y="12175"/>
                    </a:lnTo>
                    <a:lnTo>
                      <a:pt x="222440" y="12175"/>
                    </a:lnTo>
                    <a:lnTo>
                      <a:pt x="222440" y="9370"/>
                    </a:lnTo>
                    <a:lnTo>
                      <a:pt x="225722" y="9370"/>
                    </a:lnTo>
                    <a:lnTo>
                      <a:pt x="225722" y="10782"/>
                    </a:lnTo>
                    <a:lnTo>
                      <a:pt x="240224" y="10782"/>
                    </a:lnTo>
                    <a:lnTo>
                      <a:pt x="240224" y="9370"/>
                    </a:lnTo>
                    <a:lnTo>
                      <a:pt x="243507" y="9370"/>
                    </a:lnTo>
                    <a:lnTo>
                      <a:pt x="243507" y="12175"/>
                    </a:lnTo>
                    <a:lnTo>
                      <a:pt x="257551" y="12175"/>
                    </a:lnTo>
                    <a:lnTo>
                      <a:pt x="257551" y="9370"/>
                    </a:lnTo>
                    <a:lnTo>
                      <a:pt x="260833" y="9370"/>
                    </a:lnTo>
                    <a:lnTo>
                      <a:pt x="260833" y="10782"/>
                    </a:lnTo>
                    <a:lnTo>
                      <a:pt x="275355" y="10782"/>
                    </a:lnTo>
                    <a:lnTo>
                      <a:pt x="27535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3" name="Google Shape;4073;p26"/>
              <p:cNvSpPr/>
              <p:nvPr/>
            </p:nvSpPr>
            <p:spPr>
              <a:xfrm>
                <a:off x="363575" y="-634175"/>
                <a:ext cx="6695900" cy="1158775"/>
              </a:xfrm>
              <a:custGeom>
                <a:rect b="b" l="l" r="r" t="t"/>
                <a:pathLst>
                  <a:path extrusionOk="0" h="46351" w="267836">
                    <a:moveTo>
                      <a:pt x="0" y="0"/>
                    </a:moveTo>
                    <a:lnTo>
                      <a:pt x="0" y="46350"/>
                    </a:lnTo>
                    <a:lnTo>
                      <a:pt x="267835" y="46350"/>
                    </a:lnTo>
                    <a:lnTo>
                      <a:pt x="267835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4" name="Google Shape;4074;p26"/>
              <p:cNvSpPr/>
              <p:nvPr/>
            </p:nvSpPr>
            <p:spPr>
              <a:xfrm>
                <a:off x="363575" y="-634175"/>
                <a:ext cx="363050" cy="1194575"/>
              </a:xfrm>
              <a:custGeom>
                <a:rect b="b" l="l" r="r" t="t"/>
                <a:pathLst>
                  <a:path extrusionOk="0" h="47783" w="14522">
                    <a:moveTo>
                      <a:pt x="0" y="0"/>
                    </a:moveTo>
                    <a:lnTo>
                      <a:pt x="0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5" name="Google Shape;4075;p26"/>
              <p:cNvSpPr/>
              <p:nvPr/>
            </p:nvSpPr>
            <p:spPr>
              <a:xfrm>
                <a:off x="434175" y="-634175"/>
                <a:ext cx="210900" cy="1194575"/>
              </a:xfrm>
              <a:custGeom>
                <a:rect b="b" l="l" r="r" t="t"/>
                <a:pathLst>
                  <a:path extrusionOk="0" h="47783" w="8436">
                    <a:moveTo>
                      <a:pt x="1" y="0"/>
                    </a:moveTo>
                    <a:lnTo>
                      <a:pt x="1" y="47782"/>
                    </a:lnTo>
                    <a:lnTo>
                      <a:pt x="8435" y="47782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6" name="Google Shape;4076;p26"/>
              <p:cNvSpPr/>
              <p:nvPr/>
            </p:nvSpPr>
            <p:spPr>
              <a:xfrm>
                <a:off x="785300" y="-634175"/>
                <a:ext cx="351125" cy="1228900"/>
              </a:xfrm>
              <a:custGeom>
                <a:rect b="b" l="l" r="r" t="t"/>
                <a:pathLst>
                  <a:path extrusionOk="0" h="49156" w="14045">
                    <a:moveTo>
                      <a:pt x="0" y="0"/>
                    </a:moveTo>
                    <a:lnTo>
                      <a:pt x="0" y="49155"/>
                    </a:lnTo>
                    <a:lnTo>
                      <a:pt x="14044" y="49155"/>
                    </a:lnTo>
                    <a:lnTo>
                      <a:pt x="14044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7" name="Google Shape;4077;p26"/>
              <p:cNvSpPr/>
              <p:nvPr/>
            </p:nvSpPr>
            <p:spPr>
              <a:xfrm>
                <a:off x="867350" y="-634175"/>
                <a:ext cx="187025" cy="1228900"/>
              </a:xfrm>
              <a:custGeom>
                <a:rect b="b" l="l" r="r" t="t"/>
                <a:pathLst>
                  <a:path extrusionOk="0" h="49156" w="7481">
                    <a:moveTo>
                      <a:pt x="0" y="0"/>
                    </a:moveTo>
                    <a:lnTo>
                      <a:pt x="0" y="49155"/>
                    </a:lnTo>
                    <a:lnTo>
                      <a:pt x="7480" y="49155"/>
                    </a:lnTo>
                    <a:lnTo>
                      <a:pt x="7480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8" name="Google Shape;4078;p26"/>
              <p:cNvSpPr/>
              <p:nvPr/>
            </p:nvSpPr>
            <p:spPr>
              <a:xfrm>
                <a:off x="1195075" y="-634175"/>
                <a:ext cx="363075" cy="1194575"/>
              </a:xfrm>
              <a:custGeom>
                <a:rect b="b" l="l" r="r" t="t"/>
                <a:pathLst>
                  <a:path extrusionOk="0" h="47783" w="14523">
                    <a:moveTo>
                      <a:pt x="1" y="0"/>
                    </a:moveTo>
                    <a:lnTo>
                      <a:pt x="1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9" name="Google Shape;4079;p26"/>
              <p:cNvSpPr/>
              <p:nvPr/>
            </p:nvSpPr>
            <p:spPr>
              <a:xfrm>
                <a:off x="1277150" y="-634175"/>
                <a:ext cx="198950" cy="1194575"/>
              </a:xfrm>
              <a:custGeom>
                <a:rect b="b" l="l" r="r" t="t"/>
                <a:pathLst>
                  <a:path extrusionOk="0" h="47783" w="7958">
                    <a:moveTo>
                      <a:pt x="0" y="0"/>
                    </a:moveTo>
                    <a:lnTo>
                      <a:pt x="0" y="47782"/>
                    </a:lnTo>
                    <a:lnTo>
                      <a:pt x="7957" y="47782"/>
                    </a:lnTo>
                    <a:lnTo>
                      <a:pt x="7957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0" name="Google Shape;4080;p26"/>
              <p:cNvSpPr/>
              <p:nvPr/>
            </p:nvSpPr>
            <p:spPr>
              <a:xfrm>
                <a:off x="1616300" y="-634175"/>
                <a:ext cx="363075" cy="1228900"/>
              </a:xfrm>
              <a:custGeom>
                <a:rect b="b" l="l" r="r" t="t"/>
                <a:pathLst>
                  <a:path extrusionOk="0" h="49156" w="14523">
                    <a:moveTo>
                      <a:pt x="1" y="0"/>
                    </a:moveTo>
                    <a:lnTo>
                      <a:pt x="1" y="49155"/>
                    </a:lnTo>
                    <a:lnTo>
                      <a:pt x="14523" y="49155"/>
                    </a:lnTo>
                    <a:lnTo>
                      <a:pt x="14523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1" name="Google Shape;4081;p26"/>
              <p:cNvSpPr/>
              <p:nvPr/>
            </p:nvSpPr>
            <p:spPr>
              <a:xfrm>
                <a:off x="1698375" y="-634175"/>
                <a:ext cx="210875" cy="1228900"/>
              </a:xfrm>
              <a:custGeom>
                <a:rect b="b" l="l" r="r" t="t"/>
                <a:pathLst>
                  <a:path extrusionOk="0" h="49156" w="8435">
                    <a:moveTo>
                      <a:pt x="0" y="0"/>
                    </a:moveTo>
                    <a:lnTo>
                      <a:pt x="0" y="49155"/>
                    </a:lnTo>
                    <a:lnTo>
                      <a:pt x="8435" y="49155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2" name="Google Shape;4082;p26"/>
              <p:cNvSpPr/>
              <p:nvPr/>
            </p:nvSpPr>
            <p:spPr>
              <a:xfrm>
                <a:off x="2038025" y="-634175"/>
                <a:ext cx="351150" cy="1194575"/>
              </a:xfrm>
              <a:custGeom>
                <a:rect b="b" l="l" r="r" t="t"/>
                <a:pathLst>
                  <a:path extrusionOk="0" h="47783" w="14046">
                    <a:moveTo>
                      <a:pt x="1" y="0"/>
                    </a:moveTo>
                    <a:lnTo>
                      <a:pt x="1" y="47782"/>
                    </a:lnTo>
                    <a:lnTo>
                      <a:pt x="14045" y="47782"/>
                    </a:lnTo>
                    <a:lnTo>
                      <a:pt x="14045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3" name="Google Shape;4083;p26"/>
              <p:cNvSpPr/>
              <p:nvPr/>
            </p:nvSpPr>
            <p:spPr>
              <a:xfrm>
                <a:off x="2108150" y="-634175"/>
                <a:ext cx="198950" cy="1194575"/>
              </a:xfrm>
              <a:custGeom>
                <a:rect b="b" l="l" r="r" t="t"/>
                <a:pathLst>
                  <a:path extrusionOk="0" h="47783" w="7958">
                    <a:moveTo>
                      <a:pt x="1" y="0"/>
                    </a:moveTo>
                    <a:lnTo>
                      <a:pt x="1" y="47782"/>
                    </a:lnTo>
                    <a:lnTo>
                      <a:pt x="7958" y="47782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4" name="Google Shape;4084;p26"/>
              <p:cNvSpPr/>
              <p:nvPr/>
            </p:nvSpPr>
            <p:spPr>
              <a:xfrm>
                <a:off x="2447825" y="-634175"/>
                <a:ext cx="363075" cy="1228900"/>
              </a:xfrm>
              <a:custGeom>
                <a:rect b="b" l="l" r="r" t="t"/>
                <a:pathLst>
                  <a:path extrusionOk="0" h="49156" w="14523">
                    <a:moveTo>
                      <a:pt x="0" y="0"/>
                    </a:moveTo>
                    <a:lnTo>
                      <a:pt x="0" y="49155"/>
                    </a:lnTo>
                    <a:lnTo>
                      <a:pt x="14522" y="49155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5" name="Google Shape;4085;p26"/>
              <p:cNvSpPr/>
              <p:nvPr/>
            </p:nvSpPr>
            <p:spPr>
              <a:xfrm>
                <a:off x="2529375" y="-634175"/>
                <a:ext cx="198950" cy="1228900"/>
              </a:xfrm>
              <a:custGeom>
                <a:rect b="b" l="l" r="r" t="t"/>
                <a:pathLst>
                  <a:path extrusionOk="0" h="49156" w="7958">
                    <a:moveTo>
                      <a:pt x="1" y="0"/>
                    </a:moveTo>
                    <a:lnTo>
                      <a:pt x="1" y="49155"/>
                    </a:lnTo>
                    <a:lnTo>
                      <a:pt x="7958" y="49155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6" name="Google Shape;4086;p26"/>
              <p:cNvSpPr/>
              <p:nvPr/>
            </p:nvSpPr>
            <p:spPr>
              <a:xfrm>
                <a:off x="2892925" y="-634175"/>
                <a:ext cx="363075" cy="1194575"/>
              </a:xfrm>
              <a:custGeom>
                <a:rect b="b" l="l" r="r" t="t"/>
                <a:pathLst>
                  <a:path extrusionOk="0" h="47783" w="14523">
                    <a:moveTo>
                      <a:pt x="0" y="0"/>
                    </a:moveTo>
                    <a:lnTo>
                      <a:pt x="0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7" name="Google Shape;4087;p26"/>
              <p:cNvSpPr/>
              <p:nvPr/>
            </p:nvSpPr>
            <p:spPr>
              <a:xfrm>
                <a:off x="2973975" y="-634175"/>
                <a:ext cx="210900" cy="1194575"/>
              </a:xfrm>
              <a:custGeom>
                <a:rect b="b" l="l" r="r" t="t"/>
                <a:pathLst>
                  <a:path extrusionOk="0" h="47783" w="8436">
                    <a:moveTo>
                      <a:pt x="1" y="0"/>
                    </a:moveTo>
                    <a:lnTo>
                      <a:pt x="1" y="47782"/>
                    </a:lnTo>
                    <a:lnTo>
                      <a:pt x="8435" y="47782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8" name="Google Shape;4088;p26"/>
              <p:cNvSpPr/>
              <p:nvPr/>
            </p:nvSpPr>
            <p:spPr>
              <a:xfrm>
                <a:off x="3325600" y="-634175"/>
                <a:ext cx="374500" cy="1228900"/>
              </a:xfrm>
              <a:custGeom>
                <a:rect b="b" l="l" r="r" t="t"/>
                <a:pathLst>
                  <a:path extrusionOk="0" h="49156" w="14980">
                    <a:moveTo>
                      <a:pt x="0" y="0"/>
                    </a:moveTo>
                    <a:lnTo>
                      <a:pt x="0" y="49155"/>
                    </a:lnTo>
                    <a:lnTo>
                      <a:pt x="14979" y="49155"/>
                    </a:lnTo>
                    <a:lnTo>
                      <a:pt x="14979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9" name="Google Shape;4089;p26"/>
              <p:cNvSpPr/>
              <p:nvPr/>
            </p:nvSpPr>
            <p:spPr>
              <a:xfrm>
                <a:off x="3407650" y="-634175"/>
                <a:ext cx="210375" cy="1228900"/>
              </a:xfrm>
              <a:custGeom>
                <a:rect b="b" l="l" r="r" t="t"/>
                <a:pathLst>
                  <a:path extrusionOk="0" h="49156" w="8415">
                    <a:moveTo>
                      <a:pt x="0" y="0"/>
                    </a:moveTo>
                    <a:lnTo>
                      <a:pt x="0" y="49155"/>
                    </a:lnTo>
                    <a:lnTo>
                      <a:pt x="8415" y="49155"/>
                    </a:lnTo>
                    <a:lnTo>
                      <a:pt x="841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0" name="Google Shape;4090;p26"/>
              <p:cNvSpPr/>
              <p:nvPr/>
            </p:nvSpPr>
            <p:spPr>
              <a:xfrm>
                <a:off x="3770675" y="-634175"/>
                <a:ext cx="385950" cy="1194575"/>
              </a:xfrm>
              <a:custGeom>
                <a:rect b="b" l="l" r="r" t="t"/>
                <a:pathLst>
                  <a:path extrusionOk="0" h="47783" w="15438">
                    <a:moveTo>
                      <a:pt x="1" y="0"/>
                    </a:moveTo>
                    <a:lnTo>
                      <a:pt x="1" y="47782"/>
                    </a:lnTo>
                    <a:lnTo>
                      <a:pt x="15438" y="47782"/>
                    </a:lnTo>
                    <a:lnTo>
                      <a:pt x="15438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1" name="Google Shape;4091;p26"/>
              <p:cNvSpPr/>
              <p:nvPr/>
            </p:nvSpPr>
            <p:spPr>
              <a:xfrm>
                <a:off x="3864175" y="-634175"/>
                <a:ext cx="198950" cy="1194575"/>
              </a:xfrm>
              <a:custGeom>
                <a:rect b="b" l="l" r="r" t="t"/>
                <a:pathLst>
                  <a:path extrusionOk="0" h="47783" w="7958">
                    <a:moveTo>
                      <a:pt x="1" y="0"/>
                    </a:moveTo>
                    <a:lnTo>
                      <a:pt x="1" y="47782"/>
                    </a:lnTo>
                    <a:lnTo>
                      <a:pt x="7958" y="47782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2" name="Google Shape;4092;p26"/>
              <p:cNvSpPr/>
              <p:nvPr/>
            </p:nvSpPr>
            <p:spPr>
              <a:xfrm>
                <a:off x="4226725" y="-634175"/>
                <a:ext cx="363075" cy="1228900"/>
              </a:xfrm>
              <a:custGeom>
                <a:rect b="b" l="l" r="r" t="t"/>
                <a:pathLst>
                  <a:path extrusionOk="0" h="49156" w="14523">
                    <a:moveTo>
                      <a:pt x="1" y="0"/>
                    </a:moveTo>
                    <a:lnTo>
                      <a:pt x="1" y="49155"/>
                    </a:lnTo>
                    <a:lnTo>
                      <a:pt x="14522" y="49155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3" name="Google Shape;4093;p26"/>
              <p:cNvSpPr/>
              <p:nvPr/>
            </p:nvSpPr>
            <p:spPr>
              <a:xfrm>
                <a:off x="4308775" y="-634175"/>
                <a:ext cx="187025" cy="1228900"/>
              </a:xfrm>
              <a:custGeom>
                <a:rect b="b" l="l" r="r" t="t"/>
                <a:pathLst>
                  <a:path extrusionOk="0" h="49156" w="7481">
                    <a:moveTo>
                      <a:pt x="1" y="0"/>
                    </a:moveTo>
                    <a:lnTo>
                      <a:pt x="1" y="49155"/>
                    </a:lnTo>
                    <a:lnTo>
                      <a:pt x="7481" y="49155"/>
                    </a:lnTo>
                    <a:lnTo>
                      <a:pt x="7481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4" name="Google Shape;4094;p26"/>
              <p:cNvSpPr/>
              <p:nvPr/>
            </p:nvSpPr>
            <p:spPr>
              <a:xfrm>
                <a:off x="4671825" y="-634175"/>
                <a:ext cx="363075" cy="1194575"/>
              </a:xfrm>
              <a:custGeom>
                <a:rect b="b" l="l" r="r" t="t"/>
                <a:pathLst>
                  <a:path extrusionOk="0" h="47783" w="14523">
                    <a:moveTo>
                      <a:pt x="1" y="0"/>
                    </a:moveTo>
                    <a:lnTo>
                      <a:pt x="1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5" name="Google Shape;4095;p26"/>
              <p:cNvSpPr/>
              <p:nvPr/>
            </p:nvSpPr>
            <p:spPr>
              <a:xfrm>
                <a:off x="4741950" y="-634175"/>
                <a:ext cx="210875" cy="1194575"/>
              </a:xfrm>
              <a:custGeom>
                <a:rect b="b" l="l" r="r" t="t"/>
                <a:pathLst>
                  <a:path extrusionOk="0" h="47783" w="8435">
                    <a:moveTo>
                      <a:pt x="0" y="0"/>
                    </a:moveTo>
                    <a:lnTo>
                      <a:pt x="0" y="47782"/>
                    </a:lnTo>
                    <a:lnTo>
                      <a:pt x="8435" y="47782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6" name="Google Shape;4096;p26"/>
              <p:cNvSpPr/>
              <p:nvPr/>
            </p:nvSpPr>
            <p:spPr>
              <a:xfrm>
                <a:off x="5116425" y="-634175"/>
                <a:ext cx="363075" cy="1228900"/>
              </a:xfrm>
              <a:custGeom>
                <a:rect b="b" l="l" r="r" t="t"/>
                <a:pathLst>
                  <a:path extrusionOk="0" h="49156" w="14523">
                    <a:moveTo>
                      <a:pt x="1" y="0"/>
                    </a:moveTo>
                    <a:lnTo>
                      <a:pt x="1" y="49155"/>
                    </a:lnTo>
                    <a:lnTo>
                      <a:pt x="14522" y="49155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7" name="Google Shape;4097;p26"/>
              <p:cNvSpPr/>
              <p:nvPr/>
            </p:nvSpPr>
            <p:spPr>
              <a:xfrm>
                <a:off x="5198475" y="-634175"/>
                <a:ext cx="198950" cy="1228900"/>
              </a:xfrm>
              <a:custGeom>
                <a:rect b="b" l="l" r="r" t="t"/>
                <a:pathLst>
                  <a:path extrusionOk="0" h="49156" w="7958">
                    <a:moveTo>
                      <a:pt x="1" y="0"/>
                    </a:moveTo>
                    <a:lnTo>
                      <a:pt x="1" y="49155"/>
                    </a:lnTo>
                    <a:lnTo>
                      <a:pt x="7958" y="49155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8" name="Google Shape;4098;p26"/>
              <p:cNvSpPr/>
              <p:nvPr/>
            </p:nvSpPr>
            <p:spPr>
              <a:xfrm>
                <a:off x="5549600" y="-634175"/>
                <a:ext cx="375000" cy="1228900"/>
              </a:xfrm>
              <a:custGeom>
                <a:rect b="b" l="l" r="r" t="t"/>
                <a:pathLst>
                  <a:path extrusionOk="0" h="49156" w="15000">
                    <a:moveTo>
                      <a:pt x="0" y="0"/>
                    </a:moveTo>
                    <a:lnTo>
                      <a:pt x="0" y="49155"/>
                    </a:lnTo>
                    <a:lnTo>
                      <a:pt x="14999" y="49155"/>
                    </a:lnTo>
                    <a:lnTo>
                      <a:pt x="14999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9" name="Google Shape;4099;p26"/>
              <p:cNvSpPr/>
              <p:nvPr/>
            </p:nvSpPr>
            <p:spPr>
              <a:xfrm>
                <a:off x="5631650" y="-634175"/>
                <a:ext cx="198950" cy="1228900"/>
              </a:xfrm>
              <a:custGeom>
                <a:rect b="b" l="l" r="r" t="t"/>
                <a:pathLst>
                  <a:path extrusionOk="0" h="49156" w="7958">
                    <a:moveTo>
                      <a:pt x="0" y="0"/>
                    </a:moveTo>
                    <a:lnTo>
                      <a:pt x="0" y="49155"/>
                    </a:lnTo>
                    <a:lnTo>
                      <a:pt x="7957" y="49155"/>
                    </a:lnTo>
                    <a:lnTo>
                      <a:pt x="7957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0" name="Google Shape;4100;p26"/>
              <p:cNvSpPr/>
              <p:nvPr/>
            </p:nvSpPr>
            <p:spPr>
              <a:xfrm>
                <a:off x="6006625" y="-634175"/>
                <a:ext cx="363075" cy="1194575"/>
              </a:xfrm>
              <a:custGeom>
                <a:rect b="b" l="l" r="r" t="t"/>
                <a:pathLst>
                  <a:path extrusionOk="0" h="47783" w="14523">
                    <a:moveTo>
                      <a:pt x="0" y="0"/>
                    </a:moveTo>
                    <a:lnTo>
                      <a:pt x="0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1" name="Google Shape;4101;p26"/>
              <p:cNvSpPr/>
              <p:nvPr/>
            </p:nvSpPr>
            <p:spPr>
              <a:xfrm>
                <a:off x="6076750" y="-634175"/>
                <a:ext cx="210875" cy="1194575"/>
              </a:xfrm>
              <a:custGeom>
                <a:rect b="b" l="l" r="r" t="t"/>
                <a:pathLst>
                  <a:path extrusionOk="0" h="47783" w="8435">
                    <a:moveTo>
                      <a:pt x="0" y="0"/>
                    </a:moveTo>
                    <a:lnTo>
                      <a:pt x="0" y="47782"/>
                    </a:lnTo>
                    <a:lnTo>
                      <a:pt x="8435" y="47782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2" name="Google Shape;4102;p26"/>
              <p:cNvSpPr/>
              <p:nvPr/>
            </p:nvSpPr>
            <p:spPr>
              <a:xfrm>
                <a:off x="6451225" y="-634175"/>
                <a:ext cx="351125" cy="1228900"/>
              </a:xfrm>
              <a:custGeom>
                <a:rect b="b" l="l" r="r" t="t"/>
                <a:pathLst>
                  <a:path extrusionOk="0" h="49156" w="14045">
                    <a:moveTo>
                      <a:pt x="1" y="0"/>
                    </a:moveTo>
                    <a:lnTo>
                      <a:pt x="1" y="49155"/>
                    </a:lnTo>
                    <a:lnTo>
                      <a:pt x="14045" y="49155"/>
                    </a:lnTo>
                    <a:lnTo>
                      <a:pt x="14045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3" name="Google Shape;4103;p26"/>
              <p:cNvSpPr/>
              <p:nvPr/>
            </p:nvSpPr>
            <p:spPr>
              <a:xfrm>
                <a:off x="6532775" y="-634175"/>
                <a:ext cx="187525" cy="1228900"/>
              </a:xfrm>
              <a:custGeom>
                <a:rect b="b" l="l" r="r" t="t"/>
                <a:pathLst>
                  <a:path extrusionOk="0" h="49156" w="7501">
                    <a:moveTo>
                      <a:pt x="1" y="0"/>
                    </a:moveTo>
                    <a:lnTo>
                      <a:pt x="1" y="49155"/>
                    </a:lnTo>
                    <a:lnTo>
                      <a:pt x="7501" y="49155"/>
                    </a:lnTo>
                    <a:lnTo>
                      <a:pt x="7501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4" name="Google Shape;4104;p26"/>
              <p:cNvSpPr/>
              <p:nvPr/>
            </p:nvSpPr>
            <p:spPr>
              <a:xfrm>
                <a:off x="6884400" y="-634175"/>
                <a:ext cx="363050" cy="1194575"/>
              </a:xfrm>
              <a:custGeom>
                <a:rect b="b" l="l" r="r" t="t"/>
                <a:pathLst>
                  <a:path extrusionOk="0" h="47783" w="14522">
                    <a:moveTo>
                      <a:pt x="0" y="0"/>
                    </a:moveTo>
                    <a:lnTo>
                      <a:pt x="0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5" name="Google Shape;4105;p26"/>
              <p:cNvSpPr/>
              <p:nvPr/>
            </p:nvSpPr>
            <p:spPr>
              <a:xfrm>
                <a:off x="6978375" y="-634175"/>
                <a:ext cx="198950" cy="1194575"/>
              </a:xfrm>
              <a:custGeom>
                <a:rect b="b" l="l" r="r" t="t"/>
                <a:pathLst>
                  <a:path extrusionOk="0" h="47783" w="7958">
                    <a:moveTo>
                      <a:pt x="1" y="0"/>
                    </a:moveTo>
                    <a:lnTo>
                      <a:pt x="1" y="47782"/>
                    </a:lnTo>
                    <a:lnTo>
                      <a:pt x="7958" y="47782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6" name="Google Shape;4106;p26"/>
              <p:cNvSpPr/>
              <p:nvPr/>
            </p:nvSpPr>
            <p:spPr>
              <a:xfrm>
                <a:off x="211400" y="-634175"/>
                <a:ext cx="7094250" cy="25"/>
              </a:xfrm>
              <a:custGeom>
                <a:rect b="b" l="l" r="r" t="t"/>
                <a:pathLst>
                  <a:path extrusionOk="0" fill="none" h="1" w="283770">
                    <a:moveTo>
                      <a:pt x="0" y="0"/>
                    </a:moveTo>
                    <a:lnTo>
                      <a:pt x="283769" y="0"/>
                    </a:lnTo>
                  </a:path>
                </a:pathLst>
              </a:custGeom>
              <a:noFill/>
              <a:ln cap="flat" cmpd="sng" w="46750">
                <a:solidFill>
                  <a:srgbClr val="FFB726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7" name="Google Shape;4107;p26"/>
              <p:cNvSpPr/>
              <p:nvPr/>
            </p:nvSpPr>
            <p:spPr>
              <a:xfrm>
                <a:off x="7287225" y="-693375"/>
                <a:ext cx="127825" cy="128350"/>
              </a:xfrm>
              <a:custGeom>
                <a:rect b="b" l="l" r="r" t="t"/>
                <a:pathLst>
                  <a:path extrusionOk="0" h="5134" w="5113">
                    <a:moveTo>
                      <a:pt x="2566" y="1"/>
                    </a:moveTo>
                    <a:cubicBezTo>
                      <a:pt x="1134" y="1"/>
                      <a:pt x="0" y="1155"/>
                      <a:pt x="0" y="2567"/>
                    </a:cubicBezTo>
                    <a:cubicBezTo>
                      <a:pt x="0" y="3979"/>
                      <a:pt x="1134" y="5133"/>
                      <a:pt x="2566" y="5133"/>
                    </a:cubicBezTo>
                    <a:cubicBezTo>
                      <a:pt x="3979" y="5133"/>
                      <a:pt x="5113" y="3979"/>
                      <a:pt x="5113" y="2567"/>
                    </a:cubicBezTo>
                    <a:cubicBezTo>
                      <a:pt x="5113" y="1155"/>
                      <a:pt x="3979" y="1"/>
                      <a:pt x="2566" y="1"/>
                    </a:cubicBezTo>
                    <a:close/>
                  </a:path>
                </a:pathLst>
              </a:custGeom>
              <a:solidFill>
                <a:srgbClr val="FFB72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8" name="Google Shape;4108;p26"/>
              <p:cNvSpPr/>
              <p:nvPr/>
            </p:nvSpPr>
            <p:spPr>
              <a:xfrm>
                <a:off x="193475" y="-693375"/>
                <a:ext cx="128350" cy="128350"/>
              </a:xfrm>
              <a:custGeom>
                <a:rect b="b" l="l" r="r" t="t"/>
                <a:pathLst>
                  <a:path extrusionOk="0" h="5134" w="5134">
                    <a:moveTo>
                      <a:pt x="2567" y="1"/>
                    </a:moveTo>
                    <a:cubicBezTo>
                      <a:pt x="1155" y="1"/>
                      <a:pt x="1" y="1155"/>
                      <a:pt x="1" y="2567"/>
                    </a:cubicBezTo>
                    <a:cubicBezTo>
                      <a:pt x="1" y="3979"/>
                      <a:pt x="1155" y="5133"/>
                      <a:pt x="2567" y="5133"/>
                    </a:cubicBezTo>
                    <a:cubicBezTo>
                      <a:pt x="3979" y="5133"/>
                      <a:pt x="5133" y="3979"/>
                      <a:pt x="5133" y="2567"/>
                    </a:cubicBezTo>
                    <a:cubicBezTo>
                      <a:pt x="5133" y="1155"/>
                      <a:pt x="3979" y="1"/>
                      <a:pt x="2567" y="1"/>
                    </a:cubicBezTo>
                    <a:close/>
                  </a:path>
                </a:pathLst>
              </a:custGeom>
              <a:solidFill>
                <a:srgbClr val="FFB72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09" name="Google Shape;4109;p26"/>
            <p:cNvGrpSpPr/>
            <p:nvPr/>
          </p:nvGrpSpPr>
          <p:grpSpPr>
            <a:xfrm>
              <a:off x="-20" y="4613271"/>
              <a:ext cx="9143683" cy="1629094"/>
              <a:chOff x="429225" y="4417075"/>
              <a:chExt cx="6749600" cy="1202550"/>
            </a:xfrm>
          </p:grpSpPr>
          <p:sp>
            <p:nvSpPr>
              <p:cNvPr id="4110" name="Google Shape;4110;p26"/>
              <p:cNvSpPr/>
              <p:nvPr/>
            </p:nvSpPr>
            <p:spPr>
              <a:xfrm>
                <a:off x="1901275" y="5022325"/>
                <a:ext cx="3806000" cy="502300"/>
              </a:xfrm>
              <a:custGeom>
                <a:rect b="b" l="l" r="r" t="t"/>
                <a:pathLst>
                  <a:path extrusionOk="0" h="20092" w="152240">
                    <a:moveTo>
                      <a:pt x="0" y="0"/>
                    </a:moveTo>
                    <a:lnTo>
                      <a:pt x="0" y="20092"/>
                    </a:lnTo>
                    <a:lnTo>
                      <a:pt x="152239" y="20092"/>
                    </a:lnTo>
                    <a:lnTo>
                      <a:pt x="152239" y="0"/>
                    </a:lnTo>
                    <a:close/>
                  </a:path>
                </a:pathLst>
              </a:custGeom>
              <a:solidFill>
                <a:srgbClr val="C3CAD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1" name="Google Shape;4111;p26"/>
              <p:cNvSpPr/>
              <p:nvPr/>
            </p:nvSpPr>
            <p:spPr>
              <a:xfrm>
                <a:off x="429225" y="4417075"/>
                <a:ext cx="650000" cy="553050"/>
              </a:xfrm>
              <a:custGeom>
                <a:rect b="b" l="l" r="r" t="t"/>
                <a:pathLst>
                  <a:path extrusionOk="0" h="22122" w="26000">
                    <a:moveTo>
                      <a:pt x="6465" y="1"/>
                    </a:moveTo>
                    <a:cubicBezTo>
                      <a:pt x="2884" y="1"/>
                      <a:pt x="0" y="2905"/>
                      <a:pt x="0" y="6466"/>
                    </a:cubicBezTo>
                    <a:lnTo>
                      <a:pt x="0" y="22121"/>
                    </a:lnTo>
                    <a:lnTo>
                      <a:pt x="26000" y="22121"/>
                    </a:lnTo>
                    <a:lnTo>
                      <a:pt x="26000" y="6466"/>
                    </a:lnTo>
                    <a:cubicBezTo>
                      <a:pt x="26000" y="2885"/>
                      <a:pt x="23095" y="1"/>
                      <a:pt x="19535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2" name="Google Shape;4112;p26"/>
              <p:cNvSpPr/>
              <p:nvPr/>
            </p:nvSpPr>
            <p:spPr>
              <a:xfrm>
                <a:off x="429700" y="4449400"/>
                <a:ext cx="612725" cy="520725"/>
              </a:xfrm>
              <a:custGeom>
                <a:rect b="b" l="l" r="r" t="t"/>
                <a:pathLst>
                  <a:path extrusionOk="0" h="20829" w="24509">
                    <a:moveTo>
                      <a:pt x="6088" y="1"/>
                    </a:moveTo>
                    <a:cubicBezTo>
                      <a:pt x="2726" y="1"/>
                      <a:pt x="1" y="2726"/>
                      <a:pt x="1" y="6088"/>
                    </a:cubicBezTo>
                    <a:lnTo>
                      <a:pt x="1" y="20828"/>
                    </a:lnTo>
                    <a:lnTo>
                      <a:pt x="24509" y="20828"/>
                    </a:lnTo>
                    <a:lnTo>
                      <a:pt x="24509" y="6088"/>
                    </a:lnTo>
                    <a:cubicBezTo>
                      <a:pt x="24509" y="2726"/>
                      <a:pt x="21783" y="1"/>
                      <a:pt x="18422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3" name="Google Shape;4113;p26"/>
              <p:cNvSpPr/>
              <p:nvPr/>
            </p:nvSpPr>
            <p:spPr>
              <a:xfrm>
                <a:off x="944925" y="4650825"/>
                <a:ext cx="134300" cy="319300"/>
              </a:xfrm>
              <a:custGeom>
                <a:rect b="b" l="l" r="r" t="t"/>
                <a:pathLst>
                  <a:path extrusionOk="0" h="12772" w="5372">
                    <a:moveTo>
                      <a:pt x="5372" y="0"/>
                    </a:moveTo>
                    <a:cubicBezTo>
                      <a:pt x="5089" y="1009"/>
                      <a:pt x="4907" y="1390"/>
                      <a:pt x="4548" y="1390"/>
                    </a:cubicBezTo>
                    <a:cubicBezTo>
                      <a:pt x="4376" y="1390"/>
                      <a:pt x="4164" y="1302"/>
                      <a:pt x="3880" y="1154"/>
                    </a:cubicBezTo>
                    <a:lnTo>
                      <a:pt x="1" y="12771"/>
                    </a:lnTo>
                    <a:lnTo>
                      <a:pt x="5372" y="12771"/>
                    </a:lnTo>
                    <a:lnTo>
                      <a:pt x="5372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4" name="Google Shape;4114;p26"/>
              <p:cNvSpPr/>
              <p:nvPr/>
            </p:nvSpPr>
            <p:spPr>
              <a:xfrm>
                <a:off x="429700" y="4488200"/>
                <a:ext cx="612225" cy="481925"/>
              </a:xfrm>
              <a:custGeom>
                <a:rect b="b" l="l" r="r" t="t"/>
                <a:pathLst>
                  <a:path extrusionOk="0" h="19277" w="24489">
                    <a:moveTo>
                      <a:pt x="2010" y="0"/>
                    </a:moveTo>
                    <a:cubicBezTo>
                      <a:pt x="777" y="1134"/>
                      <a:pt x="1" y="2706"/>
                      <a:pt x="1" y="4536"/>
                    </a:cubicBezTo>
                    <a:lnTo>
                      <a:pt x="1" y="19276"/>
                    </a:lnTo>
                    <a:lnTo>
                      <a:pt x="24489" y="19276"/>
                    </a:lnTo>
                    <a:lnTo>
                      <a:pt x="24489" y="7659"/>
                    </a:lnTo>
                    <a:cubicBezTo>
                      <a:pt x="20033" y="5709"/>
                      <a:pt x="14881" y="5570"/>
                      <a:pt x="10166" y="4158"/>
                    </a:cubicBezTo>
                    <a:cubicBezTo>
                      <a:pt x="7242" y="3263"/>
                      <a:pt x="4477" y="1850"/>
                      <a:pt x="2010" y="0"/>
                    </a:cubicBezTo>
                    <a:close/>
                  </a:path>
                </a:pathLst>
              </a:custGeom>
              <a:solidFill>
                <a:srgbClr val="45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5" name="Google Shape;4115;p26"/>
              <p:cNvSpPr/>
              <p:nvPr/>
            </p:nvSpPr>
            <p:spPr>
              <a:xfrm>
                <a:off x="430200" y="4449400"/>
                <a:ext cx="612225" cy="520725"/>
              </a:xfrm>
              <a:custGeom>
                <a:rect b="b" l="l" r="r" t="t"/>
                <a:pathLst>
                  <a:path extrusionOk="0" h="20829" w="24489">
                    <a:moveTo>
                      <a:pt x="6068" y="1"/>
                    </a:moveTo>
                    <a:cubicBezTo>
                      <a:pt x="2706" y="1"/>
                      <a:pt x="1" y="2726"/>
                      <a:pt x="1" y="6088"/>
                    </a:cubicBezTo>
                    <a:lnTo>
                      <a:pt x="1" y="6207"/>
                    </a:lnTo>
                    <a:cubicBezTo>
                      <a:pt x="1" y="2885"/>
                      <a:pt x="2706" y="160"/>
                      <a:pt x="6028" y="160"/>
                    </a:cubicBezTo>
                    <a:lnTo>
                      <a:pt x="18262" y="160"/>
                    </a:lnTo>
                    <a:cubicBezTo>
                      <a:pt x="21584" y="160"/>
                      <a:pt x="24270" y="2885"/>
                      <a:pt x="24270" y="6207"/>
                    </a:cubicBezTo>
                    <a:lnTo>
                      <a:pt x="24270" y="20828"/>
                    </a:lnTo>
                    <a:lnTo>
                      <a:pt x="24489" y="20828"/>
                    </a:lnTo>
                    <a:lnTo>
                      <a:pt x="24489" y="6088"/>
                    </a:lnTo>
                    <a:cubicBezTo>
                      <a:pt x="24469" y="2726"/>
                      <a:pt x="21763" y="1"/>
                      <a:pt x="18402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6" name="Google Shape;4116;p26"/>
              <p:cNvSpPr/>
              <p:nvPr/>
            </p:nvSpPr>
            <p:spPr>
              <a:xfrm>
                <a:off x="1191600" y="4417075"/>
                <a:ext cx="650525" cy="553050"/>
              </a:xfrm>
              <a:custGeom>
                <a:rect b="b" l="l" r="r" t="t"/>
                <a:pathLst>
                  <a:path extrusionOk="0" h="22122" w="26021">
                    <a:moveTo>
                      <a:pt x="6466" y="1"/>
                    </a:moveTo>
                    <a:cubicBezTo>
                      <a:pt x="2885" y="1"/>
                      <a:pt x="1" y="2905"/>
                      <a:pt x="1" y="6466"/>
                    </a:cubicBezTo>
                    <a:lnTo>
                      <a:pt x="1" y="22121"/>
                    </a:lnTo>
                    <a:lnTo>
                      <a:pt x="26020" y="22121"/>
                    </a:lnTo>
                    <a:lnTo>
                      <a:pt x="26020" y="6466"/>
                    </a:lnTo>
                    <a:cubicBezTo>
                      <a:pt x="26020" y="2885"/>
                      <a:pt x="23116" y="1"/>
                      <a:pt x="1955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7" name="Google Shape;4117;p26"/>
              <p:cNvSpPr/>
              <p:nvPr/>
            </p:nvSpPr>
            <p:spPr>
              <a:xfrm>
                <a:off x="1192600" y="4449400"/>
                <a:ext cx="612725" cy="520725"/>
              </a:xfrm>
              <a:custGeom>
                <a:rect b="b" l="l" r="r" t="t"/>
                <a:pathLst>
                  <a:path extrusionOk="0" h="20829" w="24509">
                    <a:moveTo>
                      <a:pt x="6087" y="1"/>
                    </a:moveTo>
                    <a:cubicBezTo>
                      <a:pt x="2726" y="1"/>
                      <a:pt x="0" y="2726"/>
                      <a:pt x="0" y="6088"/>
                    </a:cubicBezTo>
                    <a:lnTo>
                      <a:pt x="0" y="20828"/>
                    </a:lnTo>
                    <a:lnTo>
                      <a:pt x="24508" y="20828"/>
                    </a:lnTo>
                    <a:lnTo>
                      <a:pt x="24508" y="6088"/>
                    </a:lnTo>
                    <a:cubicBezTo>
                      <a:pt x="24508" y="2726"/>
                      <a:pt x="21783" y="1"/>
                      <a:pt x="1842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8" name="Google Shape;4118;p26"/>
              <p:cNvSpPr/>
              <p:nvPr/>
            </p:nvSpPr>
            <p:spPr>
              <a:xfrm>
                <a:off x="1707825" y="4650825"/>
                <a:ext cx="134300" cy="319300"/>
              </a:xfrm>
              <a:custGeom>
                <a:rect b="b" l="l" r="r" t="t"/>
                <a:pathLst>
                  <a:path extrusionOk="0" h="12772" w="5372">
                    <a:moveTo>
                      <a:pt x="5371" y="0"/>
                    </a:moveTo>
                    <a:cubicBezTo>
                      <a:pt x="5089" y="1009"/>
                      <a:pt x="4906" y="1390"/>
                      <a:pt x="4548" y="1390"/>
                    </a:cubicBezTo>
                    <a:cubicBezTo>
                      <a:pt x="4376" y="1390"/>
                      <a:pt x="4163" y="1302"/>
                      <a:pt x="3879" y="1154"/>
                    </a:cubicBezTo>
                    <a:lnTo>
                      <a:pt x="0" y="12771"/>
                    </a:lnTo>
                    <a:lnTo>
                      <a:pt x="5371" y="12771"/>
                    </a:lnTo>
                    <a:lnTo>
                      <a:pt x="5371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9" name="Google Shape;4119;p26"/>
              <p:cNvSpPr/>
              <p:nvPr/>
            </p:nvSpPr>
            <p:spPr>
              <a:xfrm>
                <a:off x="1192600" y="4488200"/>
                <a:ext cx="612225" cy="481925"/>
              </a:xfrm>
              <a:custGeom>
                <a:rect b="b" l="l" r="r" t="t"/>
                <a:pathLst>
                  <a:path extrusionOk="0" h="19277" w="24489">
                    <a:moveTo>
                      <a:pt x="2009" y="0"/>
                    </a:moveTo>
                    <a:cubicBezTo>
                      <a:pt x="756" y="1134"/>
                      <a:pt x="0" y="2706"/>
                      <a:pt x="0" y="4536"/>
                    </a:cubicBezTo>
                    <a:lnTo>
                      <a:pt x="0" y="19276"/>
                    </a:lnTo>
                    <a:lnTo>
                      <a:pt x="24488" y="19276"/>
                    </a:lnTo>
                    <a:lnTo>
                      <a:pt x="24488" y="7659"/>
                    </a:lnTo>
                    <a:cubicBezTo>
                      <a:pt x="20032" y="5709"/>
                      <a:pt x="14860" y="5570"/>
                      <a:pt x="10165" y="4158"/>
                    </a:cubicBezTo>
                    <a:cubicBezTo>
                      <a:pt x="7221" y="3263"/>
                      <a:pt x="4476" y="1850"/>
                      <a:pt x="2009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0" name="Google Shape;4120;p26"/>
              <p:cNvSpPr/>
              <p:nvPr/>
            </p:nvSpPr>
            <p:spPr>
              <a:xfrm>
                <a:off x="1192600" y="4449400"/>
                <a:ext cx="612225" cy="520725"/>
              </a:xfrm>
              <a:custGeom>
                <a:rect b="b" l="l" r="r" t="t"/>
                <a:pathLst>
                  <a:path extrusionOk="0" h="20829" w="24489">
                    <a:moveTo>
                      <a:pt x="6068" y="1"/>
                    </a:moveTo>
                    <a:cubicBezTo>
                      <a:pt x="2706" y="1"/>
                      <a:pt x="0" y="2726"/>
                      <a:pt x="0" y="6088"/>
                    </a:cubicBezTo>
                    <a:lnTo>
                      <a:pt x="0" y="6207"/>
                    </a:lnTo>
                    <a:cubicBezTo>
                      <a:pt x="0" y="2885"/>
                      <a:pt x="2706" y="160"/>
                      <a:pt x="6008" y="160"/>
                    </a:cubicBezTo>
                    <a:lnTo>
                      <a:pt x="18242" y="160"/>
                    </a:lnTo>
                    <a:cubicBezTo>
                      <a:pt x="21584" y="160"/>
                      <a:pt x="24269" y="2885"/>
                      <a:pt x="24269" y="6207"/>
                    </a:cubicBezTo>
                    <a:lnTo>
                      <a:pt x="24269" y="20828"/>
                    </a:lnTo>
                    <a:lnTo>
                      <a:pt x="24488" y="20828"/>
                    </a:lnTo>
                    <a:lnTo>
                      <a:pt x="24488" y="6088"/>
                    </a:lnTo>
                    <a:cubicBezTo>
                      <a:pt x="24488" y="2726"/>
                      <a:pt x="21743" y="1"/>
                      <a:pt x="18401" y="1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1" name="Google Shape;4121;p26"/>
              <p:cNvSpPr/>
              <p:nvPr/>
            </p:nvSpPr>
            <p:spPr>
              <a:xfrm>
                <a:off x="1954475" y="4417075"/>
                <a:ext cx="650525" cy="553050"/>
              </a:xfrm>
              <a:custGeom>
                <a:rect b="b" l="l" r="r" t="t"/>
                <a:pathLst>
                  <a:path extrusionOk="0" h="22122" w="26021">
                    <a:moveTo>
                      <a:pt x="6466" y="1"/>
                    </a:moveTo>
                    <a:cubicBezTo>
                      <a:pt x="2885" y="1"/>
                      <a:pt x="1" y="2905"/>
                      <a:pt x="1" y="6466"/>
                    </a:cubicBezTo>
                    <a:lnTo>
                      <a:pt x="1" y="22121"/>
                    </a:lnTo>
                    <a:lnTo>
                      <a:pt x="26021" y="22121"/>
                    </a:lnTo>
                    <a:lnTo>
                      <a:pt x="26021" y="6466"/>
                    </a:lnTo>
                    <a:cubicBezTo>
                      <a:pt x="26021" y="2885"/>
                      <a:pt x="23116" y="1"/>
                      <a:pt x="1955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2" name="Google Shape;4122;p26"/>
              <p:cNvSpPr/>
              <p:nvPr/>
            </p:nvSpPr>
            <p:spPr>
              <a:xfrm>
                <a:off x="1954475" y="4449400"/>
                <a:ext cx="613225" cy="520725"/>
              </a:xfrm>
              <a:custGeom>
                <a:rect b="b" l="l" r="r" t="t"/>
                <a:pathLst>
                  <a:path extrusionOk="0" h="20829" w="24529">
                    <a:moveTo>
                      <a:pt x="6108" y="1"/>
                    </a:moveTo>
                    <a:cubicBezTo>
                      <a:pt x="2746" y="1"/>
                      <a:pt x="1" y="2726"/>
                      <a:pt x="1" y="6088"/>
                    </a:cubicBezTo>
                    <a:lnTo>
                      <a:pt x="1" y="20828"/>
                    </a:lnTo>
                    <a:lnTo>
                      <a:pt x="24529" y="20828"/>
                    </a:lnTo>
                    <a:lnTo>
                      <a:pt x="24529" y="6088"/>
                    </a:lnTo>
                    <a:cubicBezTo>
                      <a:pt x="24529" y="2726"/>
                      <a:pt x="21783" y="1"/>
                      <a:pt x="1844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3" name="Google Shape;4123;p26"/>
              <p:cNvSpPr/>
              <p:nvPr/>
            </p:nvSpPr>
            <p:spPr>
              <a:xfrm>
                <a:off x="2470200" y="4650825"/>
                <a:ext cx="134300" cy="319300"/>
              </a:xfrm>
              <a:custGeom>
                <a:rect b="b" l="l" r="r" t="t"/>
                <a:pathLst>
                  <a:path extrusionOk="0" h="12772" w="5372">
                    <a:moveTo>
                      <a:pt x="5372" y="0"/>
                    </a:moveTo>
                    <a:cubicBezTo>
                      <a:pt x="5076" y="1009"/>
                      <a:pt x="4889" y="1390"/>
                      <a:pt x="4535" y="1390"/>
                    </a:cubicBezTo>
                    <a:cubicBezTo>
                      <a:pt x="4365" y="1390"/>
                      <a:pt x="4157" y="1302"/>
                      <a:pt x="3880" y="1154"/>
                    </a:cubicBezTo>
                    <a:lnTo>
                      <a:pt x="1" y="12771"/>
                    </a:lnTo>
                    <a:lnTo>
                      <a:pt x="5372" y="12771"/>
                    </a:lnTo>
                    <a:lnTo>
                      <a:pt x="5372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4" name="Google Shape;4124;p26"/>
              <p:cNvSpPr/>
              <p:nvPr/>
            </p:nvSpPr>
            <p:spPr>
              <a:xfrm>
                <a:off x="1954475" y="4488200"/>
                <a:ext cx="612725" cy="481925"/>
              </a:xfrm>
              <a:custGeom>
                <a:rect b="b" l="l" r="r" t="t"/>
                <a:pathLst>
                  <a:path extrusionOk="0" h="19277" w="24509">
                    <a:moveTo>
                      <a:pt x="2010" y="0"/>
                    </a:moveTo>
                    <a:cubicBezTo>
                      <a:pt x="777" y="1134"/>
                      <a:pt x="1" y="2706"/>
                      <a:pt x="1" y="4536"/>
                    </a:cubicBezTo>
                    <a:lnTo>
                      <a:pt x="1" y="19276"/>
                    </a:lnTo>
                    <a:lnTo>
                      <a:pt x="24509" y="19276"/>
                    </a:lnTo>
                    <a:lnTo>
                      <a:pt x="24509" y="7659"/>
                    </a:lnTo>
                    <a:cubicBezTo>
                      <a:pt x="20053" y="5709"/>
                      <a:pt x="14881" y="5570"/>
                      <a:pt x="10166" y="4158"/>
                    </a:cubicBezTo>
                    <a:cubicBezTo>
                      <a:pt x="7242" y="3263"/>
                      <a:pt x="4477" y="1850"/>
                      <a:pt x="201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5" name="Google Shape;4125;p26"/>
              <p:cNvSpPr/>
              <p:nvPr/>
            </p:nvSpPr>
            <p:spPr>
              <a:xfrm>
                <a:off x="1954475" y="4449400"/>
                <a:ext cx="612725" cy="520725"/>
              </a:xfrm>
              <a:custGeom>
                <a:rect b="b" l="l" r="r" t="t"/>
                <a:pathLst>
                  <a:path extrusionOk="0" h="20829" w="24509">
                    <a:moveTo>
                      <a:pt x="6068" y="1"/>
                    </a:moveTo>
                    <a:cubicBezTo>
                      <a:pt x="2726" y="1"/>
                      <a:pt x="1" y="2726"/>
                      <a:pt x="1" y="6088"/>
                    </a:cubicBezTo>
                    <a:lnTo>
                      <a:pt x="1" y="6207"/>
                    </a:lnTo>
                    <a:cubicBezTo>
                      <a:pt x="1" y="2885"/>
                      <a:pt x="2726" y="160"/>
                      <a:pt x="6028" y="160"/>
                    </a:cubicBezTo>
                    <a:lnTo>
                      <a:pt x="18262" y="160"/>
                    </a:lnTo>
                    <a:cubicBezTo>
                      <a:pt x="21584" y="160"/>
                      <a:pt x="24270" y="2885"/>
                      <a:pt x="24270" y="6207"/>
                    </a:cubicBezTo>
                    <a:lnTo>
                      <a:pt x="24270" y="20828"/>
                    </a:lnTo>
                    <a:lnTo>
                      <a:pt x="24509" y="20828"/>
                    </a:lnTo>
                    <a:lnTo>
                      <a:pt x="24509" y="6088"/>
                    </a:lnTo>
                    <a:cubicBezTo>
                      <a:pt x="24509" y="2726"/>
                      <a:pt x="21783" y="1"/>
                      <a:pt x="18441" y="1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6" name="Google Shape;4126;p26"/>
              <p:cNvSpPr/>
              <p:nvPr/>
            </p:nvSpPr>
            <p:spPr>
              <a:xfrm>
                <a:off x="2716875" y="4417075"/>
                <a:ext cx="650025" cy="553050"/>
              </a:xfrm>
              <a:custGeom>
                <a:rect b="b" l="l" r="r" t="t"/>
                <a:pathLst>
                  <a:path extrusionOk="0" h="22122" w="26001">
                    <a:moveTo>
                      <a:pt x="6466" y="1"/>
                    </a:moveTo>
                    <a:cubicBezTo>
                      <a:pt x="2885" y="1"/>
                      <a:pt x="0" y="2905"/>
                      <a:pt x="0" y="6466"/>
                    </a:cubicBezTo>
                    <a:lnTo>
                      <a:pt x="0" y="22121"/>
                    </a:lnTo>
                    <a:lnTo>
                      <a:pt x="26000" y="22121"/>
                    </a:lnTo>
                    <a:lnTo>
                      <a:pt x="26000" y="6466"/>
                    </a:lnTo>
                    <a:cubicBezTo>
                      <a:pt x="26000" y="2885"/>
                      <a:pt x="23096" y="1"/>
                      <a:pt x="1953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7" name="Google Shape;4127;p26"/>
              <p:cNvSpPr/>
              <p:nvPr/>
            </p:nvSpPr>
            <p:spPr>
              <a:xfrm>
                <a:off x="2716875" y="4449400"/>
                <a:ext cx="612725" cy="520725"/>
              </a:xfrm>
              <a:custGeom>
                <a:rect b="b" l="l" r="r" t="t"/>
                <a:pathLst>
                  <a:path extrusionOk="0" h="20829" w="24509">
                    <a:moveTo>
                      <a:pt x="6088" y="1"/>
                    </a:moveTo>
                    <a:cubicBezTo>
                      <a:pt x="2726" y="1"/>
                      <a:pt x="0" y="2726"/>
                      <a:pt x="0" y="6088"/>
                    </a:cubicBezTo>
                    <a:lnTo>
                      <a:pt x="0" y="20828"/>
                    </a:lnTo>
                    <a:lnTo>
                      <a:pt x="24508" y="20828"/>
                    </a:lnTo>
                    <a:lnTo>
                      <a:pt x="24508" y="6088"/>
                    </a:lnTo>
                    <a:cubicBezTo>
                      <a:pt x="24508" y="2726"/>
                      <a:pt x="21783" y="1"/>
                      <a:pt x="1842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8" name="Google Shape;4128;p26"/>
              <p:cNvSpPr/>
              <p:nvPr/>
            </p:nvSpPr>
            <p:spPr>
              <a:xfrm>
                <a:off x="3232600" y="4650825"/>
                <a:ext cx="134300" cy="319300"/>
              </a:xfrm>
              <a:custGeom>
                <a:rect b="b" l="l" r="r" t="t"/>
                <a:pathLst>
                  <a:path extrusionOk="0" h="12772" w="5372">
                    <a:moveTo>
                      <a:pt x="5371" y="0"/>
                    </a:moveTo>
                    <a:cubicBezTo>
                      <a:pt x="5089" y="1009"/>
                      <a:pt x="4906" y="1390"/>
                      <a:pt x="4548" y="1390"/>
                    </a:cubicBezTo>
                    <a:cubicBezTo>
                      <a:pt x="4375" y="1390"/>
                      <a:pt x="4163" y="1302"/>
                      <a:pt x="3879" y="1154"/>
                    </a:cubicBezTo>
                    <a:lnTo>
                      <a:pt x="0" y="12771"/>
                    </a:lnTo>
                    <a:lnTo>
                      <a:pt x="5371" y="12771"/>
                    </a:lnTo>
                    <a:lnTo>
                      <a:pt x="5371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9" name="Google Shape;4129;p26"/>
              <p:cNvSpPr/>
              <p:nvPr/>
            </p:nvSpPr>
            <p:spPr>
              <a:xfrm>
                <a:off x="2716875" y="4488200"/>
                <a:ext cx="612225" cy="481925"/>
              </a:xfrm>
              <a:custGeom>
                <a:rect b="b" l="l" r="r" t="t"/>
                <a:pathLst>
                  <a:path extrusionOk="0" h="19277" w="24489">
                    <a:moveTo>
                      <a:pt x="2010" y="0"/>
                    </a:moveTo>
                    <a:cubicBezTo>
                      <a:pt x="776" y="1134"/>
                      <a:pt x="0" y="2706"/>
                      <a:pt x="0" y="4536"/>
                    </a:cubicBezTo>
                    <a:lnTo>
                      <a:pt x="0" y="19276"/>
                    </a:lnTo>
                    <a:lnTo>
                      <a:pt x="24488" y="19276"/>
                    </a:lnTo>
                    <a:lnTo>
                      <a:pt x="24488" y="7659"/>
                    </a:lnTo>
                    <a:cubicBezTo>
                      <a:pt x="20032" y="5709"/>
                      <a:pt x="14860" y="5570"/>
                      <a:pt x="10166" y="4158"/>
                    </a:cubicBezTo>
                    <a:cubicBezTo>
                      <a:pt x="7221" y="3263"/>
                      <a:pt x="4476" y="1850"/>
                      <a:pt x="201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0" name="Google Shape;4130;p26"/>
              <p:cNvSpPr/>
              <p:nvPr/>
            </p:nvSpPr>
            <p:spPr>
              <a:xfrm>
                <a:off x="2717375" y="4449400"/>
                <a:ext cx="612225" cy="520725"/>
              </a:xfrm>
              <a:custGeom>
                <a:rect b="b" l="l" r="r" t="t"/>
                <a:pathLst>
                  <a:path extrusionOk="0" h="20829" w="24489">
                    <a:moveTo>
                      <a:pt x="6068" y="1"/>
                    </a:moveTo>
                    <a:cubicBezTo>
                      <a:pt x="2706" y="1"/>
                      <a:pt x="0" y="2726"/>
                      <a:pt x="0" y="6088"/>
                    </a:cubicBezTo>
                    <a:lnTo>
                      <a:pt x="0" y="6207"/>
                    </a:lnTo>
                    <a:cubicBezTo>
                      <a:pt x="0" y="2885"/>
                      <a:pt x="2706" y="160"/>
                      <a:pt x="6028" y="160"/>
                    </a:cubicBezTo>
                    <a:lnTo>
                      <a:pt x="18262" y="160"/>
                    </a:lnTo>
                    <a:cubicBezTo>
                      <a:pt x="21584" y="160"/>
                      <a:pt x="24269" y="2885"/>
                      <a:pt x="24269" y="6207"/>
                    </a:cubicBezTo>
                    <a:lnTo>
                      <a:pt x="24269" y="20828"/>
                    </a:lnTo>
                    <a:lnTo>
                      <a:pt x="24488" y="20828"/>
                    </a:lnTo>
                    <a:lnTo>
                      <a:pt x="24488" y="6088"/>
                    </a:lnTo>
                    <a:cubicBezTo>
                      <a:pt x="24468" y="2726"/>
                      <a:pt x="21763" y="1"/>
                      <a:pt x="18401" y="1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1" name="Google Shape;4131;p26"/>
              <p:cNvSpPr/>
              <p:nvPr/>
            </p:nvSpPr>
            <p:spPr>
              <a:xfrm>
                <a:off x="3479750" y="4417075"/>
                <a:ext cx="650025" cy="553050"/>
              </a:xfrm>
              <a:custGeom>
                <a:rect b="b" l="l" r="r" t="t"/>
                <a:pathLst>
                  <a:path extrusionOk="0" h="22122" w="26001">
                    <a:moveTo>
                      <a:pt x="6446" y="1"/>
                    </a:moveTo>
                    <a:cubicBezTo>
                      <a:pt x="2885" y="1"/>
                      <a:pt x="1" y="2905"/>
                      <a:pt x="1" y="6466"/>
                    </a:cubicBezTo>
                    <a:lnTo>
                      <a:pt x="1" y="22121"/>
                    </a:lnTo>
                    <a:lnTo>
                      <a:pt x="26001" y="22121"/>
                    </a:lnTo>
                    <a:lnTo>
                      <a:pt x="26001" y="6466"/>
                    </a:lnTo>
                    <a:cubicBezTo>
                      <a:pt x="26001" y="2885"/>
                      <a:pt x="23096" y="1"/>
                      <a:pt x="1953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2" name="Google Shape;4132;p26"/>
              <p:cNvSpPr/>
              <p:nvPr/>
            </p:nvSpPr>
            <p:spPr>
              <a:xfrm>
                <a:off x="3479250" y="4449400"/>
                <a:ext cx="613225" cy="520725"/>
              </a:xfrm>
              <a:custGeom>
                <a:rect b="b" l="l" r="r" t="t"/>
                <a:pathLst>
                  <a:path extrusionOk="0" h="20829" w="24529">
                    <a:moveTo>
                      <a:pt x="6108" y="1"/>
                    </a:moveTo>
                    <a:cubicBezTo>
                      <a:pt x="2746" y="1"/>
                      <a:pt x="1" y="2726"/>
                      <a:pt x="1" y="6088"/>
                    </a:cubicBezTo>
                    <a:lnTo>
                      <a:pt x="1" y="20828"/>
                    </a:lnTo>
                    <a:lnTo>
                      <a:pt x="24529" y="20828"/>
                    </a:lnTo>
                    <a:lnTo>
                      <a:pt x="24529" y="6088"/>
                    </a:lnTo>
                    <a:cubicBezTo>
                      <a:pt x="24529" y="2726"/>
                      <a:pt x="21803" y="1"/>
                      <a:pt x="1844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3" name="Google Shape;4133;p26"/>
              <p:cNvSpPr/>
              <p:nvPr/>
            </p:nvSpPr>
            <p:spPr>
              <a:xfrm>
                <a:off x="3994975" y="4650825"/>
                <a:ext cx="134300" cy="319300"/>
              </a:xfrm>
              <a:custGeom>
                <a:rect b="b" l="l" r="r" t="t"/>
                <a:pathLst>
                  <a:path extrusionOk="0" h="12772" w="5372">
                    <a:moveTo>
                      <a:pt x="5372" y="0"/>
                    </a:moveTo>
                    <a:cubicBezTo>
                      <a:pt x="5089" y="1009"/>
                      <a:pt x="4907" y="1390"/>
                      <a:pt x="4548" y="1390"/>
                    </a:cubicBezTo>
                    <a:cubicBezTo>
                      <a:pt x="4376" y="1390"/>
                      <a:pt x="4163" y="1302"/>
                      <a:pt x="3880" y="1154"/>
                    </a:cubicBezTo>
                    <a:lnTo>
                      <a:pt x="1" y="12771"/>
                    </a:lnTo>
                    <a:lnTo>
                      <a:pt x="5372" y="12771"/>
                    </a:lnTo>
                    <a:lnTo>
                      <a:pt x="5372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4" name="Google Shape;4134;p26"/>
              <p:cNvSpPr/>
              <p:nvPr/>
            </p:nvSpPr>
            <p:spPr>
              <a:xfrm>
                <a:off x="3479250" y="4488200"/>
                <a:ext cx="612725" cy="481925"/>
              </a:xfrm>
              <a:custGeom>
                <a:rect b="b" l="l" r="r" t="t"/>
                <a:pathLst>
                  <a:path extrusionOk="0" h="19277" w="24509">
                    <a:moveTo>
                      <a:pt x="2030" y="0"/>
                    </a:moveTo>
                    <a:cubicBezTo>
                      <a:pt x="777" y="1134"/>
                      <a:pt x="1" y="2706"/>
                      <a:pt x="1" y="4536"/>
                    </a:cubicBezTo>
                    <a:lnTo>
                      <a:pt x="1" y="19276"/>
                    </a:lnTo>
                    <a:lnTo>
                      <a:pt x="24509" y="19276"/>
                    </a:lnTo>
                    <a:lnTo>
                      <a:pt x="24509" y="7659"/>
                    </a:lnTo>
                    <a:cubicBezTo>
                      <a:pt x="20053" y="5709"/>
                      <a:pt x="14881" y="5570"/>
                      <a:pt x="10186" y="4158"/>
                    </a:cubicBezTo>
                    <a:cubicBezTo>
                      <a:pt x="7242" y="3263"/>
                      <a:pt x="4477" y="1850"/>
                      <a:pt x="203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5" name="Google Shape;4135;p26"/>
              <p:cNvSpPr/>
              <p:nvPr/>
            </p:nvSpPr>
            <p:spPr>
              <a:xfrm>
                <a:off x="3479250" y="4449400"/>
                <a:ext cx="612725" cy="520725"/>
              </a:xfrm>
              <a:custGeom>
                <a:rect b="b" l="l" r="r" t="t"/>
                <a:pathLst>
                  <a:path extrusionOk="0" h="20829" w="24509">
                    <a:moveTo>
                      <a:pt x="6068" y="1"/>
                    </a:moveTo>
                    <a:cubicBezTo>
                      <a:pt x="2726" y="1"/>
                      <a:pt x="1" y="2726"/>
                      <a:pt x="1" y="6088"/>
                    </a:cubicBezTo>
                    <a:lnTo>
                      <a:pt x="1" y="6207"/>
                    </a:lnTo>
                    <a:cubicBezTo>
                      <a:pt x="1" y="2885"/>
                      <a:pt x="2726" y="160"/>
                      <a:pt x="6028" y="160"/>
                    </a:cubicBezTo>
                    <a:lnTo>
                      <a:pt x="18262" y="160"/>
                    </a:lnTo>
                    <a:cubicBezTo>
                      <a:pt x="21584" y="160"/>
                      <a:pt x="24270" y="2885"/>
                      <a:pt x="24270" y="6207"/>
                    </a:cubicBezTo>
                    <a:lnTo>
                      <a:pt x="24270" y="20828"/>
                    </a:lnTo>
                    <a:lnTo>
                      <a:pt x="24509" y="20828"/>
                    </a:lnTo>
                    <a:lnTo>
                      <a:pt x="24509" y="6088"/>
                    </a:lnTo>
                    <a:cubicBezTo>
                      <a:pt x="24509" y="2726"/>
                      <a:pt x="21763" y="1"/>
                      <a:pt x="18402" y="1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6" name="Google Shape;4136;p26"/>
              <p:cNvSpPr/>
              <p:nvPr/>
            </p:nvSpPr>
            <p:spPr>
              <a:xfrm>
                <a:off x="6528800" y="4417075"/>
                <a:ext cx="650025" cy="553050"/>
              </a:xfrm>
              <a:custGeom>
                <a:rect b="b" l="l" r="r" t="t"/>
                <a:pathLst>
                  <a:path extrusionOk="0" h="22122" w="26001">
                    <a:moveTo>
                      <a:pt x="6466" y="1"/>
                    </a:moveTo>
                    <a:cubicBezTo>
                      <a:pt x="2905" y="1"/>
                      <a:pt x="1" y="2885"/>
                      <a:pt x="1" y="6466"/>
                    </a:cubicBezTo>
                    <a:lnTo>
                      <a:pt x="1" y="22121"/>
                    </a:lnTo>
                    <a:lnTo>
                      <a:pt x="26001" y="22121"/>
                    </a:lnTo>
                    <a:lnTo>
                      <a:pt x="26001" y="6466"/>
                    </a:lnTo>
                    <a:cubicBezTo>
                      <a:pt x="26001" y="2905"/>
                      <a:pt x="23116" y="1"/>
                      <a:pt x="19535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7" name="Google Shape;4137;p26"/>
              <p:cNvSpPr/>
              <p:nvPr/>
            </p:nvSpPr>
            <p:spPr>
              <a:xfrm>
                <a:off x="6566100" y="4449400"/>
                <a:ext cx="612725" cy="520725"/>
              </a:xfrm>
              <a:custGeom>
                <a:rect b="b" l="l" r="r" t="t"/>
                <a:pathLst>
                  <a:path extrusionOk="0" h="20829" w="24509">
                    <a:moveTo>
                      <a:pt x="6088" y="1"/>
                    </a:moveTo>
                    <a:cubicBezTo>
                      <a:pt x="2726" y="1"/>
                      <a:pt x="1" y="2726"/>
                      <a:pt x="1" y="6088"/>
                    </a:cubicBezTo>
                    <a:lnTo>
                      <a:pt x="1" y="20828"/>
                    </a:lnTo>
                    <a:lnTo>
                      <a:pt x="24509" y="20828"/>
                    </a:lnTo>
                    <a:lnTo>
                      <a:pt x="24509" y="6088"/>
                    </a:lnTo>
                    <a:cubicBezTo>
                      <a:pt x="24509" y="2726"/>
                      <a:pt x="21783" y="1"/>
                      <a:pt x="1842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8" name="Google Shape;4138;p26"/>
              <p:cNvSpPr/>
              <p:nvPr/>
            </p:nvSpPr>
            <p:spPr>
              <a:xfrm>
                <a:off x="6528800" y="4650825"/>
                <a:ext cx="134300" cy="319300"/>
              </a:xfrm>
              <a:custGeom>
                <a:rect b="b" l="l" r="r" t="t"/>
                <a:pathLst>
                  <a:path extrusionOk="0" h="12772" w="5372">
                    <a:moveTo>
                      <a:pt x="1" y="0"/>
                    </a:moveTo>
                    <a:lnTo>
                      <a:pt x="1" y="12771"/>
                    </a:lnTo>
                    <a:lnTo>
                      <a:pt x="5372" y="12771"/>
                    </a:lnTo>
                    <a:lnTo>
                      <a:pt x="1493" y="1154"/>
                    </a:lnTo>
                    <a:cubicBezTo>
                      <a:pt x="1209" y="1302"/>
                      <a:pt x="996" y="1390"/>
                      <a:pt x="824" y="1390"/>
                    </a:cubicBezTo>
                    <a:cubicBezTo>
                      <a:pt x="466" y="1390"/>
                      <a:pt x="283" y="1009"/>
                      <a:pt x="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9" name="Google Shape;4139;p26"/>
              <p:cNvSpPr/>
              <p:nvPr/>
            </p:nvSpPr>
            <p:spPr>
              <a:xfrm>
                <a:off x="6566600" y="4488200"/>
                <a:ext cx="612225" cy="481925"/>
              </a:xfrm>
              <a:custGeom>
                <a:rect b="b" l="l" r="r" t="t"/>
                <a:pathLst>
                  <a:path extrusionOk="0" h="19277" w="24489">
                    <a:moveTo>
                      <a:pt x="22479" y="0"/>
                    </a:moveTo>
                    <a:cubicBezTo>
                      <a:pt x="20013" y="1850"/>
                      <a:pt x="17268" y="3263"/>
                      <a:pt x="14323" y="4158"/>
                    </a:cubicBezTo>
                    <a:cubicBezTo>
                      <a:pt x="9629" y="5570"/>
                      <a:pt x="4457" y="5709"/>
                      <a:pt x="1" y="7659"/>
                    </a:cubicBezTo>
                    <a:lnTo>
                      <a:pt x="1" y="19276"/>
                    </a:lnTo>
                    <a:lnTo>
                      <a:pt x="24489" y="19276"/>
                    </a:lnTo>
                    <a:lnTo>
                      <a:pt x="24489" y="4536"/>
                    </a:lnTo>
                    <a:cubicBezTo>
                      <a:pt x="24489" y="2706"/>
                      <a:pt x="23733" y="1134"/>
                      <a:pt x="22479" y="0"/>
                    </a:cubicBezTo>
                    <a:close/>
                  </a:path>
                </a:pathLst>
              </a:custGeom>
              <a:solidFill>
                <a:srgbClr val="45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0" name="Google Shape;4140;p26"/>
              <p:cNvSpPr/>
              <p:nvPr/>
            </p:nvSpPr>
            <p:spPr>
              <a:xfrm>
                <a:off x="6566600" y="4449400"/>
                <a:ext cx="611725" cy="520725"/>
              </a:xfrm>
              <a:custGeom>
                <a:rect b="b" l="l" r="r" t="t"/>
                <a:pathLst>
                  <a:path extrusionOk="0" h="20829" w="24469">
                    <a:moveTo>
                      <a:pt x="6068" y="1"/>
                    </a:moveTo>
                    <a:cubicBezTo>
                      <a:pt x="2706" y="1"/>
                      <a:pt x="1" y="2726"/>
                      <a:pt x="1" y="6088"/>
                    </a:cubicBezTo>
                    <a:lnTo>
                      <a:pt x="1" y="20828"/>
                    </a:lnTo>
                    <a:lnTo>
                      <a:pt x="200" y="20828"/>
                    </a:lnTo>
                    <a:lnTo>
                      <a:pt x="200" y="6207"/>
                    </a:lnTo>
                    <a:cubicBezTo>
                      <a:pt x="200" y="2885"/>
                      <a:pt x="2885" y="160"/>
                      <a:pt x="6207" y="160"/>
                    </a:cubicBezTo>
                    <a:lnTo>
                      <a:pt x="18461" y="160"/>
                    </a:lnTo>
                    <a:cubicBezTo>
                      <a:pt x="21763" y="160"/>
                      <a:pt x="24469" y="2885"/>
                      <a:pt x="24469" y="6207"/>
                    </a:cubicBezTo>
                    <a:lnTo>
                      <a:pt x="24469" y="6088"/>
                    </a:lnTo>
                    <a:cubicBezTo>
                      <a:pt x="24469" y="2726"/>
                      <a:pt x="21763" y="1"/>
                      <a:pt x="18401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1" name="Google Shape;4141;p26"/>
              <p:cNvSpPr/>
              <p:nvPr/>
            </p:nvSpPr>
            <p:spPr>
              <a:xfrm>
                <a:off x="5766425" y="4417075"/>
                <a:ext cx="650500" cy="553050"/>
              </a:xfrm>
              <a:custGeom>
                <a:rect b="b" l="l" r="r" t="t"/>
                <a:pathLst>
                  <a:path extrusionOk="0" h="22122" w="26020">
                    <a:moveTo>
                      <a:pt x="6465" y="1"/>
                    </a:moveTo>
                    <a:cubicBezTo>
                      <a:pt x="2925" y="1"/>
                      <a:pt x="0" y="2885"/>
                      <a:pt x="0" y="6466"/>
                    </a:cubicBezTo>
                    <a:lnTo>
                      <a:pt x="0" y="22121"/>
                    </a:lnTo>
                    <a:lnTo>
                      <a:pt x="26020" y="22121"/>
                    </a:lnTo>
                    <a:lnTo>
                      <a:pt x="26020" y="6466"/>
                    </a:lnTo>
                    <a:cubicBezTo>
                      <a:pt x="26020" y="2905"/>
                      <a:pt x="23136" y="1"/>
                      <a:pt x="1955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2" name="Google Shape;4142;p26"/>
              <p:cNvSpPr/>
              <p:nvPr/>
            </p:nvSpPr>
            <p:spPr>
              <a:xfrm>
                <a:off x="5803225" y="4449400"/>
                <a:ext cx="613225" cy="520725"/>
              </a:xfrm>
              <a:custGeom>
                <a:rect b="b" l="l" r="r" t="t"/>
                <a:pathLst>
                  <a:path extrusionOk="0" h="20829" w="24529">
                    <a:moveTo>
                      <a:pt x="6088" y="1"/>
                    </a:moveTo>
                    <a:cubicBezTo>
                      <a:pt x="2726" y="1"/>
                      <a:pt x="0" y="2726"/>
                      <a:pt x="0" y="6088"/>
                    </a:cubicBezTo>
                    <a:lnTo>
                      <a:pt x="0" y="20828"/>
                    </a:lnTo>
                    <a:lnTo>
                      <a:pt x="24528" y="20828"/>
                    </a:lnTo>
                    <a:lnTo>
                      <a:pt x="24528" y="6088"/>
                    </a:lnTo>
                    <a:cubicBezTo>
                      <a:pt x="24528" y="2726"/>
                      <a:pt x="21783" y="1"/>
                      <a:pt x="1842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3" name="Google Shape;4143;p26"/>
              <p:cNvSpPr/>
              <p:nvPr/>
            </p:nvSpPr>
            <p:spPr>
              <a:xfrm>
                <a:off x="5766425" y="4650825"/>
                <a:ext cx="134300" cy="319300"/>
              </a:xfrm>
              <a:custGeom>
                <a:rect b="b" l="l" r="r" t="t"/>
                <a:pathLst>
                  <a:path extrusionOk="0" h="12772" w="5372">
                    <a:moveTo>
                      <a:pt x="0" y="0"/>
                    </a:moveTo>
                    <a:lnTo>
                      <a:pt x="0" y="12771"/>
                    </a:lnTo>
                    <a:lnTo>
                      <a:pt x="5371" y="12771"/>
                    </a:lnTo>
                    <a:lnTo>
                      <a:pt x="1492" y="1154"/>
                    </a:lnTo>
                    <a:cubicBezTo>
                      <a:pt x="1209" y="1302"/>
                      <a:pt x="998" y="1390"/>
                      <a:pt x="828" y="1390"/>
                    </a:cubicBezTo>
                    <a:cubicBezTo>
                      <a:pt x="474" y="1390"/>
                      <a:pt x="296" y="1009"/>
                      <a:pt x="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4" name="Google Shape;4144;p26"/>
              <p:cNvSpPr/>
              <p:nvPr/>
            </p:nvSpPr>
            <p:spPr>
              <a:xfrm>
                <a:off x="5803725" y="4488200"/>
                <a:ext cx="612725" cy="481925"/>
              </a:xfrm>
              <a:custGeom>
                <a:rect b="b" l="l" r="r" t="t"/>
                <a:pathLst>
                  <a:path extrusionOk="0" h="19277" w="24509">
                    <a:moveTo>
                      <a:pt x="22479" y="0"/>
                    </a:moveTo>
                    <a:cubicBezTo>
                      <a:pt x="20032" y="1850"/>
                      <a:pt x="17267" y="3263"/>
                      <a:pt x="14323" y="4158"/>
                    </a:cubicBezTo>
                    <a:cubicBezTo>
                      <a:pt x="9628" y="5570"/>
                      <a:pt x="4456" y="5709"/>
                      <a:pt x="0" y="7659"/>
                    </a:cubicBezTo>
                    <a:lnTo>
                      <a:pt x="0" y="19276"/>
                    </a:lnTo>
                    <a:lnTo>
                      <a:pt x="24508" y="19276"/>
                    </a:lnTo>
                    <a:lnTo>
                      <a:pt x="24508" y="4536"/>
                    </a:lnTo>
                    <a:cubicBezTo>
                      <a:pt x="24508" y="2706"/>
                      <a:pt x="23732" y="1134"/>
                      <a:pt x="22479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5" name="Google Shape;4145;p26"/>
              <p:cNvSpPr/>
              <p:nvPr/>
            </p:nvSpPr>
            <p:spPr>
              <a:xfrm>
                <a:off x="5803725" y="4449400"/>
                <a:ext cx="612725" cy="520725"/>
              </a:xfrm>
              <a:custGeom>
                <a:rect b="b" l="l" r="r" t="t"/>
                <a:pathLst>
                  <a:path extrusionOk="0" h="20829" w="24509">
                    <a:moveTo>
                      <a:pt x="6087" y="1"/>
                    </a:moveTo>
                    <a:cubicBezTo>
                      <a:pt x="2745" y="1"/>
                      <a:pt x="0" y="2726"/>
                      <a:pt x="0" y="6088"/>
                    </a:cubicBezTo>
                    <a:lnTo>
                      <a:pt x="0" y="20828"/>
                    </a:lnTo>
                    <a:lnTo>
                      <a:pt x="219" y="20828"/>
                    </a:lnTo>
                    <a:lnTo>
                      <a:pt x="219" y="6207"/>
                    </a:lnTo>
                    <a:cubicBezTo>
                      <a:pt x="219" y="2885"/>
                      <a:pt x="2905" y="160"/>
                      <a:pt x="6247" y="160"/>
                    </a:cubicBezTo>
                    <a:lnTo>
                      <a:pt x="18481" y="160"/>
                    </a:lnTo>
                    <a:cubicBezTo>
                      <a:pt x="21783" y="160"/>
                      <a:pt x="24508" y="2885"/>
                      <a:pt x="24508" y="6207"/>
                    </a:cubicBezTo>
                    <a:lnTo>
                      <a:pt x="24508" y="6088"/>
                    </a:lnTo>
                    <a:cubicBezTo>
                      <a:pt x="24508" y="2726"/>
                      <a:pt x="21783" y="1"/>
                      <a:pt x="18441" y="1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6" name="Google Shape;4146;p26"/>
              <p:cNvSpPr/>
              <p:nvPr/>
            </p:nvSpPr>
            <p:spPr>
              <a:xfrm>
                <a:off x="5004025" y="4417075"/>
                <a:ext cx="650025" cy="553050"/>
              </a:xfrm>
              <a:custGeom>
                <a:rect b="b" l="l" r="r" t="t"/>
                <a:pathLst>
                  <a:path extrusionOk="0" h="22122" w="26001">
                    <a:moveTo>
                      <a:pt x="6466" y="1"/>
                    </a:moveTo>
                    <a:cubicBezTo>
                      <a:pt x="2905" y="1"/>
                      <a:pt x="1" y="2885"/>
                      <a:pt x="1" y="6466"/>
                    </a:cubicBezTo>
                    <a:lnTo>
                      <a:pt x="1" y="22121"/>
                    </a:lnTo>
                    <a:lnTo>
                      <a:pt x="26001" y="22121"/>
                    </a:lnTo>
                    <a:lnTo>
                      <a:pt x="26001" y="6466"/>
                    </a:lnTo>
                    <a:cubicBezTo>
                      <a:pt x="26001" y="2905"/>
                      <a:pt x="23116" y="1"/>
                      <a:pt x="1953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7" name="Google Shape;4147;p26"/>
              <p:cNvSpPr/>
              <p:nvPr/>
            </p:nvSpPr>
            <p:spPr>
              <a:xfrm>
                <a:off x="5041325" y="4449400"/>
                <a:ext cx="612725" cy="520725"/>
              </a:xfrm>
              <a:custGeom>
                <a:rect b="b" l="l" r="r" t="t"/>
                <a:pathLst>
                  <a:path extrusionOk="0" h="20829" w="24509">
                    <a:moveTo>
                      <a:pt x="6088" y="1"/>
                    </a:moveTo>
                    <a:cubicBezTo>
                      <a:pt x="2726" y="1"/>
                      <a:pt x="1" y="2726"/>
                      <a:pt x="1" y="6088"/>
                    </a:cubicBezTo>
                    <a:lnTo>
                      <a:pt x="1" y="20828"/>
                    </a:lnTo>
                    <a:lnTo>
                      <a:pt x="24509" y="20828"/>
                    </a:lnTo>
                    <a:lnTo>
                      <a:pt x="24509" y="6088"/>
                    </a:lnTo>
                    <a:cubicBezTo>
                      <a:pt x="24509" y="2726"/>
                      <a:pt x="21783" y="1"/>
                      <a:pt x="1842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8" name="Google Shape;4148;p26"/>
              <p:cNvSpPr/>
              <p:nvPr/>
            </p:nvSpPr>
            <p:spPr>
              <a:xfrm>
                <a:off x="5004025" y="4650825"/>
                <a:ext cx="134300" cy="319300"/>
              </a:xfrm>
              <a:custGeom>
                <a:rect b="b" l="l" r="r" t="t"/>
                <a:pathLst>
                  <a:path extrusionOk="0" h="12772" w="5372">
                    <a:moveTo>
                      <a:pt x="1" y="0"/>
                    </a:moveTo>
                    <a:lnTo>
                      <a:pt x="1" y="12771"/>
                    </a:lnTo>
                    <a:lnTo>
                      <a:pt x="5372" y="12771"/>
                    </a:lnTo>
                    <a:lnTo>
                      <a:pt x="1493" y="1154"/>
                    </a:lnTo>
                    <a:cubicBezTo>
                      <a:pt x="1209" y="1302"/>
                      <a:pt x="996" y="1390"/>
                      <a:pt x="824" y="1390"/>
                    </a:cubicBezTo>
                    <a:cubicBezTo>
                      <a:pt x="466" y="1390"/>
                      <a:pt x="283" y="1009"/>
                      <a:pt x="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9" name="Google Shape;4149;p26"/>
              <p:cNvSpPr/>
              <p:nvPr/>
            </p:nvSpPr>
            <p:spPr>
              <a:xfrm>
                <a:off x="5041825" y="4488200"/>
                <a:ext cx="612225" cy="481925"/>
              </a:xfrm>
              <a:custGeom>
                <a:rect b="b" l="l" r="r" t="t"/>
                <a:pathLst>
                  <a:path extrusionOk="0" h="19277" w="24489">
                    <a:moveTo>
                      <a:pt x="22479" y="0"/>
                    </a:moveTo>
                    <a:cubicBezTo>
                      <a:pt x="20013" y="1850"/>
                      <a:pt x="17248" y="3263"/>
                      <a:pt x="14323" y="4158"/>
                    </a:cubicBezTo>
                    <a:cubicBezTo>
                      <a:pt x="9629" y="5570"/>
                      <a:pt x="4457" y="5709"/>
                      <a:pt x="1" y="7659"/>
                    </a:cubicBezTo>
                    <a:lnTo>
                      <a:pt x="1" y="19276"/>
                    </a:lnTo>
                    <a:lnTo>
                      <a:pt x="24489" y="19276"/>
                    </a:lnTo>
                    <a:lnTo>
                      <a:pt x="24489" y="4536"/>
                    </a:lnTo>
                    <a:cubicBezTo>
                      <a:pt x="24489" y="2706"/>
                      <a:pt x="23713" y="1134"/>
                      <a:pt x="22479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0" name="Google Shape;4150;p26"/>
              <p:cNvSpPr/>
              <p:nvPr/>
            </p:nvSpPr>
            <p:spPr>
              <a:xfrm>
                <a:off x="5041325" y="4449400"/>
                <a:ext cx="612225" cy="520725"/>
              </a:xfrm>
              <a:custGeom>
                <a:rect b="b" l="l" r="r" t="t"/>
                <a:pathLst>
                  <a:path extrusionOk="0" h="20829" w="24489">
                    <a:moveTo>
                      <a:pt x="6088" y="1"/>
                    </a:moveTo>
                    <a:cubicBezTo>
                      <a:pt x="2726" y="1"/>
                      <a:pt x="21" y="2726"/>
                      <a:pt x="1" y="6088"/>
                    </a:cubicBezTo>
                    <a:lnTo>
                      <a:pt x="1" y="20828"/>
                    </a:lnTo>
                    <a:lnTo>
                      <a:pt x="220" y="20828"/>
                    </a:lnTo>
                    <a:lnTo>
                      <a:pt x="220" y="6207"/>
                    </a:lnTo>
                    <a:cubicBezTo>
                      <a:pt x="220" y="2885"/>
                      <a:pt x="2905" y="160"/>
                      <a:pt x="6227" y="160"/>
                    </a:cubicBezTo>
                    <a:lnTo>
                      <a:pt x="18461" y="160"/>
                    </a:lnTo>
                    <a:cubicBezTo>
                      <a:pt x="21783" y="160"/>
                      <a:pt x="24489" y="2885"/>
                      <a:pt x="24489" y="6207"/>
                    </a:cubicBezTo>
                    <a:lnTo>
                      <a:pt x="24489" y="6088"/>
                    </a:lnTo>
                    <a:cubicBezTo>
                      <a:pt x="24489" y="2726"/>
                      <a:pt x="21783" y="1"/>
                      <a:pt x="18421" y="1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1" name="Google Shape;4151;p26"/>
              <p:cNvSpPr/>
              <p:nvPr/>
            </p:nvSpPr>
            <p:spPr>
              <a:xfrm>
                <a:off x="4241650" y="4417075"/>
                <a:ext cx="650500" cy="553050"/>
              </a:xfrm>
              <a:custGeom>
                <a:rect b="b" l="l" r="r" t="t"/>
                <a:pathLst>
                  <a:path extrusionOk="0" h="22122" w="26020">
                    <a:moveTo>
                      <a:pt x="6465" y="1"/>
                    </a:moveTo>
                    <a:cubicBezTo>
                      <a:pt x="2905" y="1"/>
                      <a:pt x="0" y="2885"/>
                      <a:pt x="0" y="6466"/>
                    </a:cubicBezTo>
                    <a:lnTo>
                      <a:pt x="0" y="22121"/>
                    </a:lnTo>
                    <a:lnTo>
                      <a:pt x="26020" y="22121"/>
                    </a:lnTo>
                    <a:lnTo>
                      <a:pt x="26020" y="6466"/>
                    </a:lnTo>
                    <a:cubicBezTo>
                      <a:pt x="26020" y="2905"/>
                      <a:pt x="23136" y="1"/>
                      <a:pt x="1955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2" name="Google Shape;4152;p26"/>
              <p:cNvSpPr/>
              <p:nvPr/>
            </p:nvSpPr>
            <p:spPr>
              <a:xfrm>
                <a:off x="4278450" y="4449400"/>
                <a:ext cx="612725" cy="520725"/>
              </a:xfrm>
              <a:custGeom>
                <a:rect b="b" l="l" r="r" t="t"/>
                <a:pathLst>
                  <a:path extrusionOk="0" h="20829" w="24509">
                    <a:moveTo>
                      <a:pt x="6088" y="1"/>
                    </a:moveTo>
                    <a:cubicBezTo>
                      <a:pt x="2726" y="1"/>
                      <a:pt x="0" y="2726"/>
                      <a:pt x="0" y="6088"/>
                    </a:cubicBezTo>
                    <a:lnTo>
                      <a:pt x="0" y="20828"/>
                    </a:lnTo>
                    <a:lnTo>
                      <a:pt x="24508" y="20828"/>
                    </a:lnTo>
                    <a:lnTo>
                      <a:pt x="24508" y="6088"/>
                    </a:lnTo>
                    <a:cubicBezTo>
                      <a:pt x="24508" y="2726"/>
                      <a:pt x="21783" y="1"/>
                      <a:pt x="1842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3" name="Google Shape;4153;p26"/>
              <p:cNvSpPr/>
              <p:nvPr/>
            </p:nvSpPr>
            <p:spPr>
              <a:xfrm>
                <a:off x="4241650" y="4650825"/>
                <a:ext cx="134300" cy="319300"/>
              </a:xfrm>
              <a:custGeom>
                <a:rect b="b" l="l" r="r" t="t"/>
                <a:pathLst>
                  <a:path extrusionOk="0" h="12772" w="5372">
                    <a:moveTo>
                      <a:pt x="0" y="0"/>
                    </a:moveTo>
                    <a:lnTo>
                      <a:pt x="0" y="12771"/>
                    </a:lnTo>
                    <a:lnTo>
                      <a:pt x="5371" y="12771"/>
                    </a:lnTo>
                    <a:lnTo>
                      <a:pt x="1492" y="1154"/>
                    </a:lnTo>
                    <a:cubicBezTo>
                      <a:pt x="1209" y="1302"/>
                      <a:pt x="996" y="1390"/>
                      <a:pt x="824" y="1390"/>
                    </a:cubicBezTo>
                    <a:cubicBezTo>
                      <a:pt x="465" y="1390"/>
                      <a:pt x="283" y="1009"/>
                      <a:pt x="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4" name="Google Shape;4154;p26"/>
              <p:cNvSpPr/>
              <p:nvPr/>
            </p:nvSpPr>
            <p:spPr>
              <a:xfrm>
                <a:off x="4278950" y="4488200"/>
                <a:ext cx="612225" cy="481925"/>
              </a:xfrm>
              <a:custGeom>
                <a:rect b="b" l="l" r="r" t="t"/>
                <a:pathLst>
                  <a:path extrusionOk="0" h="19277" w="24489">
                    <a:moveTo>
                      <a:pt x="22479" y="0"/>
                    </a:moveTo>
                    <a:cubicBezTo>
                      <a:pt x="20012" y="1850"/>
                      <a:pt x="17267" y="3263"/>
                      <a:pt x="14323" y="4158"/>
                    </a:cubicBezTo>
                    <a:cubicBezTo>
                      <a:pt x="9628" y="5570"/>
                      <a:pt x="4456" y="5709"/>
                      <a:pt x="0" y="7659"/>
                    </a:cubicBezTo>
                    <a:lnTo>
                      <a:pt x="0" y="19276"/>
                    </a:lnTo>
                    <a:lnTo>
                      <a:pt x="24488" y="19276"/>
                    </a:lnTo>
                    <a:lnTo>
                      <a:pt x="24488" y="4536"/>
                    </a:lnTo>
                    <a:cubicBezTo>
                      <a:pt x="24488" y="2706"/>
                      <a:pt x="23732" y="1134"/>
                      <a:pt x="22479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5" name="Google Shape;4155;p26"/>
              <p:cNvSpPr/>
              <p:nvPr/>
            </p:nvSpPr>
            <p:spPr>
              <a:xfrm>
                <a:off x="4278950" y="4449400"/>
                <a:ext cx="612225" cy="520725"/>
              </a:xfrm>
              <a:custGeom>
                <a:rect b="b" l="l" r="r" t="t"/>
                <a:pathLst>
                  <a:path extrusionOk="0" h="20829" w="24489">
                    <a:moveTo>
                      <a:pt x="6087" y="1"/>
                    </a:moveTo>
                    <a:cubicBezTo>
                      <a:pt x="2746" y="1"/>
                      <a:pt x="0" y="2726"/>
                      <a:pt x="0" y="6088"/>
                    </a:cubicBezTo>
                    <a:lnTo>
                      <a:pt x="0" y="20828"/>
                    </a:lnTo>
                    <a:lnTo>
                      <a:pt x="219" y="20828"/>
                    </a:lnTo>
                    <a:lnTo>
                      <a:pt x="219" y="6207"/>
                    </a:lnTo>
                    <a:cubicBezTo>
                      <a:pt x="219" y="2885"/>
                      <a:pt x="2905" y="160"/>
                      <a:pt x="6247" y="160"/>
                    </a:cubicBezTo>
                    <a:lnTo>
                      <a:pt x="18481" y="160"/>
                    </a:lnTo>
                    <a:cubicBezTo>
                      <a:pt x="21783" y="160"/>
                      <a:pt x="24488" y="2885"/>
                      <a:pt x="24488" y="6207"/>
                    </a:cubicBezTo>
                    <a:lnTo>
                      <a:pt x="24488" y="6088"/>
                    </a:lnTo>
                    <a:cubicBezTo>
                      <a:pt x="24488" y="2726"/>
                      <a:pt x="21783" y="1"/>
                      <a:pt x="18421" y="1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6" name="Google Shape;4156;p26"/>
              <p:cNvSpPr/>
              <p:nvPr/>
            </p:nvSpPr>
            <p:spPr>
              <a:xfrm>
                <a:off x="810650" y="4622475"/>
                <a:ext cx="650525" cy="553525"/>
              </a:xfrm>
              <a:custGeom>
                <a:rect b="b" l="l" r="r" t="t"/>
                <a:pathLst>
                  <a:path extrusionOk="0" h="22141" w="26021">
                    <a:moveTo>
                      <a:pt x="6466" y="0"/>
                    </a:moveTo>
                    <a:cubicBezTo>
                      <a:pt x="2885" y="0"/>
                      <a:pt x="1" y="2925"/>
                      <a:pt x="1" y="6465"/>
                    </a:cubicBezTo>
                    <a:lnTo>
                      <a:pt x="1" y="22141"/>
                    </a:lnTo>
                    <a:lnTo>
                      <a:pt x="26020" y="22141"/>
                    </a:lnTo>
                    <a:lnTo>
                      <a:pt x="26020" y="6465"/>
                    </a:lnTo>
                    <a:cubicBezTo>
                      <a:pt x="26020" y="2885"/>
                      <a:pt x="23116" y="0"/>
                      <a:pt x="19555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7" name="Google Shape;4157;p26"/>
              <p:cNvSpPr/>
              <p:nvPr/>
            </p:nvSpPr>
            <p:spPr>
              <a:xfrm>
                <a:off x="810650" y="4654800"/>
                <a:ext cx="613225" cy="521200"/>
              </a:xfrm>
              <a:custGeom>
                <a:rect b="b" l="l" r="r" t="t"/>
                <a:pathLst>
                  <a:path extrusionOk="0" h="20848" w="24529">
                    <a:moveTo>
                      <a:pt x="6088" y="0"/>
                    </a:moveTo>
                    <a:cubicBezTo>
                      <a:pt x="2746" y="0"/>
                      <a:pt x="1" y="2746"/>
                      <a:pt x="1" y="6107"/>
                    </a:cubicBezTo>
                    <a:lnTo>
                      <a:pt x="1" y="20848"/>
                    </a:lnTo>
                    <a:lnTo>
                      <a:pt x="24528" y="20848"/>
                    </a:lnTo>
                    <a:lnTo>
                      <a:pt x="24528" y="6107"/>
                    </a:lnTo>
                    <a:cubicBezTo>
                      <a:pt x="24528" y="2746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8" name="Google Shape;4158;p26"/>
              <p:cNvSpPr/>
              <p:nvPr/>
            </p:nvSpPr>
            <p:spPr>
              <a:xfrm>
                <a:off x="1326875" y="4856200"/>
                <a:ext cx="134300" cy="319800"/>
              </a:xfrm>
              <a:custGeom>
                <a:rect b="b" l="l" r="r" t="t"/>
                <a:pathLst>
                  <a:path extrusionOk="0" h="12792" w="5372">
                    <a:moveTo>
                      <a:pt x="5371" y="1"/>
                    </a:moveTo>
                    <a:cubicBezTo>
                      <a:pt x="5073" y="1017"/>
                      <a:pt x="4886" y="1406"/>
                      <a:pt x="4527" y="1406"/>
                    </a:cubicBezTo>
                    <a:cubicBezTo>
                      <a:pt x="4358" y="1406"/>
                      <a:pt x="4152" y="1320"/>
                      <a:pt x="3879" y="1175"/>
                    </a:cubicBezTo>
                    <a:lnTo>
                      <a:pt x="0" y="12792"/>
                    </a:lnTo>
                    <a:lnTo>
                      <a:pt x="5371" y="12792"/>
                    </a:lnTo>
                    <a:lnTo>
                      <a:pt x="5371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9" name="Google Shape;4159;p26"/>
              <p:cNvSpPr/>
              <p:nvPr/>
            </p:nvSpPr>
            <p:spPr>
              <a:xfrm>
                <a:off x="810650" y="4729400"/>
                <a:ext cx="612225" cy="481925"/>
              </a:xfrm>
              <a:custGeom>
                <a:rect b="b" l="l" r="r" t="t"/>
                <a:pathLst>
                  <a:path extrusionOk="0" h="19277" w="24489">
                    <a:moveTo>
                      <a:pt x="2010" y="0"/>
                    </a:moveTo>
                    <a:cubicBezTo>
                      <a:pt x="777" y="1114"/>
                      <a:pt x="1" y="2706"/>
                      <a:pt x="1" y="4536"/>
                    </a:cubicBezTo>
                    <a:lnTo>
                      <a:pt x="1" y="19276"/>
                    </a:lnTo>
                    <a:lnTo>
                      <a:pt x="24489" y="19276"/>
                    </a:lnTo>
                    <a:lnTo>
                      <a:pt x="24489" y="7659"/>
                    </a:lnTo>
                    <a:cubicBezTo>
                      <a:pt x="20053" y="5709"/>
                      <a:pt x="14880" y="5570"/>
                      <a:pt x="10166" y="4158"/>
                    </a:cubicBezTo>
                    <a:cubicBezTo>
                      <a:pt x="7242" y="3263"/>
                      <a:pt x="4477" y="1850"/>
                      <a:pt x="2010" y="0"/>
                    </a:cubicBezTo>
                    <a:close/>
                  </a:path>
                </a:pathLst>
              </a:custGeom>
              <a:solidFill>
                <a:srgbClr val="45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0" name="Google Shape;4160;p26"/>
              <p:cNvSpPr/>
              <p:nvPr/>
            </p:nvSpPr>
            <p:spPr>
              <a:xfrm>
                <a:off x="811150" y="4654800"/>
                <a:ext cx="612725" cy="521200"/>
              </a:xfrm>
              <a:custGeom>
                <a:rect b="b" l="l" r="r" t="t"/>
                <a:pathLst>
                  <a:path extrusionOk="0" h="20848" w="24509">
                    <a:moveTo>
                      <a:pt x="6068" y="0"/>
                    </a:moveTo>
                    <a:cubicBezTo>
                      <a:pt x="2726" y="0"/>
                      <a:pt x="1" y="2746"/>
                      <a:pt x="1" y="6107"/>
                    </a:cubicBezTo>
                    <a:lnTo>
                      <a:pt x="1" y="6227"/>
                    </a:lnTo>
                    <a:cubicBezTo>
                      <a:pt x="1" y="2885"/>
                      <a:pt x="2726" y="179"/>
                      <a:pt x="6028" y="179"/>
                    </a:cubicBezTo>
                    <a:lnTo>
                      <a:pt x="18262" y="179"/>
                    </a:lnTo>
                    <a:cubicBezTo>
                      <a:pt x="21584" y="179"/>
                      <a:pt x="24270" y="2885"/>
                      <a:pt x="24270" y="6227"/>
                    </a:cubicBezTo>
                    <a:lnTo>
                      <a:pt x="24270" y="20848"/>
                    </a:lnTo>
                    <a:lnTo>
                      <a:pt x="24508" y="20848"/>
                    </a:lnTo>
                    <a:lnTo>
                      <a:pt x="24508" y="6107"/>
                    </a:lnTo>
                    <a:cubicBezTo>
                      <a:pt x="24469" y="2726"/>
                      <a:pt x="21763" y="0"/>
                      <a:pt x="18401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1" name="Google Shape;4161;p26"/>
              <p:cNvSpPr/>
              <p:nvPr/>
            </p:nvSpPr>
            <p:spPr>
              <a:xfrm>
                <a:off x="1573050" y="4622475"/>
                <a:ext cx="650000" cy="553525"/>
              </a:xfrm>
              <a:custGeom>
                <a:rect b="b" l="l" r="r" t="t"/>
                <a:pathLst>
                  <a:path extrusionOk="0" h="22141" w="26000">
                    <a:moveTo>
                      <a:pt x="6465" y="0"/>
                    </a:moveTo>
                    <a:cubicBezTo>
                      <a:pt x="2885" y="0"/>
                      <a:pt x="0" y="2925"/>
                      <a:pt x="0" y="6465"/>
                    </a:cubicBezTo>
                    <a:lnTo>
                      <a:pt x="0" y="22141"/>
                    </a:lnTo>
                    <a:lnTo>
                      <a:pt x="26000" y="22141"/>
                    </a:lnTo>
                    <a:lnTo>
                      <a:pt x="26000" y="6465"/>
                    </a:lnTo>
                    <a:cubicBezTo>
                      <a:pt x="26000" y="2885"/>
                      <a:pt x="23096" y="0"/>
                      <a:pt x="19535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2" name="Google Shape;4162;p26"/>
              <p:cNvSpPr/>
              <p:nvPr/>
            </p:nvSpPr>
            <p:spPr>
              <a:xfrm>
                <a:off x="1573550" y="4654800"/>
                <a:ext cx="613200" cy="521200"/>
              </a:xfrm>
              <a:custGeom>
                <a:rect b="b" l="l" r="r" t="t"/>
                <a:pathLst>
                  <a:path extrusionOk="0" h="20848" w="24528">
                    <a:moveTo>
                      <a:pt x="6087" y="0"/>
                    </a:moveTo>
                    <a:cubicBezTo>
                      <a:pt x="2725" y="0"/>
                      <a:pt x="0" y="2746"/>
                      <a:pt x="0" y="6107"/>
                    </a:cubicBezTo>
                    <a:lnTo>
                      <a:pt x="0" y="20848"/>
                    </a:lnTo>
                    <a:lnTo>
                      <a:pt x="24528" y="20848"/>
                    </a:lnTo>
                    <a:lnTo>
                      <a:pt x="24528" y="6107"/>
                    </a:lnTo>
                    <a:cubicBezTo>
                      <a:pt x="24528" y="2746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3" name="Google Shape;4163;p26"/>
              <p:cNvSpPr/>
              <p:nvPr/>
            </p:nvSpPr>
            <p:spPr>
              <a:xfrm>
                <a:off x="2088750" y="4856200"/>
                <a:ext cx="134300" cy="319800"/>
              </a:xfrm>
              <a:custGeom>
                <a:rect b="b" l="l" r="r" t="t"/>
                <a:pathLst>
                  <a:path extrusionOk="0" h="12792" w="5372">
                    <a:moveTo>
                      <a:pt x="5372" y="1"/>
                    </a:moveTo>
                    <a:cubicBezTo>
                      <a:pt x="5087" y="1017"/>
                      <a:pt x="4904" y="1406"/>
                      <a:pt x="4540" y="1406"/>
                    </a:cubicBezTo>
                    <a:cubicBezTo>
                      <a:pt x="4369" y="1406"/>
                      <a:pt x="4159" y="1320"/>
                      <a:pt x="3880" y="1175"/>
                    </a:cubicBezTo>
                    <a:lnTo>
                      <a:pt x="1" y="12792"/>
                    </a:lnTo>
                    <a:lnTo>
                      <a:pt x="5372" y="12792"/>
                    </a:lnTo>
                    <a:lnTo>
                      <a:pt x="5372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4" name="Google Shape;4164;p26"/>
              <p:cNvSpPr/>
              <p:nvPr/>
            </p:nvSpPr>
            <p:spPr>
              <a:xfrm>
                <a:off x="1573550" y="4693575"/>
                <a:ext cx="612200" cy="481925"/>
              </a:xfrm>
              <a:custGeom>
                <a:rect b="b" l="l" r="r" t="t"/>
                <a:pathLst>
                  <a:path extrusionOk="0" h="19277" w="24488">
                    <a:moveTo>
                      <a:pt x="2009" y="1"/>
                    </a:moveTo>
                    <a:cubicBezTo>
                      <a:pt x="776" y="1115"/>
                      <a:pt x="0" y="2706"/>
                      <a:pt x="0" y="4517"/>
                    </a:cubicBezTo>
                    <a:lnTo>
                      <a:pt x="0" y="19277"/>
                    </a:lnTo>
                    <a:lnTo>
                      <a:pt x="24488" y="19277"/>
                    </a:lnTo>
                    <a:lnTo>
                      <a:pt x="24488" y="7660"/>
                    </a:lnTo>
                    <a:cubicBezTo>
                      <a:pt x="20032" y="5690"/>
                      <a:pt x="14860" y="5571"/>
                      <a:pt x="10165" y="4159"/>
                    </a:cubicBezTo>
                    <a:cubicBezTo>
                      <a:pt x="7241" y="3263"/>
                      <a:pt x="4476" y="1831"/>
                      <a:pt x="2009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5" name="Google Shape;4165;p26"/>
              <p:cNvSpPr/>
              <p:nvPr/>
            </p:nvSpPr>
            <p:spPr>
              <a:xfrm>
                <a:off x="1573550" y="4654800"/>
                <a:ext cx="612200" cy="521200"/>
              </a:xfrm>
              <a:custGeom>
                <a:rect b="b" l="l" r="r" t="t"/>
                <a:pathLst>
                  <a:path extrusionOk="0" h="20848" w="24488">
                    <a:moveTo>
                      <a:pt x="6067" y="0"/>
                    </a:moveTo>
                    <a:cubicBezTo>
                      <a:pt x="2706" y="0"/>
                      <a:pt x="0" y="2746"/>
                      <a:pt x="0" y="6107"/>
                    </a:cubicBezTo>
                    <a:lnTo>
                      <a:pt x="0" y="6227"/>
                    </a:lnTo>
                    <a:cubicBezTo>
                      <a:pt x="0" y="2885"/>
                      <a:pt x="2706" y="179"/>
                      <a:pt x="6008" y="179"/>
                    </a:cubicBezTo>
                    <a:lnTo>
                      <a:pt x="18262" y="179"/>
                    </a:lnTo>
                    <a:cubicBezTo>
                      <a:pt x="21584" y="179"/>
                      <a:pt x="24269" y="2885"/>
                      <a:pt x="24269" y="6227"/>
                    </a:cubicBezTo>
                    <a:lnTo>
                      <a:pt x="24269" y="20848"/>
                    </a:lnTo>
                    <a:lnTo>
                      <a:pt x="24488" y="20848"/>
                    </a:lnTo>
                    <a:lnTo>
                      <a:pt x="24488" y="6107"/>
                    </a:lnTo>
                    <a:cubicBezTo>
                      <a:pt x="24488" y="2726"/>
                      <a:pt x="21763" y="0"/>
                      <a:pt x="1840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6" name="Google Shape;4166;p26"/>
              <p:cNvSpPr/>
              <p:nvPr/>
            </p:nvSpPr>
            <p:spPr>
              <a:xfrm>
                <a:off x="2335925" y="4622475"/>
                <a:ext cx="650025" cy="553525"/>
              </a:xfrm>
              <a:custGeom>
                <a:rect b="b" l="l" r="r" t="t"/>
                <a:pathLst>
                  <a:path extrusionOk="0" h="22141" w="26001">
                    <a:moveTo>
                      <a:pt x="6466" y="0"/>
                    </a:moveTo>
                    <a:cubicBezTo>
                      <a:pt x="2885" y="0"/>
                      <a:pt x="1" y="2925"/>
                      <a:pt x="1" y="6465"/>
                    </a:cubicBezTo>
                    <a:lnTo>
                      <a:pt x="1" y="22141"/>
                    </a:lnTo>
                    <a:lnTo>
                      <a:pt x="26000" y="22141"/>
                    </a:lnTo>
                    <a:lnTo>
                      <a:pt x="26000" y="6465"/>
                    </a:lnTo>
                    <a:cubicBezTo>
                      <a:pt x="26000" y="2885"/>
                      <a:pt x="23096" y="0"/>
                      <a:pt x="19535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7" name="Google Shape;4167;p26"/>
              <p:cNvSpPr/>
              <p:nvPr/>
            </p:nvSpPr>
            <p:spPr>
              <a:xfrm>
                <a:off x="2335925" y="4654800"/>
                <a:ext cx="612725" cy="521200"/>
              </a:xfrm>
              <a:custGeom>
                <a:rect b="b" l="l" r="r" t="t"/>
                <a:pathLst>
                  <a:path extrusionOk="0" h="20848" w="24509">
                    <a:moveTo>
                      <a:pt x="6088" y="0"/>
                    </a:moveTo>
                    <a:cubicBezTo>
                      <a:pt x="2726" y="0"/>
                      <a:pt x="1" y="2746"/>
                      <a:pt x="1" y="6107"/>
                    </a:cubicBezTo>
                    <a:lnTo>
                      <a:pt x="1" y="20848"/>
                    </a:lnTo>
                    <a:lnTo>
                      <a:pt x="24508" y="20848"/>
                    </a:lnTo>
                    <a:lnTo>
                      <a:pt x="24508" y="6107"/>
                    </a:lnTo>
                    <a:cubicBezTo>
                      <a:pt x="24508" y="2746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8" name="Google Shape;4168;p26"/>
              <p:cNvSpPr/>
              <p:nvPr/>
            </p:nvSpPr>
            <p:spPr>
              <a:xfrm>
                <a:off x="2851650" y="4856200"/>
                <a:ext cx="134300" cy="319800"/>
              </a:xfrm>
              <a:custGeom>
                <a:rect b="b" l="l" r="r" t="t"/>
                <a:pathLst>
                  <a:path extrusionOk="0" h="12792" w="5372">
                    <a:moveTo>
                      <a:pt x="5371" y="1"/>
                    </a:moveTo>
                    <a:cubicBezTo>
                      <a:pt x="5087" y="1017"/>
                      <a:pt x="4904" y="1406"/>
                      <a:pt x="4539" y="1406"/>
                    </a:cubicBezTo>
                    <a:cubicBezTo>
                      <a:pt x="4369" y="1406"/>
                      <a:pt x="4159" y="1320"/>
                      <a:pt x="3879" y="1175"/>
                    </a:cubicBezTo>
                    <a:lnTo>
                      <a:pt x="0" y="12792"/>
                    </a:lnTo>
                    <a:lnTo>
                      <a:pt x="5371" y="12792"/>
                    </a:lnTo>
                    <a:lnTo>
                      <a:pt x="5371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9" name="Google Shape;4169;p26"/>
              <p:cNvSpPr/>
              <p:nvPr/>
            </p:nvSpPr>
            <p:spPr>
              <a:xfrm>
                <a:off x="2335925" y="4693575"/>
                <a:ext cx="612225" cy="481925"/>
              </a:xfrm>
              <a:custGeom>
                <a:rect b="b" l="l" r="r" t="t"/>
                <a:pathLst>
                  <a:path extrusionOk="0" h="19277" w="24489">
                    <a:moveTo>
                      <a:pt x="2010" y="1"/>
                    </a:moveTo>
                    <a:cubicBezTo>
                      <a:pt x="757" y="1115"/>
                      <a:pt x="1" y="2706"/>
                      <a:pt x="1" y="4517"/>
                    </a:cubicBezTo>
                    <a:lnTo>
                      <a:pt x="1" y="19277"/>
                    </a:lnTo>
                    <a:lnTo>
                      <a:pt x="24488" y="19277"/>
                    </a:lnTo>
                    <a:lnTo>
                      <a:pt x="24488" y="7660"/>
                    </a:lnTo>
                    <a:cubicBezTo>
                      <a:pt x="20033" y="5690"/>
                      <a:pt x="14860" y="5571"/>
                      <a:pt x="10166" y="4159"/>
                    </a:cubicBezTo>
                    <a:cubicBezTo>
                      <a:pt x="7222" y="3263"/>
                      <a:pt x="4476" y="1831"/>
                      <a:pt x="2010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0" name="Google Shape;4170;p26"/>
              <p:cNvSpPr/>
              <p:nvPr/>
            </p:nvSpPr>
            <p:spPr>
              <a:xfrm>
                <a:off x="2335925" y="4654800"/>
                <a:ext cx="612225" cy="521200"/>
              </a:xfrm>
              <a:custGeom>
                <a:rect b="b" l="l" r="r" t="t"/>
                <a:pathLst>
                  <a:path extrusionOk="0" h="20848" w="24489">
                    <a:moveTo>
                      <a:pt x="6068" y="0"/>
                    </a:moveTo>
                    <a:cubicBezTo>
                      <a:pt x="2706" y="0"/>
                      <a:pt x="1" y="2746"/>
                      <a:pt x="1" y="6107"/>
                    </a:cubicBezTo>
                    <a:lnTo>
                      <a:pt x="1" y="6227"/>
                    </a:lnTo>
                    <a:cubicBezTo>
                      <a:pt x="1" y="2885"/>
                      <a:pt x="2706" y="179"/>
                      <a:pt x="6008" y="179"/>
                    </a:cubicBezTo>
                    <a:lnTo>
                      <a:pt x="18242" y="179"/>
                    </a:lnTo>
                    <a:cubicBezTo>
                      <a:pt x="21584" y="179"/>
                      <a:pt x="24270" y="2885"/>
                      <a:pt x="24270" y="6227"/>
                    </a:cubicBezTo>
                    <a:lnTo>
                      <a:pt x="24270" y="20848"/>
                    </a:lnTo>
                    <a:lnTo>
                      <a:pt x="24488" y="20848"/>
                    </a:lnTo>
                    <a:lnTo>
                      <a:pt x="24488" y="6107"/>
                    </a:lnTo>
                    <a:cubicBezTo>
                      <a:pt x="24488" y="2726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1" name="Google Shape;4171;p26"/>
              <p:cNvSpPr/>
              <p:nvPr/>
            </p:nvSpPr>
            <p:spPr>
              <a:xfrm>
                <a:off x="3097825" y="4622475"/>
                <a:ext cx="650500" cy="553525"/>
              </a:xfrm>
              <a:custGeom>
                <a:rect b="b" l="l" r="r" t="t"/>
                <a:pathLst>
                  <a:path extrusionOk="0" h="22141" w="26020">
                    <a:moveTo>
                      <a:pt x="6465" y="0"/>
                    </a:moveTo>
                    <a:cubicBezTo>
                      <a:pt x="2885" y="0"/>
                      <a:pt x="0" y="2925"/>
                      <a:pt x="0" y="6465"/>
                    </a:cubicBezTo>
                    <a:lnTo>
                      <a:pt x="0" y="22141"/>
                    </a:lnTo>
                    <a:lnTo>
                      <a:pt x="26020" y="22141"/>
                    </a:lnTo>
                    <a:lnTo>
                      <a:pt x="26020" y="6465"/>
                    </a:lnTo>
                    <a:cubicBezTo>
                      <a:pt x="26020" y="2885"/>
                      <a:pt x="23096" y="0"/>
                      <a:pt x="19555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2" name="Google Shape;4172;p26"/>
              <p:cNvSpPr/>
              <p:nvPr/>
            </p:nvSpPr>
            <p:spPr>
              <a:xfrm>
                <a:off x="3097825" y="4654800"/>
                <a:ext cx="613200" cy="521200"/>
              </a:xfrm>
              <a:custGeom>
                <a:rect b="b" l="l" r="r" t="t"/>
                <a:pathLst>
                  <a:path extrusionOk="0" h="20848" w="24528">
                    <a:moveTo>
                      <a:pt x="6087" y="0"/>
                    </a:moveTo>
                    <a:cubicBezTo>
                      <a:pt x="2745" y="0"/>
                      <a:pt x="0" y="2746"/>
                      <a:pt x="0" y="6107"/>
                    </a:cubicBezTo>
                    <a:lnTo>
                      <a:pt x="0" y="20848"/>
                    </a:lnTo>
                    <a:lnTo>
                      <a:pt x="24528" y="20848"/>
                    </a:lnTo>
                    <a:lnTo>
                      <a:pt x="24528" y="6107"/>
                    </a:lnTo>
                    <a:cubicBezTo>
                      <a:pt x="24528" y="2746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3" name="Google Shape;4173;p26"/>
              <p:cNvSpPr/>
              <p:nvPr/>
            </p:nvSpPr>
            <p:spPr>
              <a:xfrm>
                <a:off x="3614025" y="4856200"/>
                <a:ext cx="134300" cy="319800"/>
              </a:xfrm>
              <a:custGeom>
                <a:rect b="b" l="l" r="r" t="t"/>
                <a:pathLst>
                  <a:path extrusionOk="0" h="12792" w="5372">
                    <a:moveTo>
                      <a:pt x="5372" y="1"/>
                    </a:moveTo>
                    <a:cubicBezTo>
                      <a:pt x="5074" y="1017"/>
                      <a:pt x="4886" y="1406"/>
                      <a:pt x="4527" y="1406"/>
                    </a:cubicBezTo>
                    <a:cubicBezTo>
                      <a:pt x="4359" y="1406"/>
                      <a:pt x="4153" y="1320"/>
                      <a:pt x="3880" y="1175"/>
                    </a:cubicBezTo>
                    <a:lnTo>
                      <a:pt x="1" y="12792"/>
                    </a:lnTo>
                    <a:lnTo>
                      <a:pt x="5372" y="12792"/>
                    </a:lnTo>
                    <a:lnTo>
                      <a:pt x="5372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4" name="Google Shape;4174;p26"/>
              <p:cNvSpPr/>
              <p:nvPr/>
            </p:nvSpPr>
            <p:spPr>
              <a:xfrm>
                <a:off x="3098325" y="4693575"/>
                <a:ext cx="612700" cy="481925"/>
              </a:xfrm>
              <a:custGeom>
                <a:rect b="b" l="l" r="r" t="t"/>
                <a:pathLst>
                  <a:path extrusionOk="0" h="19277" w="24508">
                    <a:moveTo>
                      <a:pt x="2029" y="1"/>
                    </a:moveTo>
                    <a:cubicBezTo>
                      <a:pt x="776" y="1115"/>
                      <a:pt x="0" y="2706"/>
                      <a:pt x="0" y="4517"/>
                    </a:cubicBezTo>
                    <a:lnTo>
                      <a:pt x="0" y="19277"/>
                    </a:lnTo>
                    <a:lnTo>
                      <a:pt x="24508" y="19277"/>
                    </a:lnTo>
                    <a:lnTo>
                      <a:pt x="24508" y="7660"/>
                    </a:lnTo>
                    <a:cubicBezTo>
                      <a:pt x="20052" y="5690"/>
                      <a:pt x="14880" y="5571"/>
                      <a:pt x="10185" y="4159"/>
                    </a:cubicBezTo>
                    <a:cubicBezTo>
                      <a:pt x="7241" y="3263"/>
                      <a:pt x="4476" y="1831"/>
                      <a:pt x="2029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5" name="Google Shape;4175;p26"/>
              <p:cNvSpPr/>
              <p:nvPr/>
            </p:nvSpPr>
            <p:spPr>
              <a:xfrm>
                <a:off x="3098325" y="4654800"/>
                <a:ext cx="612700" cy="521200"/>
              </a:xfrm>
              <a:custGeom>
                <a:rect b="b" l="l" r="r" t="t"/>
                <a:pathLst>
                  <a:path extrusionOk="0" h="20848" w="24508">
                    <a:moveTo>
                      <a:pt x="6067" y="0"/>
                    </a:moveTo>
                    <a:cubicBezTo>
                      <a:pt x="2725" y="0"/>
                      <a:pt x="0" y="2746"/>
                      <a:pt x="0" y="6107"/>
                    </a:cubicBezTo>
                    <a:lnTo>
                      <a:pt x="0" y="6227"/>
                    </a:lnTo>
                    <a:cubicBezTo>
                      <a:pt x="0" y="2885"/>
                      <a:pt x="2725" y="179"/>
                      <a:pt x="6028" y="179"/>
                    </a:cubicBezTo>
                    <a:lnTo>
                      <a:pt x="18262" y="179"/>
                    </a:lnTo>
                    <a:cubicBezTo>
                      <a:pt x="21584" y="179"/>
                      <a:pt x="24269" y="2885"/>
                      <a:pt x="24269" y="6227"/>
                    </a:cubicBezTo>
                    <a:lnTo>
                      <a:pt x="24269" y="20848"/>
                    </a:lnTo>
                    <a:lnTo>
                      <a:pt x="24488" y="20848"/>
                    </a:lnTo>
                    <a:lnTo>
                      <a:pt x="24488" y="6107"/>
                    </a:lnTo>
                    <a:cubicBezTo>
                      <a:pt x="24508" y="2726"/>
                      <a:pt x="21763" y="0"/>
                      <a:pt x="1840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6" name="Google Shape;4176;p26"/>
              <p:cNvSpPr/>
              <p:nvPr/>
            </p:nvSpPr>
            <p:spPr>
              <a:xfrm>
                <a:off x="6147875" y="4622475"/>
                <a:ext cx="650000" cy="553525"/>
              </a:xfrm>
              <a:custGeom>
                <a:rect b="b" l="l" r="r" t="t"/>
                <a:pathLst>
                  <a:path extrusionOk="0" h="22141" w="26000">
                    <a:moveTo>
                      <a:pt x="6465" y="0"/>
                    </a:moveTo>
                    <a:cubicBezTo>
                      <a:pt x="2904" y="0"/>
                      <a:pt x="0" y="2885"/>
                      <a:pt x="0" y="6465"/>
                    </a:cubicBezTo>
                    <a:lnTo>
                      <a:pt x="0" y="22141"/>
                    </a:lnTo>
                    <a:lnTo>
                      <a:pt x="26000" y="22141"/>
                    </a:lnTo>
                    <a:lnTo>
                      <a:pt x="26000" y="6465"/>
                    </a:lnTo>
                    <a:cubicBezTo>
                      <a:pt x="26000" y="2925"/>
                      <a:pt x="23115" y="0"/>
                      <a:pt x="19535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7" name="Google Shape;4177;p26"/>
              <p:cNvSpPr/>
              <p:nvPr/>
            </p:nvSpPr>
            <p:spPr>
              <a:xfrm>
                <a:off x="6184175" y="4654800"/>
                <a:ext cx="613200" cy="521200"/>
              </a:xfrm>
              <a:custGeom>
                <a:rect b="b" l="l" r="r" t="t"/>
                <a:pathLst>
                  <a:path extrusionOk="0" h="20848" w="24528">
                    <a:moveTo>
                      <a:pt x="6107" y="0"/>
                    </a:moveTo>
                    <a:cubicBezTo>
                      <a:pt x="2745" y="0"/>
                      <a:pt x="0" y="2746"/>
                      <a:pt x="0" y="6107"/>
                    </a:cubicBezTo>
                    <a:lnTo>
                      <a:pt x="0" y="20848"/>
                    </a:lnTo>
                    <a:lnTo>
                      <a:pt x="24528" y="20848"/>
                    </a:lnTo>
                    <a:lnTo>
                      <a:pt x="24528" y="6107"/>
                    </a:lnTo>
                    <a:cubicBezTo>
                      <a:pt x="24528" y="2746"/>
                      <a:pt x="21783" y="0"/>
                      <a:pt x="1844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8" name="Google Shape;4178;p26"/>
              <p:cNvSpPr/>
              <p:nvPr/>
            </p:nvSpPr>
            <p:spPr>
              <a:xfrm>
                <a:off x="6147875" y="4856200"/>
                <a:ext cx="134300" cy="319800"/>
              </a:xfrm>
              <a:custGeom>
                <a:rect b="b" l="l" r="r" t="t"/>
                <a:pathLst>
                  <a:path extrusionOk="0" h="12792" w="5372">
                    <a:moveTo>
                      <a:pt x="0" y="1"/>
                    </a:moveTo>
                    <a:lnTo>
                      <a:pt x="0" y="12792"/>
                    </a:lnTo>
                    <a:lnTo>
                      <a:pt x="5371" y="12792"/>
                    </a:lnTo>
                    <a:lnTo>
                      <a:pt x="1492" y="1175"/>
                    </a:lnTo>
                    <a:cubicBezTo>
                      <a:pt x="1213" y="1320"/>
                      <a:pt x="1002" y="1406"/>
                      <a:pt x="832" y="1406"/>
                    </a:cubicBezTo>
                    <a:cubicBezTo>
                      <a:pt x="468" y="1406"/>
                      <a:pt x="285" y="1017"/>
                      <a:pt x="0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9" name="Google Shape;4179;p26"/>
              <p:cNvSpPr/>
              <p:nvPr/>
            </p:nvSpPr>
            <p:spPr>
              <a:xfrm>
                <a:off x="6185150" y="4729400"/>
                <a:ext cx="612225" cy="481925"/>
              </a:xfrm>
              <a:custGeom>
                <a:rect b="b" l="l" r="r" t="t"/>
                <a:pathLst>
                  <a:path extrusionOk="0" h="19277" w="24489">
                    <a:moveTo>
                      <a:pt x="22480" y="0"/>
                    </a:moveTo>
                    <a:cubicBezTo>
                      <a:pt x="20013" y="1850"/>
                      <a:pt x="17248" y="3263"/>
                      <a:pt x="14324" y="4158"/>
                    </a:cubicBezTo>
                    <a:cubicBezTo>
                      <a:pt x="9609" y="5570"/>
                      <a:pt x="4437" y="5709"/>
                      <a:pt x="1" y="7659"/>
                    </a:cubicBezTo>
                    <a:lnTo>
                      <a:pt x="1" y="19276"/>
                    </a:lnTo>
                    <a:lnTo>
                      <a:pt x="24489" y="19276"/>
                    </a:lnTo>
                    <a:lnTo>
                      <a:pt x="24489" y="4536"/>
                    </a:lnTo>
                    <a:cubicBezTo>
                      <a:pt x="24489" y="2706"/>
                      <a:pt x="23713" y="1114"/>
                      <a:pt x="22480" y="0"/>
                    </a:cubicBezTo>
                    <a:close/>
                  </a:path>
                </a:pathLst>
              </a:custGeom>
              <a:solidFill>
                <a:srgbClr val="45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0" name="Google Shape;4180;p26"/>
              <p:cNvSpPr/>
              <p:nvPr/>
            </p:nvSpPr>
            <p:spPr>
              <a:xfrm>
                <a:off x="6184675" y="4654800"/>
                <a:ext cx="612700" cy="521200"/>
              </a:xfrm>
              <a:custGeom>
                <a:rect b="b" l="l" r="r" t="t"/>
                <a:pathLst>
                  <a:path extrusionOk="0" h="20848" w="24508">
                    <a:moveTo>
                      <a:pt x="6107" y="0"/>
                    </a:moveTo>
                    <a:cubicBezTo>
                      <a:pt x="2745" y="0"/>
                      <a:pt x="20" y="2726"/>
                      <a:pt x="0" y="6107"/>
                    </a:cubicBezTo>
                    <a:lnTo>
                      <a:pt x="0" y="20848"/>
                    </a:lnTo>
                    <a:lnTo>
                      <a:pt x="239" y="20848"/>
                    </a:lnTo>
                    <a:lnTo>
                      <a:pt x="239" y="6227"/>
                    </a:lnTo>
                    <a:cubicBezTo>
                      <a:pt x="239" y="2885"/>
                      <a:pt x="2924" y="179"/>
                      <a:pt x="6246" y="179"/>
                    </a:cubicBezTo>
                    <a:lnTo>
                      <a:pt x="18480" y="179"/>
                    </a:lnTo>
                    <a:cubicBezTo>
                      <a:pt x="21802" y="179"/>
                      <a:pt x="24508" y="2885"/>
                      <a:pt x="24508" y="6227"/>
                    </a:cubicBezTo>
                    <a:lnTo>
                      <a:pt x="24508" y="6107"/>
                    </a:lnTo>
                    <a:cubicBezTo>
                      <a:pt x="24508" y="2746"/>
                      <a:pt x="21802" y="0"/>
                      <a:pt x="18441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1" name="Google Shape;4181;p26"/>
              <p:cNvSpPr/>
              <p:nvPr/>
            </p:nvSpPr>
            <p:spPr>
              <a:xfrm>
                <a:off x="5385475" y="4622475"/>
                <a:ext cx="650525" cy="553525"/>
              </a:xfrm>
              <a:custGeom>
                <a:rect b="b" l="l" r="r" t="t"/>
                <a:pathLst>
                  <a:path extrusionOk="0" h="22141" w="26021">
                    <a:moveTo>
                      <a:pt x="6466" y="0"/>
                    </a:moveTo>
                    <a:cubicBezTo>
                      <a:pt x="2905" y="0"/>
                      <a:pt x="1" y="2885"/>
                      <a:pt x="1" y="6465"/>
                    </a:cubicBezTo>
                    <a:lnTo>
                      <a:pt x="1" y="22141"/>
                    </a:lnTo>
                    <a:lnTo>
                      <a:pt x="26020" y="22141"/>
                    </a:lnTo>
                    <a:lnTo>
                      <a:pt x="26020" y="6465"/>
                    </a:lnTo>
                    <a:cubicBezTo>
                      <a:pt x="26020" y="2925"/>
                      <a:pt x="23136" y="0"/>
                      <a:pt x="19555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2" name="Google Shape;4182;p26"/>
              <p:cNvSpPr/>
              <p:nvPr/>
            </p:nvSpPr>
            <p:spPr>
              <a:xfrm>
                <a:off x="5422275" y="4654800"/>
                <a:ext cx="612725" cy="521200"/>
              </a:xfrm>
              <a:custGeom>
                <a:rect b="b" l="l" r="r" t="t"/>
                <a:pathLst>
                  <a:path extrusionOk="0" h="20848" w="24509">
                    <a:moveTo>
                      <a:pt x="6088" y="0"/>
                    </a:moveTo>
                    <a:cubicBezTo>
                      <a:pt x="2726" y="0"/>
                      <a:pt x="1" y="2746"/>
                      <a:pt x="1" y="6107"/>
                    </a:cubicBezTo>
                    <a:lnTo>
                      <a:pt x="1" y="20848"/>
                    </a:lnTo>
                    <a:lnTo>
                      <a:pt x="24508" y="20848"/>
                    </a:lnTo>
                    <a:lnTo>
                      <a:pt x="24508" y="6107"/>
                    </a:lnTo>
                    <a:cubicBezTo>
                      <a:pt x="24508" y="2746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3" name="Google Shape;4183;p26"/>
              <p:cNvSpPr/>
              <p:nvPr/>
            </p:nvSpPr>
            <p:spPr>
              <a:xfrm>
                <a:off x="5385475" y="4856200"/>
                <a:ext cx="134300" cy="319800"/>
              </a:xfrm>
              <a:custGeom>
                <a:rect b="b" l="l" r="r" t="t"/>
                <a:pathLst>
                  <a:path extrusionOk="0" h="12792" w="5372">
                    <a:moveTo>
                      <a:pt x="1" y="1"/>
                    </a:moveTo>
                    <a:lnTo>
                      <a:pt x="1" y="12792"/>
                    </a:lnTo>
                    <a:lnTo>
                      <a:pt x="5372" y="12792"/>
                    </a:lnTo>
                    <a:lnTo>
                      <a:pt x="1492" y="1175"/>
                    </a:lnTo>
                    <a:cubicBezTo>
                      <a:pt x="1213" y="1320"/>
                      <a:pt x="1003" y="1406"/>
                      <a:pt x="832" y="1406"/>
                    </a:cubicBezTo>
                    <a:cubicBezTo>
                      <a:pt x="468" y="1406"/>
                      <a:pt x="285" y="1017"/>
                      <a:pt x="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4" name="Google Shape;4184;p26"/>
              <p:cNvSpPr/>
              <p:nvPr/>
            </p:nvSpPr>
            <p:spPr>
              <a:xfrm>
                <a:off x="5422775" y="4693575"/>
                <a:ext cx="612225" cy="481925"/>
              </a:xfrm>
              <a:custGeom>
                <a:rect b="b" l="l" r="r" t="t"/>
                <a:pathLst>
                  <a:path extrusionOk="0" h="19277" w="24489">
                    <a:moveTo>
                      <a:pt x="22479" y="1"/>
                    </a:moveTo>
                    <a:cubicBezTo>
                      <a:pt x="20013" y="1831"/>
                      <a:pt x="17267" y="3263"/>
                      <a:pt x="14323" y="4159"/>
                    </a:cubicBezTo>
                    <a:cubicBezTo>
                      <a:pt x="9629" y="5571"/>
                      <a:pt x="4456" y="5690"/>
                      <a:pt x="0" y="7660"/>
                    </a:cubicBezTo>
                    <a:lnTo>
                      <a:pt x="0" y="19277"/>
                    </a:lnTo>
                    <a:lnTo>
                      <a:pt x="24488" y="19277"/>
                    </a:lnTo>
                    <a:lnTo>
                      <a:pt x="24488" y="4517"/>
                    </a:lnTo>
                    <a:cubicBezTo>
                      <a:pt x="24488" y="2706"/>
                      <a:pt x="23732" y="1115"/>
                      <a:pt x="22479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5" name="Google Shape;4185;p26"/>
              <p:cNvSpPr/>
              <p:nvPr/>
            </p:nvSpPr>
            <p:spPr>
              <a:xfrm>
                <a:off x="5422775" y="4654800"/>
                <a:ext cx="611725" cy="521200"/>
              </a:xfrm>
              <a:custGeom>
                <a:rect b="b" l="l" r="r" t="t"/>
                <a:pathLst>
                  <a:path extrusionOk="0" h="20848" w="24469">
                    <a:moveTo>
                      <a:pt x="6068" y="0"/>
                    </a:moveTo>
                    <a:cubicBezTo>
                      <a:pt x="2706" y="0"/>
                      <a:pt x="0" y="2726"/>
                      <a:pt x="0" y="6107"/>
                    </a:cubicBezTo>
                    <a:lnTo>
                      <a:pt x="0" y="20848"/>
                    </a:lnTo>
                    <a:lnTo>
                      <a:pt x="199" y="20848"/>
                    </a:lnTo>
                    <a:lnTo>
                      <a:pt x="199" y="6227"/>
                    </a:lnTo>
                    <a:cubicBezTo>
                      <a:pt x="199" y="2885"/>
                      <a:pt x="2885" y="179"/>
                      <a:pt x="6207" y="179"/>
                    </a:cubicBezTo>
                    <a:lnTo>
                      <a:pt x="18441" y="179"/>
                    </a:lnTo>
                    <a:cubicBezTo>
                      <a:pt x="21763" y="179"/>
                      <a:pt x="24468" y="2885"/>
                      <a:pt x="24468" y="6227"/>
                    </a:cubicBezTo>
                    <a:lnTo>
                      <a:pt x="24468" y="6107"/>
                    </a:lnTo>
                    <a:cubicBezTo>
                      <a:pt x="24468" y="2746"/>
                      <a:pt x="21763" y="0"/>
                      <a:pt x="1840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6" name="Google Shape;4186;p26"/>
              <p:cNvSpPr/>
              <p:nvPr/>
            </p:nvSpPr>
            <p:spPr>
              <a:xfrm>
                <a:off x="4622600" y="4622475"/>
                <a:ext cx="650500" cy="553525"/>
              </a:xfrm>
              <a:custGeom>
                <a:rect b="b" l="l" r="r" t="t"/>
                <a:pathLst>
                  <a:path extrusionOk="0" h="22141" w="26020">
                    <a:moveTo>
                      <a:pt x="6465" y="0"/>
                    </a:moveTo>
                    <a:cubicBezTo>
                      <a:pt x="2904" y="0"/>
                      <a:pt x="0" y="2885"/>
                      <a:pt x="0" y="6465"/>
                    </a:cubicBezTo>
                    <a:lnTo>
                      <a:pt x="0" y="22141"/>
                    </a:lnTo>
                    <a:lnTo>
                      <a:pt x="26020" y="22141"/>
                    </a:lnTo>
                    <a:lnTo>
                      <a:pt x="26020" y="6465"/>
                    </a:lnTo>
                    <a:cubicBezTo>
                      <a:pt x="26020" y="2925"/>
                      <a:pt x="23135" y="0"/>
                      <a:pt x="19555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7" name="Google Shape;4187;p26"/>
              <p:cNvSpPr/>
              <p:nvPr/>
            </p:nvSpPr>
            <p:spPr>
              <a:xfrm>
                <a:off x="4659900" y="4654800"/>
                <a:ext cx="613200" cy="521200"/>
              </a:xfrm>
              <a:custGeom>
                <a:rect b="b" l="l" r="r" t="t"/>
                <a:pathLst>
                  <a:path extrusionOk="0" h="20848" w="24528">
                    <a:moveTo>
                      <a:pt x="6087" y="0"/>
                    </a:moveTo>
                    <a:cubicBezTo>
                      <a:pt x="2745" y="0"/>
                      <a:pt x="0" y="2746"/>
                      <a:pt x="0" y="6107"/>
                    </a:cubicBezTo>
                    <a:lnTo>
                      <a:pt x="0" y="20848"/>
                    </a:lnTo>
                    <a:lnTo>
                      <a:pt x="24528" y="20848"/>
                    </a:lnTo>
                    <a:lnTo>
                      <a:pt x="24528" y="6107"/>
                    </a:lnTo>
                    <a:cubicBezTo>
                      <a:pt x="24528" y="2746"/>
                      <a:pt x="21783" y="0"/>
                      <a:pt x="1844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8" name="Google Shape;4188;p26"/>
              <p:cNvSpPr/>
              <p:nvPr/>
            </p:nvSpPr>
            <p:spPr>
              <a:xfrm>
                <a:off x="4622600" y="4856200"/>
                <a:ext cx="134300" cy="319800"/>
              </a:xfrm>
              <a:custGeom>
                <a:rect b="b" l="l" r="r" t="t"/>
                <a:pathLst>
                  <a:path extrusionOk="0" h="12792" w="5372">
                    <a:moveTo>
                      <a:pt x="0" y="1"/>
                    </a:moveTo>
                    <a:lnTo>
                      <a:pt x="0" y="12792"/>
                    </a:lnTo>
                    <a:lnTo>
                      <a:pt x="5371" y="12792"/>
                    </a:lnTo>
                    <a:lnTo>
                      <a:pt x="1492" y="1175"/>
                    </a:lnTo>
                    <a:cubicBezTo>
                      <a:pt x="1219" y="1320"/>
                      <a:pt x="1013" y="1406"/>
                      <a:pt x="845" y="1406"/>
                    </a:cubicBezTo>
                    <a:cubicBezTo>
                      <a:pt x="486" y="1406"/>
                      <a:pt x="298" y="1017"/>
                      <a:pt x="0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9" name="Google Shape;4189;p26"/>
              <p:cNvSpPr/>
              <p:nvPr/>
            </p:nvSpPr>
            <p:spPr>
              <a:xfrm>
                <a:off x="4660875" y="4693575"/>
                <a:ext cx="612225" cy="481925"/>
              </a:xfrm>
              <a:custGeom>
                <a:rect b="b" l="l" r="r" t="t"/>
                <a:pathLst>
                  <a:path extrusionOk="0" h="19277" w="24489">
                    <a:moveTo>
                      <a:pt x="22460" y="1"/>
                    </a:moveTo>
                    <a:cubicBezTo>
                      <a:pt x="20013" y="1831"/>
                      <a:pt x="17248" y="3263"/>
                      <a:pt x="14324" y="4159"/>
                    </a:cubicBezTo>
                    <a:cubicBezTo>
                      <a:pt x="9609" y="5571"/>
                      <a:pt x="4437" y="5690"/>
                      <a:pt x="1" y="7660"/>
                    </a:cubicBezTo>
                    <a:lnTo>
                      <a:pt x="1" y="19277"/>
                    </a:lnTo>
                    <a:lnTo>
                      <a:pt x="24489" y="19277"/>
                    </a:lnTo>
                    <a:lnTo>
                      <a:pt x="24489" y="4517"/>
                    </a:lnTo>
                    <a:cubicBezTo>
                      <a:pt x="24489" y="2706"/>
                      <a:pt x="23713" y="1115"/>
                      <a:pt x="22460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0" name="Google Shape;4190;p26"/>
              <p:cNvSpPr/>
              <p:nvPr/>
            </p:nvSpPr>
            <p:spPr>
              <a:xfrm>
                <a:off x="4659900" y="4654800"/>
                <a:ext cx="612700" cy="521200"/>
              </a:xfrm>
              <a:custGeom>
                <a:rect b="b" l="l" r="r" t="t"/>
                <a:pathLst>
                  <a:path extrusionOk="0" h="20848" w="24508">
                    <a:moveTo>
                      <a:pt x="6107" y="0"/>
                    </a:moveTo>
                    <a:cubicBezTo>
                      <a:pt x="2745" y="0"/>
                      <a:pt x="40" y="2726"/>
                      <a:pt x="0" y="6107"/>
                    </a:cubicBezTo>
                    <a:lnTo>
                      <a:pt x="0" y="20848"/>
                    </a:lnTo>
                    <a:lnTo>
                      <a:pt x="239" y="20848"/>
                    </a:lnTo>
                    <a:lnTo>
                      <a:pt x="239" y="6227"/>
                    </a:lnTo>
                    <a:cubicBezTo>
                      <a:pt x="239" y="2885"/>
                      <a:pt x="2924" y="179"/>
                      <a:pt x="6246" y="179"/>
                    </a:cubicBezTo>
                    <a:lnTo>
                      <a:pt x="18480" y="179"/>
                    </a:lnTo>
                    <a:cubicBezTo>
                      <a:pt x="21783" y="179"/>
                      <a:pt x="24508" y="2885"/>
                      <a:pt x="24508" y="6227"/>
                    </a:cubicBezTo>
                    <a:lnTo>
                      <a:pt x="24508" y="6107"/>
                    </a:lnTo>
                    <a:cubicBezTo>
                      <a:pt x="24508" y="2746"/>
                      <a:pt x="21783" y="0"/>
                      <a:pt x="1844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1" name="Google Shape;4191;p26"/>
              <p:cNvSpPr/>
              <p:nvPr/>
            </p:nvSpPr>
            <p:spPr>
              <a:xfrm>
                <a:off x="3860700" y="4622475"/>
                <a:ext cx="650025" cy="553525"/>
              </a:xfrm>
              <a:custGeom>
                <a:rect b="b" l="l" r="r" t="t"/>
                <a:pathLst>
                  <a:path extrusionOk="0" h="22141" w="26001">
                    <a:moveTo>
                      <a:pt x="6466" y="0"/>
                    </a:moveTo>
                    <a:cubicBezTo>
                      <a:pt x="2905" y="0"/>
                      <a:pt x="1" y="2885"/>
                      <a:pt x="1" y="6465"/>
                    </a:cubicBezTo>
                    <a:lnTo>
                      <a:pt x="1" y="22141"/>
                    </a:lnTo>
                    <a:lnTo>
                      <a:pt x="26000" y="22141"/>
                    </a:lnTo>
                    <a:lnTo>
                      <a:pt x="26000" y="6465"/>
                    </a:lnTo>
                    <a:cubicBezTo>
                      <a:pt x="26000" y="2925"/>
                      <a:pt x="23116" y="0"/>
                      <a:pt x="19535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2" name="Google Shape;4192;p26"/>
              <p:cNvSpPr/>
              <p:nvPr/>
            </p:nvSpPr>
            <p:spPr>
              <a:xfrm>
                <a:off x="3897000" y="4654800"/>
                <a:ext cx="613225" cy="521200"/>
              </a:xfrm>
              <a:custGeom>
                <a:rect b="b" l="l" r="r" t="t"/>
                <a:pathLst>
                  <a:path extrusionOk="0" h="20848" w="24529">
                    <a:moveTo>
                      <a:pt x="6108" y="0"/>
                    </a:moveTo>
                    <a:cubicBezTo>
                      <a:pt x="2746" y="0"/>
                      <a:pt x="1" y="2746"/>
                      <a:pt x="1" y="6107"/>
                    </a:cubicBezTo>
                    <a:lnTo>
                      <a:pt x="1" y="20848"/>
                    </a:lnTo>
                    <a:lnTo>
                      <a:pt x="24528" y="20848"/>
                    </a:lnTo>
                    <a:lnTo>
                      <a:pt x="24528" y="6107"/>
                    </a:lnTo>
                    <a:cubicBezTo>
                      <a:pt x="24528" y="2746"/>
                      <a:pt x="21803" y="0"/>
                      <a:pt x="1844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3" name="Google Shape;4193;p26"/>
              <p:cNvSpPr/>
              <p:nvPr/>
            </p:nvSpPr>
            <p:spPr>
              <a:xfrm>
                <a:off x="3860700" y="4856200"/>
                <a:ext cx="134300" cy="319800"/>
              </a:xfrm>
              <a:custGeom>
                <a:rect b="b" l="l" r="r" t="t"/>
                <a:pathLst>
                  <a:path extrusionOk="0" h="12792" w="5372">
                    <a:moveTo>
                      <a:pt x="1" y="1"/>
                    </a:moveTo>
                    <a:lnTo>
                      <a:pt x="1" y="12792"/>
                    </a:lnTo>
                    <a:lnTo>
                      <a:pt x="5372" y="12792"/>
                    </a:lnTo>
                    <a:lnTo>
                      <a:pt x="1493" y="1175"/>
                    </a:lnTo>
                    <a:cubicBezTo>
                      <a:pt x="1213" y="1320"/>
                      <a:pt x="1003" y="1406"/>
                      <a:pt x="832" y="1406"/>
                    </a:cubicBezTo>
                    <a:cubicBezTo>
                      <a:pt x="468" y="1406"/>
                      <a:pt x="285" y="1017"/>
                      <a:pt x="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4" name="Google Shape;4194;p26"/>
              <p:cNvSpPr/>
              <p:nvPr/>
            </p:nvSpPr>
            <p:spPr>
              <a:xfrm>
                <a:off x="3898000" y="4693575"/>
                <a:ext cx="612225" cy="481925"/>
              </a:xfrm>
              <a:custGeom>
                <a:rect b="b" l="l" r="r" t="t"/>
                <a:pathLst>
                  <a:path extrusionOk="0" h="19277" w="24489">
                    <a:moveTo>
                      <a:pt x="22479" y="1"/>
                    </a:moveTo>
                    <a:cubicBezTo>
                      <a:pt x="20013" y="1831"/>
                      <a:pt x="17247" y="3263"/>
                      <a:pt x="14323" y="4159"/>
                    </a:cubicBezTo>
                    <a:cubicBezTo>
                      <a:pt x="9629" y="5571"/>
                      <a:pt x="4456" y="5690"/>
                      <a:pt x="1" y="7660"/>
                    </a:cubicBezTo>
                    <a:lnTo>
                      <a:pt x="1" y="19277"/>
                    </a:lnTo>
                    <a:lnTo>
                      <a:pt x="24488" y="19277"/>
                    </a:lnTo>
                    <a:lnTo>
                      <a:pt x="24488" y="4517"/>
                    </a:lnTo>
                    <a:cubicBezTo>
                      <a:pt x="24488" y="2706"/>
                      <a:pt x="23713" y="1115"/>
                      <a:pt x="22479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5" name="Google Shape;4195;p26"/>
              <p:cNvSpPr/>
              <p:nvPr/>
            </p:nvSpPr>
            <p:spPr>
              <a:xfrm>
                <a:off x="3898000" y="4654800"/>
                <a:ext cx="612225" cy="521200"/>
              </a:xfrm>
              <a:custGeom>
                <a:rect b="b" l="l" r="r" t="t"/>
                <a:pathLst>
                  <a:path extrusionOk="0" h="20848" w="24489">
                    <a:moveTo>
                      <a:pt x="6088" y="0"/>
                    </a:moveTo>
                    <a:cubicBezTo>
                      <a:pt x="2726" y="0"/>
                      <a:pt x="1" y="2726"/>
                      <a:pt x="1" y="6107"/>
                    </a:cubicBezTo>
                    <a:lnTo>
                      <a:pt x="1" y="20848"/>
                    </a:lnTo>
                    <a:lnTo>
                      <a:pt x="219" y="20848"/>
                    </a:lnTo>
                    <a:lnTo>
                      <a:pt x="219" y="6227"/>
                    </a:lnTo>
                    <a:cubicBezTo>
                      <a:pt x="219" y="2885"/>
                      <a:pt x="2905" y="179"/>
                      <a:pt x="6247" y="179"/>
                    </a:cubicBezTo>
                    <a:lnTo>
                      <a:pt x="18481" y="179"/>
                    </a:lnTo>
                    <a:cubicBezTo>
                      <a:pt x="21783" y="179"/>
                      <a:pt x="24488" y="2885"/>
                      <a:pt x="24488" y="6227"/>
                    </a:cubicBezTo>
                    <a:lnTo>
                      <a:pt x="24488" y="6107"/>
                    </a:lnTo>
                    <a:cubicBezTo>
                      <a:pt x="24488" y="2746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6" name="Google Shape;4196;p26"/>
              <p:cNvSpPr/>
              <p:nvPr/>
            </p:nvSpPr>
            <p:spPr>
              <a:xfrm>
                <a:off x="429225" y="4827850"/>
                <a:ext cx="650000" cy="758450"/>
              </a:xfrm>
              <a:custGeom>
                <a:rect b="b" l="l" r="r" t="t"/>
                <a:pathLst>
                  <a:path extrusionOk="0" h="30338" w="26000">
                    <a:moveTo>
                      <a:pt x="6465" y="1"/>
                    </a:moveTo>
                    <a:cubicBezTo>
                      <a:pt x="2884" y="1"/>
                      <a:pt x="0" y="2905"/>
                      <a:pt x="0" y="6466"/>
                    </a:cubicBezTo>
                    <a:lnTo>
                      <a:pt x="0" y="30337"/>
                    </a:lnTo>
                    <a:lnTo>
                      <a:pt x="26000" y="30337"/>
                    </a:lnTo>
                    <a:lnTo>
                      <a:pt x="26000" y="6466"/>
                    </a:lnTo>
                    <a:cubicBezTo>
                      <a:pt x="26000" y="2885"/>
                      <a:pt x="23095" y="1"/>
                      <a:pt x="19535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7" name="Google Shape;4197;p26"/>
              <p:cNvSpPr/>
              <p:nvPr/>
            </p:nvSpPr>
            <p:spPr>
              <a:xfrm>
                <a:off x="429700" y="4860200"/>
                <a:ext cx="612725" cy="726100"/>
              </a:xfrm>
              <a:custGeom>
                <a:rect b="b" l="l" r="r" t="t"/>
                <a:pathLst>
                  <a:path extrusionOk="0" h="29044" w="24509">
                    <a:moveTo>
                      <a:pt x="6088" y="0"/>
                    </a:moveTo>
                    <a:cubicBezTo>
                      <a:pt x="2726" y="0"/>
                      <a:pt x="1" y="2725"/>
                      <a:pt x="1" y="6087"/>
                    </a:cubicBezTo>
                    <a:lnTo>
                      <a:pt x="1" y="29043"/>
                    </a:lnTo>
                    <a:lnTo>
                      <a:pt x="24509" y="29043"/>
                    </a:lnTo>
                    <a:lnTo>
                      <a:pt x="24509" y="6087"/>
                    </a:lnTo>
                    <a:cubicBezTo>
                      <a:pt x="24509" y="2725"/>
                      <a:pt x="21783" y="0"/>
                      <a:pt x="18422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8" name="Google Shape;4198;p26"/>
              <p:cNvSpPr/>
              <p:nvPr/>
            </p:nvSpPr>
            <p:spPr>
              <a:xfrm>
                <a:off x="944925" y="5061100"/>
                <a:ext cx="134300" cy="525200"/>
              </a:xfrm>
              <a:custGeom>
                <a:rect b="b" l="l" r="r" t="t"/>
                <a:pathLst>
                  <a:path extrusionOk="0" h="21008" w="5372">
                    <a:moveTo>
                      <a:pt x="5372" y="1"/>
                    </a:moveTo>
                    <a:cubicBezTo>
                      <a:pt x="5089" y="1009"/>
                      <a:pt x="4907" y="1390"/>
                      <a:pt x="4548" y="1390"/>
                    </a:cubicBezTo>
                    <a:cubicBezTo>
                      <a:pt x="4376" y="1390"/>
                      <a:pt x="4164" y="1303"/>
                      <a:pt x="3880" y="1154"/>
                    </a:cubicBezTo>
                    <a:lnTo>
                      <a:pt x="1" y="21007"/>
                    </a:lnTo>
                    <a:lnTo>
                      <a:pt x="5372" y="21007"/>
                    </a:lnTo>
                    <a:lnTo>
                      <a:pt x="5372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9" name="Google Shape;4199;p26"/>
              <p:cNvSpPr/>
              <p:nvPr/>
            </p:nvSpPr>
            <p:spPr>
              <a:xfrm>
                <a:off x="429700" y="4899475"/>
                <a:ext cx="612225" cy="687325"/>
              </a:xfrm>
              <a:custGeom>
                <a:rect b="b" l="l" r="r" t="t"/>
                <a:pathLst>
                  <a:path extrusionOk="0" h="27493" w="24489">
                    <a:moveTo>
                      <a:pt x="2010" y="1"/>
                    </a:moveTo>
                    <a:cubicBezTo>
                      <a:pt x="777" y="1115"/>
                      <a:pt x="1" y="2706"/>
                      <a:pt x="1" y="4516"/>
                    </a:cubicBezTo>
                    <a:lnTo>
                      <a:pt x="1" y="27492"/>
                    </a:lnTo>
                    <a:lnTo>
                      <a:pt x="24489" y="27492"/>
                    </a:lnTo>
                    <a:lnTo>
                      <a:pt x="24489" y="7659"/>
                    </a:lnTo>
                    <a:cubicBezTo>
                      <a:pt x="20033" y="5690"/>
                      <a:pt x="14881" y="5571"/>
                      <a:pt x="10166" y="4138"/>
                    </a:cubicBezTo>
                    <a:cubicBezTo>
                      <a:pt x="7242" y="3243"/>
                      <a:pt x="4477" y="1831"/>
                      <a:pt x="2010" y="1"/>
                    </a:cubicBezTo>
                    <a:close/>
                  </a:path>
                </a:pathLst>
              </a:custGeom>
              <a:solidFill>
                <a:srgbClr val="45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0" name="Google Shape;4200;p26"/>
              <p:cNvSpPr/>
              <p:nvPr/>
            </p:nvSpPr>
            <p:spPr>
              <a:xfrm>
                <a:off x="430200" y="4860200"/>
                <a:ext cx="612225" cy="726100"/>
              </a:xfrm>
              <a:custGeom>
                <a:rect b="b" l="l" r="r" t="t"/>
                <a:pathLst>
                  <a:path extrusionOk="0" h="29044" w="24489">
                    <a:moveTo>
                      <a:pt x="6068" y="0"/>
                    </a:moveTo>
                    <a:cubicBezTo>
                      <a:pt x="2706" y="0"/>
                      <a:pt x="1" y="2725"/>
                      <a:pt x="1" y="6087"/>
                    </a:cubicBezTo>
                    <a:lnTo>
                      <a:pt x="1" y="6207"/>
                    </a:lnTo>
                    <a:cubicBezTo>
                      <a:pt x="1" y="2884"/>
                      <a:pt x="2706" y="179"/>
                      <a:pt x="6028" y="179"/>
                    </a:cubicBezTo>
                    <a:lnTo>
                      <a:pt x="18262" y="179"/>
                    </a:lnTo>
                    <a:cubicBezTo>
                      <a:pt x="21584" y="179"/>
                      <a:pt x="24270" y="2884"/>
                      <a:pt x="24270" y="6207"/>
                    </a:cubicBezTo>
                    <a:lnTo>
                      <a:pt x="24270" y="29043"/>
                    </a:lnTo>
                    <a:lnTo>
                      <a:pt x="24489" y="29043"/>
                    </a:lnTo>
                    <a:lnTo>
                      <a:pt x="24489" y="6087"/>
                    </a:lnTo>
                    <a:cubicBezTo>
                      <a:pt x="24469" y="2725"/>
                      <a:pt x="21763" y="0"/>
                      <a:pt x="18402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1" name="Google Shape;4201;p26"/>
              <p:cNvSpPr/>
              <p:nvPr/>
            </p:nvSpPr>
            <p:spPr>
              <a:xfrm>
                <a:off x="1191600" y="4827850"/>
                <a:ext cx="650525" cy="758450"/>
              </a:xfrm>
              <a:custGeom>
                <a:rect b="b" l="l" r="r" t="t"/>
                <a:pathLst>
                  <a:path extrusionOk="0" h="30338" w="26021">
                    <a:moveTo>
                      <a:pt x="6466" y="1"/>
                    </a:moveTo>
                    <a:cubicBezTo>
                      <a:pt x="2885" y="1"/>
                      <a:pt x="1" y="2905"/>
                      <a:pt x="1" y="6466"/>
                    </a:cubicBezTo>
                    <a:lnTo>
                      <a:pt x="1" y="30337"/>
                    </a:lnTo>
                    <a:lnTo>
                      <a:pt x="26020" y="30337"/>
                    </a:lnTo>
                    <a:lnTo>
                      <a:pt x="26020" y="6466"/>
                    </a:lnTo>
                    <a:cubicBezTo>
                      <a:pt x="26020" y="2885"/>
                      <a:pt x="23116" y="1"/>
                      <a:pt x="1955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2" name="Google Shape;4202;p26"/>
              <p:cNvSpPr/>
              <p:nvPr/>
            </p:nvSpPr>
            <p:spPr>
              <a:xfrm>
                <a:off x="1192600" y="4860200"/>
                <a:ext cx="612725" cy="726100"/>
              </a:xfrm>
              <a:custGeom>
                <a:rect b="b" l="l" r="r" t="t"/>
                <a:pathLst>
                  <a:path extrusionOk="0" h="29044" w="24509">
                    <a:moveTo>
                      <a:pt x="6087" y="0"/>
                    </a:moveTo>
                    <a:cubicBezTo>
                      <a:pt x="2726" y="0"/>
                      <a:pt x="0" y="2725"/>
                      <a:pt x="0" y="6087"/>
                    </a:cubicBezTo>
                    <a:lnTo>
                      <a:pt x="0" y="29043"/>
                    </a:lnTo>
                    <a:lnTo>
                      <a:pt x="24508" y="29043"/>
                    </a:lnTo>
                    <a:lnTo>
                      <a:pt x="24508" y="6087"/>
                    </a:lnTo>
                    <a:cubicBezTo>
                      <a:pt x="24508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3" name="Google Shape;4203;p26"/>
              <p:cNvSpPr/>
              <p:nvPr/>
            </p:nvSpPr>
            <p:spPr>
              <a:xfrm>
                <a:off x="1707825" y="5061100"/>
                <a:ext cx="134300" cy="525200"/>
              </a:xfrm>
              <a:custGeom>
                <a:rect b="b" l="l" r="r" t="t"/>
                <a:pathLst>
                  <a:path extrusionOk="0" h="21008" w="5372">
                    <a:moveTo>
                      <a:pt x="5371" y="1"/>
                    </a:moveTo>
                    <a:cubicBezTo>
                      <a:pt x="5089" y="1009"/>
                      <a:pt x="4906" y="1390"/>
                      <a:pt x="4548" y="1390"/>
                    </a:cubicBezTo>
                    <a:cubicBezTo>
                      <a:pt x="4376" y="1390"/>
                      <a:pt x="4163" y="1303"/>
                      <a:pt x="3879" y="1154"/>
                    </a:cubicBezTo>
                    <a:lnTo>
                      <a:pt x="0" y="21007"/>
                    </a:lnTo>
                    <a:lnTo>
                      <a:pt x="5371" y="21007"/>
                    </a:lnTo>
                    <a:lnTo>
                      <a:pt x="5371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4" name="Google Shape;4204;p26"/>
              <p:cNvSpPr/>
              <p:nvPr/>
            </p:nvSpPr>
            <p:spPr>
              <a:xfrm>
                <a:off x="1192600" y="4899475"/>
                <a:ext cx="612225" cy="687325"/>
              </a:xfrm>
              <a:custGeom>
                <a:rect b="b" l="l" r="r" t="t"/>
                <a:pathLst>
                  <a:path extrusionOk="0" h="27493" w="24489">
                    <a:moveTo>
                      <a:pt x="2009" y="1"/>
                    </a:moveTo>
                    <a:cubicBezTo>
                      <a:pt x="756" y="1115"/>
                      <a:pt x="0" y="2706"/>
                      <a:pt x="0" y="4516"/>
                    </a:cubicBezTo>
                    <a:lnTo>
                      <a:pt x="0" y="27492"/>
                    </a:lnTo>
                    <a:lnTo>
                      <a:pt x="24488" y="27492"/>
                    </a:lnTo>
                    <a:lnTo>
                      <a:pt x="24488" y="7659"/>
                    </a:lnTo>
                    <a:cubicBezTo>
                      <a:pt x="20032" y="5690"/>
                      <a:pt x="14860" y="5571"/>
                      <a:pt x="10165" y="4138"/>
                    </a:cubicBezTo>
                    <a:cubicBezTo>
                      <a:pt x="7221" y="3243"/>
                      <a:pt x="4476" y="1831"/>
                      <a:pt x="2009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5" name="Google Shape;4205;p26"/>
              <p:cNvSpPr/>
              <p:nvPr/>
            </p:nvSpPr>
            <p:spPr>
              <a:xfrm>
                <a:off x="1192600" y="4860200"/>
                <a:ext cx="612225" cy="726100"/>
              </a:xfrm>
              <a:custGeom>
                <a:rect b="b" l="l" r="r" t="t"/>
                <a:pathLst>
                  <a:path extrusionOk="0" h="29044" w="24489">
                    <a:moveTo>
                      <a:pt x="6068" y="0"/>
                    </a:moveTo>
                    <a:cubicBezTo>
                      <a:pt x="2706" y="0"/>
                      <a:pt x="0" y="2725"/>
                      <a:pt x="0" y="6087"/>
                    </a:cubicBezTo>
                    <a:lnTo>
                      <a:pt x="0" y="6207"/>
                    </a:lnTo>
                    <a:cubicBezTo>
                      <a:pt x="0" y="2884"/>
                      <a:pt x="2706" y="179"/>
                      <a:pt x="6008" y="179"/>
                    </a:cubicBezTo>
                    <a:lnTo>
                      <a:pt x="18242" y="179"/>
                    </a:lnTo>
                    <a:cubicBezTo>
                      <a:pt x="21584" y="179"/>
                      <a:pt x="24269" y="2884"/>
                      <a:pt x="24269" y="6207"/>
                    </a:cubicBezTo>
                    <a:lnTo>
                      <a:pt x="24269" y="29043"/>
                    </a:lnTo>
                    <a:lnTo>
                      <a:pt x="24488" y="29043"/>
                    </a:lnTo>
                    <a:lnTo>
                      <a:pt x="24488" y="6087"/>
                    </a:lnTo>
                    <a:cubicBezTo>
                      <a:pt x="24488" y="2725"/>
                      <a:pt x="21743" y="0"/>
                      <a:pt x="1840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6" name="Google Shape;4206;p26"/>
              <p:cNvSpPr/>
              <p:nvPr/>
            </p:nvSpPr>
            <p:spPr>
              <a:xfrm>
                <a:off x="1954475" y="4827850"/>
                <a:ext cx="650525" cy="758450"/>
              </a:xfrm>
              <a:custGeom>
                <a:rect b="b" l="l" r="r" t="t"/>
                <a:pathLst>
                  <a:path extrusionOk="0" h="30338" w="26021">
                    <a:moveTo>
                      <a:pt x="6466" y="1"/>
                    </a:moveTo>
                    <a:cubicBezTo>
                      <a:pt x="2885" y="1"/>
                      <a:pt x="1" y="2905"/>
                      <a:pt x="1" y="6466"/>
                    </a:cubicBezTo>
                    <a:lnTo>
                      <a:pt x="1" y="30337"/>
                    </a:lnTo>
                    <a:lnTo>
                      <a:pt x="26021" y="30337"/>
                    </a:lnTo>
                    <a:lnTo>
                      <a:pt x="26021" y="6466"/>
                    </a:lnTo>
                    <a:cubicBezTo>
                      <a:pt x="26021" y="2885"/>
                      <a:pt x="23116" y="1"/>
                      <a:pt x="1955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7" name="Google Shape;4207;p26"/>
              <p:cNvSpPr/>
              <p:nvPr/>
            </p:nvSpPr>
            <p:spPr>
              <a:xfrm>
                <a:off x="1954475" y="4860200"/>
                <a:ext cx="613225" cy="726100"/>
              </a:xfrm>
              <a:custGeom>
                <a:rect b="b" l="l" r="r" t="t"/>
                <a:pathLst>
                  <a:path extrusionOk="0" h="29044" w="24529">
                    <a:moveTo>
                      <a:pt x="6108" y="0"/>
                    </a:moveTo>
                    <a:cubicBezTo>
                      <a:pt x="2746" y="0"/>
                      <a:pt x="1" y="2725"/>
                      <a:pt x="1" y="6087"/>
                    </a:cubicBezTo>
                    <a:lnTo>
                      <a:pt x="1" y="29043"/>
                    </a:lnTo>
                    <a:lnTo>
                      <a:pt x="24529" y="29043"/>
                    </a:lnTo>
                    <a:lnTo>
                      <a:pt x="24529" y="6087"/>
                    </a:lnTo>
                    <a:cubicBezTo>
                      <a:pt x="24529" y="2725"/>
                      <a:pt x="21783" y="0"/>
                      <a:pt x="1844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8" name="Google Shape;4208;p26"/>
              <p:cNvSpPr/>
              <p:nvPr/>
            </p:nvSpPr>
            <p:spPr>
              <a:xfrm>
                <a:off x="2470200" y="5061100"/>
                <a:ext cx="134300" cy="525200"/>
              </a:xfrm>
              <a:custGeom>
                <a:rect b="b" l="l" r="r" t="t"/>
                <a:pathLst>
                  <a:path extrusionOk="0" h="21008" w="5372">
                    <a:moveTo>
                      <a:pt x="5372" y="1"/>
                    </a:moveTo>
                    <a:cubicBezTo>
                      <a:pt x="5076" y="1009"/>
                      <a:pt x="4889" y="1390"/>
                      <a:pt x="4535" y="1390"/>
                    </a:cubicBezTo>
                    <a:cubicBezTo>
                      <a:pt x="4365" y="1390"/>
                      <a:pt x="4157" y="1303"/>
                      <a:pt x="3880" y="1154"/>
                    </a:cubicBezTo>
                    <a:lnTo>
                      <a:pt x="1" y="21007"/>
                    </a:lnTo>
                    <a:lnTo>
                      <a:pt x="5372" y="21007"/>
                    </a:lnTo>
                    <a:lnTo>
                      <a:pt x="5372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9" name="Google Shape;4209;p26"/>
              <p:cNvSpPr/>
              <p:nvPr/>
            </p:nvSpPr>
            <p:spPr>
              <a:xfrm>
                <a:off x="1954475" y="4899475"/>
                <a:ext cx="612725" cy="687325"/>
              </a:xfrm>
              <a:custGeom>
                <a:rect b="b" l="l" r="r" t="t"/>
                <a:pathLst>
                  <a:path extrusionOk="0" h="27493" w="24509">
                    <a:moveTo>
                      <a:pt x="2010" y="1"/>
                    </a:moveTo>
                    <a:cubicBezTo>
                      <a:pt x="777" y="1115"/>
                      <a:pt x="1" y="2706"/>
                      <a:pt x="1" y="4516"/>
                    </a:cubicBezTo>
                    <a:lnTo>
                      <a:pt x="1" y="27492"/>
                    </a:lnTo>
                    <a:lnTo>
                      <a:pt x="24509" y="27492"/>
                    </a:lnTo>
                    <a:lnTo>
                      <a:pt x="24509" y="7659"/>
                    </a:lnTo>
                    <a:cubicBezTo>
                      <a:pt x="20053" y="5690"/>
                      <a:pt x="14881" y="5571"/>
                      <a:pt x="10166" y="4138"/>
                    </a:cubicBezTo>
                    <a:cubicBezTo>
                      <a:pt x="7242" y="3243"/>
                      <a:pt x="4477" y="1831"/>
                      <a:pt x="2010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0" name="Google Shape;4210;p26"/>
              <p:cNvSpPr/>
              <p:nvPr/>
            </p:nvSpPr>
            <p:spPr>
              <a:xfrm>
                <a:off x="1954475" y="4860200"/>
                <a:ext cx="612725" cy="726100"/>
              </a:xfrm>
              <a:custGeom>
                <a:rect b="b" l="l" r="r" t="t"/>
                <a:pathLst>
                  <a:path extrusionOk="0" h="29044" w="24509">
                    <a:moveTo>
                      <a:pt x="6068" y="0"/>
                    </a:moveTo>
                    <a:cubicBezTo>
                      <a:pt x="2726" y="0"/>
                      <a:pt x="1" y="2725"/>
                      <a:pt x="1" y="6087"/>
                    </a:cubicBezTo>
                    <a:lnTo>
                      <a:pt x="1" y="6207"/>
                    </a:lnTo>
                    <a:cubicBezTo>
                      <a:pt x="1" y="2884"/>
                      <a:pt x="2726" y="179"/>
                      <a:pt x="6028" y="179"/>
                    </a:cubicBezTo>
                    <a:lnTo>
                      <a:pt x="18262" y="179"/>
                    </a:lnTo>
                    <a:cubicBezTo>
                      <a:pt x="21584" y="179"/>
                      <a:pt x="24270" y="2884"/>
                      <a:pt x="24270" y="6207"/>
                    </a:cubicBezTo>
                    <a:lnTo>
                      <a:pt x="24270" y="29043"/>
                    </a:lnTo>
                    <a:lnTo>
                      <a:pt x="24509" y="29043"/>
                    </a:lnTo>
                    <a:lnTo>
                      <a:pt x="24509" y="6087"/>
                    </a:lnTo>
                    <a:cubicBezTo>
                      <a:pt x="24509" y="2725"/>
                      <a:pt x="21783" y="0"/>
                      <a:pt x="1844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1" name="Google Shape;4211;p26"/>
              <p:cNvSpPr/>
              <p:nvPr/>
            </p:nvSpPr>
            <p:spPr>
              <a:xfrm>
                <a:off x="2716875" y="4827850"/>
                <a:ext cx="650025" cy="758450"/>
              </a:xfrm>
              <a:custGeom>
                <a:rect b="b" l="l" r="r" t="t"/>
                <a:pathLst>
                  <a:path extrusionOk="0" h="30338" w="26001">
                    <a:moveTo>
                      <a:pt x="6466" y="1"/>
                    </a:moveTo>
                    <a:cubicBezTo>
                      <a:pt x="2885" y="1"/>
                      <a:pt x="0" y="2905"/>
                      <a:pt x="0" y="6466"/>
                    </a:cubicBezTo>
                    <a:lnTo>
                      <a:pt x="0" y="30337"/>
                    </a:lnTo>
                    <a:lnTo>
                      <a:pt x="26000" y="30337"/>
                    </a:lnTo>
                    <a:lnTo>
                      <a:pt x="26000" y="6466"/>
                    </a:lnTo>
                    <a:cubicBezTo>
                      <a:pt x="26000" y="2885"/>
                      <a:pt x="23096" y="1"/>
                      <a:pt x="1953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2" name="Google Shape;4212;p26"/>
              <p:cNvSpPr/>
              <p:nvPr/>
            </p:nvSpPr>
            <p:spPr>
              <a:xfrm>
                <a:off x="2716875" y="4860200"/>
                <a:ext cx="612725" cy="726100"/>
              </a:xfrm>
              <a:custGeom>
                <a:rect b="b" l="l" r="r" t="t"/>
                <a:pathLst>
                  <a:path extrusionOk="0" h="29044" w="24509">
                    <a:moveTo>
                      <a:pt x="6088" y="0"/>
                    </a:moveTo>
                    <a:cubicBezTo>
                      <a:pt x="2726" y="0"/>
                      <a:pt x="0" y="2725"/>
                      <a:pt x="0" y="6087"/>
                    </a:cubicBezTo>
                    <a:lnTo>
                      <a:pt x="0" y="29043"/>
                    </a:lnTo>
                    <a:lnTo>
                      <a:pt x="24508" y="29043"/>
                    </a:lnTo>
                    <a:lnTo>
                      <a:pt x="24508" y="6087"/>
                    </a:lnTo>
                    <a:cubicBezTo>
                      <a:pt x="24508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3" name="Google Shape;4213;p26"/>
              <p:cNvSpPr/>
              <p:nvPr/>
            </p:nvSpPr>
            <p:spPr>
              <a:xfrm>
                <a:off x="3232600" y="5061100"/>
                <a:ext cx="134300" cy="525200"/>
              </a:xfrm>
              <a:custGeom>
                <a:rect b="b" l="l" r="r" t="t"/>
                <a:pathLst>
                  <a:path extrusionOk="0" h="21008" w="5372">
                    <a:moveTo>
                      <a:pt x="5371" y="1"/>
                    </a:moveTo>
                    <a:cubicBezTo>
                      <a:pt x="5089" y="1009"/>
                      <a:pt x="4906" y="1390"/>
                      <a:pt x="4548" y="1390"/>
                    </a:cubicBezTo>
                    <a:cubicBezTo>
                      <a:pt x="4375" y="1390"/>
                      <a:pt x="4163" y="1303"/>
                      <a:pt x="3879" y="1154"/>
                    </a:cubicBezTo>
                    <a:lnTo>
                      <a:pt x="0" y="21007"/>
                    </a:lnTo>
                    <a:lnTo>
                      <a:pt x="5371" y="21007"/>
                    </a:lnTo>
                    <a:lnTo>
                      <a:pt x="5371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4" name="Google Shape;4214;p26"/>
              <p:cNvSpPr/>
              <p:nvPr/>
            </p:nvSpPr>
            <p:spPr>
              <a:xfrm>
                <a:off x="2716875" y="4899475"/>
                <a:ext cx="612225" cy="687325"/>
              </a:xfrm>
              <a:custGeom>
                <a:rect b="b" l="l" r="r" t="t"/>
                <a:pathLst>
                  <a:path extrusionOk="0" h="27493" w="24489">
                    <a:moveTo>
                      <a:pt x="2010" y="1"/>
                    </a:moveTo>
                    <a:cubicBezTo>
                      <a:pt x="776" y="1115"/>
                      <a:pt x="0" y="2706"/>
                      <a:pt x="0" y="4516"/>
                    </a:cubicBezTo>
                    <a:lnTo>
                      <a:pt x="0" y="27492"/>
                    </a:lnTo>
                    <a:lnTo>
                      <a:pt x="24488" y="27492"/>
                    </a:lnTo>
                    <a:lnTo>
                      <a:pt x="24488" y="7659"/>
                    </a:lnTo>
                    <a:cubicBezTo>
                      <a:pt x="20032" y="5690"/>
                      <a:pt x="14860" y="5571"/>
                      <a:pt x="10166" y="4138"/>
                    </a:cubicBezTo>
                    <a:cubicBezTo>
                      <a:pt x="7221" y="3243"/>
                      <a:pt x="4476" y="1831"/>
                      <a:pt x="2010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5" name="Google Shape;4215;p26"/>
              <p:cNvSpPr/>
              <p:nvPr/>
            </p:nvSpPr>
            <p:spPr>
              <a:xfrm>
                <a:off x="2717375" y="4860200"/>
                <a:ext cx="612225" cy="726100"/>
              </a:xfrm>
              <a:custGeom>
                <a:rect b="b" l="l" r="r" t="t"/>
                <a:pathLst>
                  <a:path extrusionOk="0" h="29044" w="24489">
                    <a:moveTo>
                      <a:pt x="6068" y="0"/>
                    </a:moveTo>
                    <a:cubicBezTo>
                      <a:pt x="2706" y="0"/>
                      <a:pt x="0" y="2725"/>
                      <a:pt x="0" y="6087"/>
                    </a:cubicBezTo>
                    <a:lnTo>
                      <a:pt x="0" y="6207"/>
                    </a:lnTo>
                    <a:cubicBezTo>
                      <a:pt x="0" y="2884"/>
                      <a:pt x="2706" y="179"/>
                      <a:pt x="6028" y="179"/>
                    </a:cubicBezTo>
                    <a:lnTo>
                      <a:pt x="18262" y="179"/>
                    </a:lnTo>
                    <a:cubicBezTo>
                      <a:pt x="21584" y="179"/>
                      <a:pt x="24269" y="2884"/>
                      <a:pt x="24269" y="6207"/>
                    </a:cubicBezTo>
                    <a:lnTo>
                      <a:pt x="24269" y="29043"/>
                    </a:lnTo>
                    <a:lnTo>
                      <a:pt x="24488" y="29043"/>
                    </a:lnTo>
                    <a:lnTo>
                      <a:pt x="24488" y="6087"/>
                    </a:lnTo>
                    <a:cubicBezTo>
                      <a:pt x="24468" y="2725"/>
                      <a:pt x="21763" y="0"/>
                      <a:pt x="1840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6" name="Google Shape;4216;p26"/>
              <p:cNvSpPr/>
              <p:nvPr/>
            </p:nvSpPr>
            <p:spPr>
              <a:xfrm>
                <a:off x="3479750" y="4827850"/>
                <a:ext cx="650025" cy="758450"/>
              </a:xfrm>
              <a:custGeom>
                <a:rect b="b" l="l" r="r" t="t"/>
                <a:pathLst>
                  <a:path extrusionOk="0" h="30338" w="26001">
                    <a:moveTo>
                      <a:pt x="6446" y="1"/>
                    </a:moveTo>
                    <a:cubicBezTo>
                      <a:pt x="2885" y="1"/>
                      <a:pt x="1" y="2905"/>
                      <a:pt x="1" y="6466"/>
                    </a:cubicBezTo>
                    <a:lnTo>
                      <a:pt x="1" y="30337"/>
                    </a:lnTo>
                    <a:lnTo>
                      <a:pt x="26001" y="30337"/>
                    </a:lnTo>
                    <a:lnTo>
                      <a:pt x="26001" y="6466"/>
                    </a:lnTo>
                    <a:cubicBezTo>
                      <a:pt x="26001" y="2885"/>
                      <a:pt x="23096" y="1"/>
                      <a:pt x="1953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7" name="Google Shape;4217;p26"/>
              <p:cNvSpPr/>
              <p:nvPr/>
            </p:nvSpPr>
            <p:spPr>
              <a:xfrm>
                <a:off x="3479250" y="4860200"/>
                <a:ext cx="613225" cy="726100"/>
              </a:xfrm>
              <a:custGeom>
                <a:rect b="b" l="l" r="r" t="t"/>
                <a:pathLst>
                  <a:path extrusionOk="0" h="29044" w="24529">
                    <a:moveTo>
                      <a:pt x="6108" y="0"/>
                    </a:moveTo>
                    <a:cubicBezTo>
                      <a:pt x="2746" y="0"/>
                      <a:pt x="1" y="2725"/>
                      <a:pt x="1" y="6087"/>
                    </a:cubicBezTo>
                    <a:lnTo>
                      <a:pt x="1" y="29043"/>
                    </a:lnTo>
                    <a:lnTo>
                      <a:pt x="24529" y="29043"/>
                    </a:lnTo>
                    <a:lnTo>
                      <a:pt x="24529" y="6087"/>
                    </a:lnTo>
                    <a:cubicBezTo>
                      <a:pt x="24529" y="2725"/>
                      <a:pt x="21803" y="0"/>
                      <a:pt x="1844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8" name="Google Shape;4218;p26"/>
              <p:cNvSpPr/>
              <p:nvPr/>
            </p:nvSpPr>
            <p:spPr>
              <a:xfrm>
                <a:off x="3994975" y="5061100"/>
                <a:ext cx="134300" cy="525200"/>
              </a:xfrm>
              <a:custGeom>
                <a:rect b="b" l="l" r="r" t="t"/>
                <a:pathLst>
                  <a:path extrusionOk="0" h="21008" w="5372">
                    <a:moveTo>
                      <a:pt x="5372" y="1"/>
                    </a:moveTo>
                    <a:cubicBezTo>
                      <a:pt x="5089" y="1009"/>
                      <a:pt x="4907" y="1390"/>
                      <a:pt x="4548" y="1390"/>
                    </a:cubicBezTo>
                    <a:cubicBezTo>
                      <a:pt x="4376" y="1390"/>
                      <a:pt x="4163" y="1303"/>
                      <a:pt x="3880" y="1154"/>
                    </a:cubicBezTo>
                    <a:lnTo>
                      <a:pt x="1" y="21007"/>
                    </a:lnTo>
                    <a:lnTo>
                      <a:pt x="5372" y="21007"/>
                    </a:lnTo>
                    <a:lnTo>
                      <a:pt x="5372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9" name="Google Shape;4219;p26"/>
              <p:cNvSpPr/>
              <p:nvPr/>
            </p:nvSpPr>
            <p:spPr>
              <a:xfrm>
                <a:off x="3479250" y="4899475"/>
                <a:ext cx="612725" cy="687325"/>
              </a:xfrm>
              <a:custGeom>
                <a:rect b="b" l="l" r="r" t="t"/>
                <a:pathLst>
                  <a:path extrusionOk="0" h="27493" w="24509">
                    <a:moveTo>
                      <a:pt x="2030" y="1"/>
                    </a:moveTo>
                    <a:cubicBezTo>
                      <a:pt x="777" y="1115"/>
                      <a:pt x="1" y="2706"/>
                      <a:pt x="1" y="4516"/>
                    </a:cubicBezTo>
                    <a:lnTo>
                      <a:pt x="1" y="27492"/>
                    </a:lnTo>
                    <a:lnTo>
                      <a:pt x="24509" y="27492"/>
                    </a:lnTo>
                    <a:lnTo>
                      <a:pt x="24509" y="7659"/>
                    </a:lnTo>
                    <a:cubicBezTo>
                      <a:pt x="20053" y="5690"/>
                      <a:pt x="14881" y="5571"/>
                      <a:pt x="10186" y="4138"/>
                    </a:cubicBezTo>
                    <a:cubicBezTo>
                      <a:pt x="7242" y="3243"/>
                      <a:pt x="4477" y="1831"/>
                      <a:pt x="2030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0" name="Google Shape;4220;p26"/>
              <p:cNvSpPr/>
              <p:nvPr/>
            </p:nvSpPr>
            <p:spPr>
              <a:xfrm>
                <a:off x="3479250" y="4860200"/>
                <a:ext cx="612725" cy="726100"/>
              </a:xfrm>
              <a:custGeom>
                <a:rect b="b" l="l" r="r" t="t"/>
                <a:pathLst>
                  <a:path extrusionOk="0" h="29044" w="24509">
                    <a:moveTo>
                      <a:pt x="6068" y="0"/>
                    </a:moveTo>
                    <a:cubicBezTo>
                      <a:pt x="2726" y="0"/>
                      <a:pt x="1" y="2725"/>
                      <a:pt x="1" y="6087"/>
                    </a:cubicBezTo>
                    <a:lnTo>
                      <a:pt x="1" y="6207"/>
                    </a:lnTo>
                    <a:cubicBezTo>
                      <a:pt x="1" y="2884"/>
                      <a:pt x="2726" y="179"/>
                      <a:pt x="6028" y="179"/>
                    </a:cubicBezTo>
                    <a:lnTo>
                      <a:pt x="18262" y="179"/>
                    </a:lnTo>
                    <a:cubicBezTo>
                      <a:pt x="21584" y="179"/>
                      <a:pt x="24270" y="2884"/>
                      <a:pt x="24270" y="6207"/>
                    </a:cubicBezTo>
                    <a:lnTo>
                      <a:pt x="24270" y="29043"/>
                    </a:lnTo>
                    <a:lnTo>
                      <a:pt x="24509" y="29043"/>
                    </a:lnTo>
                    <a:lnTo>
                      <a:pt x="24509" y="6087"/>
                    </a:lnTo>
                    <a:cubicBezTo>
                      <a:pt x="24509" y="2725"/>
                      <a:pt x="21763" y="0"/>
                      <a:pt x="18402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1" name="Google Shape;4221;p26"/>
              <p:cNvSpPr/>
              <p:nvPr/>
            </p:nvSpPr>
            <p:spPr>
              <a:xfrm>
                <a:off x="6528800" y="4827850"/>
                <a:ext cx="650025" cy="758450"/>
              </a:xfrm>
              <a:custGeom>
                <a:rect b="b" l="l" r="r" t="t"/>
                <a:pathLst>
                  <a:path extrusionOk="0" h="30338" w="26001">
                    <a:moveTo>
                      <a:pt x="6466" y="1"/>
                    </a:moveTo>
                    <a:cubicBezTo>
                      <a:pt x="2905" y="1"/>
                      <a:pt x="1" y="2885"/>
                      <a:pt x="1" y="6466"/>
                    </a:cubicBezTo>
                    <a:lnTo>
                      <a:pt x="1" y="30337"/>
                    </a:lnTo>
                    <a:lnTo>
                      <a:pt x="26001" y="30337"/>
                    </a:lnTo>
                    <a:lnTo>
                      <a:pt x="26001" y="6466"/>
                    </a:lnTo>
                    <a:cubicBezTo>
                      <a:pt x="26001" y="2905"/>
                      <a:pt x="23116" y="1"/>
                      <a:pt x="19535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2" name="Google Shape;4222;p26"/>
              <p:cNvSpPr/>
              <p:nvPr/>
            </p:nvSpPr>
            <p:spPr>
              <a:xfrm>
                <a:off x="6566100" y="4860200"/>
                <a:ext cx="612725" cy="726100"/>
              </a:xfrm>
              <a:custGeom>
                <a:rect b="b" l="l" r="r" t="t"/>
                <a:pathLst>
                  <a:path extrusionOk="0" h="29044" w="24509">
                    <a:moveTo>
                      <a:pt x="6088" y="0"/>
                    </a:moveTo>
                    <a:cubicBezTo>
                      <a:pt x="2726" y="0"/>
                      <a:pt x="1" y="2725"/>
                      <a:pt x="1" y="6087"/>
                    </a:cubicBezTo>
                    <a:lnTo>
                      <a:pt x="1" y="29043"/>
                    </a:lnTo>
                    <a:lnTo>
                      <a:pt x="24509" y="29043"/>
                    </a:lnTo>
                    <a:lnTo>
                      <a:pt x="24509" y="6087"/>
                    </a:lnTo>
                    <a:cubicBezTo>
                      <a:pt x="24509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3" name="Google Shape;4223;p26"/>
              <p:cNvSpPr/>
              <p:nvPr/>
            </p:nvSpPr>
            <p:spPr>
              <a:xfrm>
                <a:off x="6528800" y="5061100"/>
                <a:ext cx="134300" cy="525200"/>
              </a:xfrm>
              <a:custGeom>
                <a:rect b="b" l="l" r="r" t="t"/>
                <a:pathLst>
                  <a:path extrusionOk="0" h="21008" w="5372">
                    <a:moveTo>
                      <a:pt x="1" y="1"/>
                    </a:moveTo>
                    <a:lnTo>
                      <a:pt x="1" y="21007"/>
                    </a:lnTo>
                    <a:lnTo>
                      <a:pt x="5372" y="21007"/>
                    </a:lnTo>
                    <a:lnTo>
                      <a:pt x="1493" y="1154"/>
                    </a:lnTo>
                    <a:cubicBezTo>
                      <a:pt x="1209" y="1303"/>
                      <a:pt x="996" y="1390"/>
                      <a:pt x="824" y="1390"/>
                    </a:cubicBezTo>
                    <a:cubicBezTo>
                      <a:pt x="466" y="1390"/>
                      <a:pt x="283" y="1009"/>
                      <a:pt x="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4" name="Google Shape;4224;p26"/>
              <p:cNvSpPr/>
              <p:nvPr/>
            </p:nvSpPr>
            <p:spPr>
              <a:xfrm>
                <a:off x="6566600" y="4899475"/>
                <a:ext cx="612225" cy="687325"/>
              </a:xfrm>
              <a:custGeom>
                <a:rect b="b" l="l" r="r" t="t"/>
                <a:pathLst>
                  <a:path extrusionOk="0" h="27493" w="24489">
                    <a:moveTo>
                      <a:pt x="22479" y="1"/>
                    </a:moveTo>
                    <a:cubicBezTo>
                      <a:pt x="20013" y="1831"/>
                      <a:pt x="17268" y="3243"/>
                      <a:pt x="14323" y="4138"/>
                    </a:cubicBezTo>
                    <a:cubicBezTo>
                      <a:pt x="9629" y="5571"/>
                      <a:pt x="4457" y="5690"/>
                      <a:pt x="1" y="7659"/>
                    </a:cubicBezTo>
                    <a:lnTo>
                      <a:pt x="1" y="27492"/>
                    </a:lnTo>
                    <a:lnTo>
                      <a:pt x="24489" y="27492"/>
                    </a:lnTo>
                    <a:lnTo>
                      <a:pt x="24489" y="4516"/>
                    </a:lnTo>
                    <a:cubicBezTo>
                      <a:pt x="24489" y="2706"/>
                      <a:pt x="23733" y="1115"/>
                      <a:pt x="22479" y="1"/>
                    </a:cubicBezTo>
                    <a:close/>
                  </a:path>
                </a:pathLst>
              </a:custGeom>
              <a:solidFill>
                <a:srgbClr val="45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5" name="Google Shape;4225;p26"/>
              <p:cNvSpPr/>
              <p:nvPr/>
            </p:nvSpPr>
            <p:spPr>
              <a:xfrm>
                <a:off x="6566600" y="4860200"/>
                <a:ext cx="611725" cy="726100"/>
              </a:xfrm>
              <a:custGeom>
                <a:rect b="b" l="l" r="r" t="t"/>
                <a:pathLst>
                  <a:path extrusionOk="0" h="29044" w="24469">
                    <a:moveTo>
                      <a:pt x="6068" y="0"/>
                    </a:moveTo>
                    <a:cubicBezTo>
                      <a:pt x="2706" y="0"/>
                      <a:pt x="1" y="2725"/>
                      <a:pt x="1" y="6087"/>
                    </a:cubicBezTo>
                    <a:lnTo>
                      <a:pt x="1" y="29043"/>
                    </a:lnTo>
                    <a:lnTo>
                      <a:pt x="200" y="29043"/>
                    </a:lnTo>
                    <a:lnTo>
                      <a:pt x="200" y="6207"/>
                    </a:lnTo>
                    <a:cubicBezTo>
                      <a:pt x="200" y="2884"/>
                      <a:pt x="2885" y="179"/>
                      <a:pt x="6207" y="179"/>
                    </a:cubicBezTo>
                    <a:lnTo>
                      <a:pt x="18461" y="179"/>
                    </a:lnTo>
                    <a:cubicBezTo>
                      <a:pt x="21763" y="179"/>
                      <a:pt x="24469" y="2884"/>
                      <a:pt x="24469" y="6207"/>
                    </a:cubicBezTo>
                    <a:lnTo>
                      <a:pt x="24469" y="6087"/>
                    </a:lnTo>
                    <a:cubicBezTo>
                      <a:pt x="24469" y="2725"/>
                      <a:pt x="21763" y="0"/>
                      <a:pt x="18401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6" name="Google Shape;4226;p26"/>
              <p:cNvSpPr/>
              <p:nvPr/>
            </p:nvSpPr>
            <p:spPr>
              <a:xfrm>
                <a:off x="5766425" y="4827850"/>
                <a:ext cx="650500" cy="758450"/>
              </a:xfrm>
              <a:custGeom>
                <a:rect b="b" l="l" r="r" t="t"/>
                <a:pathLst>
                  <a:path extrusionOk="0" h="30338" w="26020">
                    <a:moveTo>
                      <a:pt x="6465" y="1"/>
                    </a:moveTo>
                    <a:cubicBezTo>
                      <a:pt x="2925" y="1"/>
                      <a:pt x="0" y="2885"/>
                      <a:pt x="0" y="6466"/>
                    </a:cubicBezTo>
                    <a:lnTo>
                      <a:pt x="0" y="30337"/>
                    </a:lnTo>
                    <a:lnTo>
                      <a:pt x="26020" y="30337"/>
                    </a:lnTo>
                    <a:lnTo>
                      <a:pt x="26020" y="6466"/>
                    </a:lnTo>
                    <a:cubicBezTo>
                      <a:pt x="26020" y="2905"/>
                      <a:pt x="23136" y="1"/>
                      <a:pt x="1955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7" name="Google Shape;4227;p26"/>
              <p:cNvSpPr/>
              <p:nvPr/>
            </p:nvSpPr>
            <p:spPr>
              <a:xfrm>
                <a:off x="5803225" y="4860200"/>
                <a:ext cx="613225" cy="726100"/>
              </a:xfrm>
              <a:custGeom>
                <a:rect b="b" l="l" r="r" t="t"/>
                <a:pathLst>
                  <a:path extrusionOk="0" h="29044" w="24529">
                    <a:moveTo>
                      <a:pt x="6088" y="0"/>
                    </a:moveTo>
                    <a:cubicBezTo>
                      <a:pt x="2726" y="0"/>
                      <a:pt x="0" y="2725"/>
                      <a:pt x="0" y="6087"/>
                    </a:cubicBezTo>
                    <a:lnTo>
                      <a:pt x="0" y="29043"/>
                    </a:lnTo>
                    <a:lnTo>
                      <a:pt x="24528" y="29043"/>
                    </a:lnTo>
                    <a:lnTo>
                      <a:pt x="24528" y="6087"/>
                    </a:lnTo>
                    <a:cubicBezTo>
                      <a:pt x="24528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8" name="Google Shape;4228;p26"/>
              <p:cNvSpPr/>
              <p:nvPr/>
            </p:nvSpPr>
            <p:spPr>
              <a:xfrm>
                <a:off x="5766425" y="5061100"/>
                <a:ext cx="134300" cy="525200"/>
              </a:xfrm>
              <a:custGeom>
                <a:rect b="b" l="l" r="r" t="t"/>
                <a:pathLst>
                  <a:path extrusionOk="0" h="21008" w="5372">
                    <a:moveTo>
                      <a:pt x="0" y="1"/>
                    </a:moveTo>
                    <a:lnTo>
                      <a:pt x="0" y="21007"/>
                    </a:lnTo>
                    <a:lnTo>
                      <a:pt x="5371" y="21007"/>
                    </a:lnTo>
                    <a:lnTo>
                      <a:pt x="1492" y="1154"/>
                    </a:lnTo>
                    <a:cubicBezTo>
                      <a:pt x="1209" y="1303"/>
                      <a:pt x="998" y="1390"/>
                      <a:pt x="828" y="1390"/>
                    </a:cubicBezTo>
                    <a:cubicBezTo>
                      <a:pt x="474" y="1390"/>
                      <a:pt x="296" y="1009"/>
                      <a:pt x="0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9" name="Google Shape;4229;p26"/>
              <p:cNvSpPr/>
              <p:nvPr/>
            </p:nvSpPr>
            <p:spPr>
              <a:xfrm>
                <a:off x="5803725" y="4899475"/>
                <a:ext cx="612725" cy="687325"/>
              </a:xfrm>
              <a:custGeom>
                <a:rect b="b" l="l" r="r" t="t"/>
                <a:pathLst>
                  <a:path extrusionOk="0" h="27493" w="24509">
                    <a:moveTo>
                      <a:pt x="22479" y="1"/>
                    </a:moveTo>
                    <a:cubicBezTo>
                      <a:pt x="20032" y="1831"/>
                      <a:pt x="17267" y="3243"/>
                      <a:pt x="14323" y="4138"/>
                    </a:cubicBezTo>
                    <a:cubicBezTo>
                      <a:pt x="9628" y="5571"/>
                      <a:pt x="4456" y="5690"/>
                      <a:pt x="0" y="7659"/>
                    </a:cubicBezTo>
                    <a:lnTo>
                      <a:pt x="0" y="27492"/>
                    </a:lnTo>
                    <a:lnTo>
                      <a:pt x="24508" y="27492"/>
                    </a:lnTo>
                    <a:lnTo>
                      <a:pt x="24508" y="4516"/>
                    </a:lnTo>
                    <a:cubicBezTo>
                      <a:pt x="24508" y="2706"/>
                      <a:pt x="23732" y="1115"/>
                      <a:pt x="22479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0" name="Google Shape;4230;p26"/>
              <p:cNvSpPr/>
              <p:nvPr/>
            </p:nvSpPr>
            <p:spPr>
              <a:xfrm>
                <a:off x="5803725" y="4860200"/>
                <a:ext cx="612725" cy="726100"/>
              </a:xfrm>
              <a:custGeom>
                <a:rect b="b" l="l" r="r" t="t"/>
                <a:pathLst>
                  <a:path extrusionOk="0" h="29044" w="24509">
                    <a:moveTo>
                      <a:pt x="6087" y="0"/>
                    </a:moveTo>
                    <a:cubicBezTo>
                      <a:pt x="2745" y="0"/>
                      <a:pt x="0" y="2725"/>
                      <a:pt x="0" y="6087"/>
                    </a:cubicBezTo>
                    <a:lnTo>
                      <a:pt x="0" y="29043"/>
                    </a:lnTo>
                    <a:lnTo>
                      <a:pt x="219" y="29043"/>
                    </a:lnTo>
                    <a:lnTo>
                      <a:pt x="219" y="6207"/>
                    </a:lnTo>
                    <a:cubicBezTo>
                      <a:pt x="219" y="2884"/>
                      <a:pt x="2905" y="179"/>
                      <a:pt x="6247" y="179"/>
                    </a:cubicBezTo>
                    <a:lnTo>
                      <a:pt x="18481" y="179"/>
                    </a:lnTo>
                    <a:cubicBezTo>
                      <a:pt x="21783" y="179"/>
                      <a:pt x="24508" y="2884"/>
                      <a:pt x="24508" y="6207"/>
                    </a:cubicBezTo>
                    <a:lnTo>
                      <a:pt x="24508" y="6087"/>
                    </a:lnTo>
                    <a:cubicBezTo>
                      <a:pt x="24508" y="2725"/>
                      <a:pt x="21783" y="0"/>
                      <a:pt x="1844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1" name="Google Shape;4231;p26"/>
              <p:cNvSpPr/>
              <p:nvPr/>
            </p:nvSpPr>
            <p:spPr>
              <a:xfrm>
                <a:off x="5004025" y="4827850"/>
                <a:ext cx="650025" cy="758450"/>
              </a:xfrm>
              <a:custGeom>
                <a:rect b="b" l="l" r="r" t="t"/>
                <a:pathLst>
                  <a:path extrusionOk="0" h="30338" w="26001">
                    <a:moveTo>
                      <a:pt x="6466" y="1"/>
                    </a:moveTo>
                    <a:cubicBezTo>
                      <a:pt x="2905" y="1"/>
                      <a:pt x="1" y="2885"/>
                      <a:pt x="1" y="6466"/>
                    </a:cubicBezTo>
                    <a:lnTo>
                      <a:pt x="1" y="30337"/>
                    </a:lnTo>
                    <a:lnTo>
                      <a:pt x="26001" y="30337"/>
                    </a:lnTo>
                    <a:lnTo>
                      <a:pt x="26001" y="6466"/>
                    </a:lnTo>
                    <a:cubicBezTo>
                      <a:pt x="26001" y="2905"/>
                      <a:pt x="23116" y="1"/>
                      <a:pt x="1953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2" name="Google Shape;4232;p26"/>
              <p:cNvSpPr/>
              <p:nvPr/>
            </p:nvSpPr>
            <p:spPr>
              <a:xfrm>
                <a:off x="5041325" y="4860200"/>
                <a:ext cx="612725" cy="726100"/>
              </a:xfrm>
              <a:custGeom>
                <a:rect b="b" l="l" r="r" t="t"/>
                <a:pathLst>
                  <a:path extrusionOk="0" h="29044" w="24509">
                    <a:moveTo>
                      <a:pt x="6088" y="0"/>
                    </a:moveTo>
                    <a:cubicBezTo>
                      <a:pt x="2726" y="0"/>
                      <a:pt x="1" y="2725"/>
                      <a:pt x="1" y="6087"/>
                    </a:cubicBezTo>
                    <a:lnTo>
                      <a:pt x="1" y="29043"/>
                    </a:lnTo>
                    <a:lnTo>
                      <a:pt x="24509" y="29043"/>
                    </a:lnTo>
                    <a:lnTo>
                      <a:pt x="24509" y="6087"/>
                    </a:lnTo>
                    <a:cubicBezTo>
                      <a:pt x="24509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3" name="Google Shape;4233;p26"/>
              <p:cNvSpPr/>
              <p:nvPr/>
            </p:nvSpPr>
            <p:spPr>
              <a:xfrm>
                <a:off x="5004025" y="5061100"/>
                <a:ext cx="134300" cy="525200"/>
              </a:xfrm>
              <a:custGeom>
                <a:rect b="b" l="l" r="r" t="t"/>
                <a:pathLst>
                  <a:path extrusionOk="0" h="21008" w="5372">
                    <a:moveTo>
                      <a:pt x="1" y="1"/>
                    </a:moveTo>
                    <a:lnTo>
                      <a:pt x="1" y="21007"/>
                    </a:lnTo>
                    <a:lnTo>
                      <a:pt x="5372" y="21007"/>
                    </a:lnTo>
                    <a:lnTo>
                      <a:pt x="1493" y="1154"/>
                    </a:lnTo>
                    <a:cubicBezTo>
                      <a:pt x="1209" y="1303"/>
                      <a:pt x="996" y="1390"/>
                      <a:pt x="824" y="1390"/>
                    </a:cubicBezTo>
                    <a:cubicBezTo>
                      <a:pt x="466" y="1390"/>
                      <a:pt x="283" y="1009"/>
                      <a:pt x="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4" name="Google Shape;4234;p26"/>
              <p:cNvSpPr/>
              <p:nvPr/>
            </p:nvSpPr>
            <p:spPr>
              <a:xfrm>
                <a:off x="5041825" y="4899475"/>
                <a:ext cx="612225" cy="687325"/>
              </a:xfrm>
              <a:custGeom>
                <a:rect b="b" l="l" r="r" t="t"/>
                <a:pathLst>
                  <a:path extrusionOk="0" h="27493" w="24489">
                    <a:moveTo>
                      <a:pt x="22479" y="1"/>
                    </a:moveTo>
                    <a:cubicBezTo>
                      <a:pt x="20013" y="1831"/>
                      <a:pt x="17248" y="3243"/>
                      <a:pt x="14323" y="4138"/>
                    </a:cubicBezTo>
                    <a:cubicBezTo>
                      <a:pt x="9629" y="5571"/>
                      <a:pt x="4457" y="5690"/>
                      <a:pt x="1" y="7659"/>
                    </a:cubicBezTo>
                    <a:lnTo>
                      <a:pt x="1" y="27492"/>
                    </a:lnTo>
                    <a:lnTo>
                      <a:pt x="24489" y="27492"/>
                    </a:lnTo>
                    <a:lnTo>
                      <a:pt x="24489" y="4516"/>
                    </a:lnTo>
                    <a:cubicBezTo>
                      <a:pt x="24489" y="2706"/>
                      <a:pt x="23713" y="1115"/>
                      <a:pt x="22479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5" name="Google Shape;4235;p26"/>
              <p:cNvSpPr/>
              <p:nvPr/>
            </p:nvSpPr>
            <p:spPr>
              <a:xfrm>
                <a:off x="5041325" y="4860200"/>
                <a:ext cx="612225" cy="726100"/>
              </a:xfrm>
              <a:custGeom>
                <a:rect b="b" l="l" r="r" t="t"/>
                <a:pathLst>
                  <a:path extrusionOk="0" h="29044" w="24489">
                    <a:moveTo>
                      <a:pt x="6088" y="0"/>
                    </a:moveTo>
                    <a:cubicBezTo>
                      <a:pt x="2726" y="0"/>
                      <a:pt x="21" y="2725"/>
                      <a:pt x="1" y="6087"/>
                    </a:cubicBezTo>
                    <a:lnTo>
                      <a:pt x="1" y="29043"/>
                    </a:lnTo>
                    <a:lnTo>
                      <a:pt x="220" y="29043"/>
                    </a:lnTo>
                    <a:lnTo>
                      <a:pt x="220" y="6207"/>
                    </a:lnTo>
                    <a:cubicBezTo>
                      <a:pt x="220" y="2884"/>
                      <a:pt x="2905" y="179"/>
                      <a:pt x="6227" y="179"/>
                    </a:cubicBezTo>
                    <a:lnTo>
                      <a:pt x="18461" y="179"/>
                    </a:lnTo>
                    <a:cubicBezTo>
                      <a:pt x="21783" y="179"/>
                      <a:pt x="24489" y="2884"/>
                      <a:pt x="24489" y="6207"/>
                    </a:cubicBezTo>
                    <a:lnTo>
                      <a:pt x="24489" y="6087"/>
                    </a:lnTo>
                    <a:cubicBezTo>
                      <a:pt x="24489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6" name="Google Shape;4236;p26"/>
              <p:cNvSpPr/>
              <p:nvPr/>
            </p:nvSpPr>
            <p:spPr>
              <a:xfrm>
                <a:off x="4241650" y="4827850"/>
                <a:ext cx="650500" cy="758450"/>
              </a:xfrm>
              <a:custGeom>
                <a:rect b="b" l="l" r="r" t="t"/>
                <a:pathLst>
                  <a:path extrusionOk="0" h="30338" w="26020">
                    <a:moveTo>
                      <a:pt x="6465" y="1"/>
                    </a:moveTo>
                    <a:cubicBezTo>
                      <a:pt x="2905" y="1"/>
                      <a:pt x="0" y="2885"/>
                      <a:pt x="0" y="6466"/>
                    </a:cubicBezTo>
                    <a:lnTo>
                      <a:pt x="0" y="30337"/>
                    </a:lnTo>
                    <a:lnTo>
                      <a:pt x="26020" y="30337"/>
                    </a:lnTo>
                    <a:lnTo>
                      <a:pt x="26020" y="6466"/>
                    </a:lnTo>
                    <a:cubicBezTo>
                      <a:pt x="26020" y="2905"/>
                      <a:pt x="23136" y="1"/>
                      <a:pt x="19555" y="1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7" name="Google Shape;4237;p26"/>
              <p:cNvSpPr/>
              <p:nvPr/>
            </p:nvSpPr>
            <p:spPr>
              <a:xfrm>
                <a:off x="4278450" y="4860200"/>
                <a:ext cx="612725" cy="726100"/>
              </a:xfrm>
              <a:custGeom>
                <a:rect b="b" l="l" r="r" t="t"/>
                <a:pathLst>
                  <a:path extrusionOk="0" h="29044" w="24509">
                    <a:moveTo>
                      <a:pt x="6088" y="0"/>
                    </a:moveTo>
                    <a:cubicBezTo>
                      <a:pt x="2726" y="0"/>
                      <a:pt x="0" y="2725"/>
                      <a:pt x="0" y="6087"/>
                    </a:cubicBezTo>
                    <a:lnTo>
                      <a:pt x="0" y="29043"/>
                    </a:lnTo>
                    <a:lnTo>
                      <a:pt x="24508" y="29043"/>
                    </a:lnTo>
                    <a:lnTo>
                      <a:pt x="24508" y="6087"/>
                    </a:lnTo>
                    <a:cubicBezTo>
                      <a:pt x="24508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8" name="Google Shape;4238;p26"/>
              <p:cNvSpPr/>
              <p:nvPr/>
            </p:nvSpPr>
            <p:spPr>
              <a:xfrm>
                <a:off x="4241650" y="5061100"/>
                <a:ext cx="134300" cy="525200"/>
              </a:xfrm>
              <a:custGeom>
                <a:rect b="b" l="l" r="r" t="t"/>
                <a:pathLst>
                  <a:path extrusionOk="0" h="21008" w="5372">
                    <a:moveTo>
                      <a:pt x="0" y="1"/>
                    </a:moveTo>
                    <a:lnTo>
                      <a:pt x="0" y="21007"/>
                    </a:lnTo>
                    <a:lnTo>
                      <a:pt x="5371" y="21007"/>
                    </a:lnTo>
                    <a:lnTo>
                      <a:pt x="1492" y="1154"/>
                    </a:lnTo>
                    <a:cubicBezTo>
                      <a:pt x="1209" y="1303"/>
                      <a:pt x="996" y="1390"/>
                      <a:pt x="824" y="1390"/>
                    </a:cubicBezTo>
                    <a:cubicBezTo>
                      <a:pt x="465" y="1390"/>
                      <a:pt x="283" y="1009"/>
                      <a:pt x="0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9" name="Google Shape;4239;p26"/>
              <p:cNvSpPr/>
              <p:nvPr/>
            </p:nvSpPr>
            <p:spPr>
              <a:xfrm>
                <a:off x="4278950" y="4899475"/>
                <a:ext cx="612225" cy="687325"/>
              </a:xfrm>
              <a:custGeom>
                <a:rect b="b" l="l" r="r" t="t"/>
                <a:pathLst>
                  <a:path extrusionOk="0" h="27493" w="24489">
                    <a:moveTo>
                      <a:pt x="22479" y="1"/>
                    </a:moveTo>
                    <a:cubicBezTo>
                      <a:pt x="20012" y="1831"/>
                      <a:pt x="17267" y="3243"/>
                      <a:pt x="14323" y="4138"/>
                    </a:cubicBezTo>
                    <a:cubicBezTo>
                      <a:pt x="9628" y="5571"/>
                      <a:pt x="4456" y="5690"/>
                      <a:pt x="0" y="7659"/>
                    </a:cubicBezTo>
                    <a:lnTo>
                      <a:pt x="0" y="27492"/>
                    </a:lnTo>
                    <a:lnTo>
                      <a:pt x="24488" y="27492"/>
                    </a:lnTo>
                    <a:lnTo>
                      <a:pt x="24488" y="4516"/>
                    </a:lnTo>
                    <a:cubicBezTo>
                      <a:pt x="24488" y="2706"/>
                      <a:pt x="23732" y="1115"/>
                      <a:pt x="22479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0" name="Google Shape;4240;p26"/>
              <p:cNvSpPr/>
              <p:nvPr/>
            </p:nvSpPr>
            <p:spPr>
              <a:xfrm>
                <a:off x="4278950" y="4860200"/>
                <a:ext cx="612225" cy="726100"/>
              </a:xfrm>
              <a:custGeom>
                <a:rect b="b" l="l" r="r" t="t"/>
                <a:pathLst>
                  <a:path extrusionOk="0" h="29044" w="24489">
                    <a:moveTo>
                      <a:pt x="6087" y="0"/>
                    </a:moveTo>
                    <a:cubicBezTo>
                      <a:pt x="2746" y="0"/>
                      <a:pt x="0" y="2725"/>
                      <a:pt x="0" y="6087"/>
                    </a:cubicBezTo>
                    <a:lnTo>
                      <a:pt x="0" y="29043"/>
                    </a:lnTo>
                    <a:lnTo>
                      <a:pt x="219" y="29043"/>
                    </a:lnTo>
                    <a:lnTo>
                      <a:pt x="219" y="6207"/>
                    </a:lnTo>
                    <a:cubicBezTo>
                      <a:pt x="219" y="2884"/>
                      <a:pt x="2905" y="179"/>
                      <a:pt x="6247" y="179"/>
                    </a:cubicBezTo>
                    <a:lnTo>
                      <a:pt x="18481" y="179"/>
                    </a:lnTo>
                    <a:cubicBezTo>
                      <a:pt x="21783" y="179"/>
                      <a:pt x="24488" y="2884"/>
                      <a:pt x="24488" y="6207"/>
                    </a:cubicBezTo>
                    <a:lnTo>
                      <a:pt x="24488" y="6087"/>
                    </a:lnTo>
                    <a:cubicBezTo>
                      <a:pt x="24488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1" name="Google Shape;4241;p26"/>
              <p:cNvSpPr/>
              <p:nvPr/>
            </p:nvSpPr>
            <p:spPr>
              <a:xfrm>
                <a:off x="810650" y="5031275"/>
                <a:ext cx="650525" cy="553025"/>
              </a:xfrm>
              <a:custGeom>
                <a:rect b="b" l="l" r="r" t="t"/>
                <a:pathLst>
                  <a:path extrusionOk="0" h="22121" w="26021">
                    <a:moveTo>
                      <a:pt x="6466" y="0"/>
                    </a:moveTo>
                    <a:cubicBezTo>
                      <a:pt x="2885" y="0"/>
                      <a:pt x="1" y="2904"/>
                      <a:pt x="1" y="6465"/>
                    </a:cubicBezTo>
                    <a:lnTo>
                      <a:pt x="1" y="22121"/>
                    </a:lnTo>
                    <a:lnTo>
                      <a:pt x="26020" y="22121"/>
                    </a:lnTo>
                    <a:lnTo>
                      <a:pt x="26020" y="6465"/>
                    </a:lnTo>
                    <a:cubicBezTo>
                      <a:pt x="26020" y="2885"/>
                      <a:pt x="23116" y="0"/>
                      <a:pt x="19555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2" name="Google Shape;4242;p26"/>
              <p:cNvSpPr/>
              <p:nvPr/>
            </p:nvSpPr>
            <p:spPr>
              <a:xfrm>
                <a:off x="810650" y="5063600"/>
                <a:ext cx="613225" cy="520700"/>
              </a:xfrm>
              <a:custGeom>
                <a:rect b="b" l="l" r="r" t="t"/>
                <a:pathLst>
                  <a:path extrusionOk="0" h="20828" w="24529">
                    <a:moveTo>
                      <a:pt x="6088" y="0"/>
                    </a:moveTo>
                    <a:cubicBezTo>
                      <a:pt x="2746" y="0"/>
                      <a:pt x="1" y="2725"/>
                      <a:pt x="1" y="6087"/>
                    </a:cubicBezTo>
                    <a:lnTo>
                      <a:pt x="1" y="20828"/>
                    </a:lnTo>
                    <a:lnTo>
                      <a:pt x="24528" y="20828"/>
                    </a:lnTo>
                    <a:lnTo>
                      <a:pt x="24528" y="6087"/>
                    </a:lnTo>
                    <a:cubicBezTo>
                      <a:pt x="24528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3" name="Google Shape;4243;p26"/>
              <p:cNvSpPr/>
              <p:nvPr/>
            </p:nvSpPr>
            <p:spPr>
              <a:xfrm>
                <a:off x="1325875" y="5265000"/>
                <a:ext cx="135300" cy="319300"/>
              </a:xfrm>
              <a:custGeom>
                <a:rect b="b" l="l" r="r" t="t"/>
                <a:pathLst>
                  <a:path extrusionOk="0" h="12772" w="5412">
                    <a:moveTo>
                      <a:pt x="5411" y="1"/>
                    </a:moveTo>
                    <a:cubicBezTo>
                      <a:pt x="5116" y="1009"/>
                      <a:pt x="4929" y="1390"/>
                      <a:pt x="4575" y="1390"/>
                    </a:cubicBezTo>
                    <a:cubicBezTo>
                      <a:pt x="4405" y="1390"/>
                      <a:pt x="4197" y="1303"/>
                      <a:pt x="3919" y="1154"/>
                    </a:cubicBezTo>
                    <a:lnTo>
                      <a:pt x="1" y="12772"/>
                    </a:lnTo>
                    <a:lnTo>
                      <a:pt x="5411" y="12772"/>
                    </a:lnTo>
                    <a:lnTo>
                      <a:pt x="5411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4" name="Google Shape;4244;p26"/>
              <p:cNvSpPr/>
              <p:nvPr/>
            </p:nvSpPr>
            <p:spPr>
              <a:xfrm>
                <a:off x="810650" y="5138200"/>
                <a:ext cx="612225" cy="481425"/>
              </a:xfrm>
              <a:custGeom>
                <a:rect b="b" l="l" r="r" t="t"/>
                <a:pathLst>
                  <a:path extrusionOk="0" h="19257" w="24489">
                    <a:moveTo>
                      <a:pt x="2010" y="0"/>
                    </a:moveTo>
                    <a:cubicBezTo>
                      <a:pt x="777" y="1114"/>
                      <a:pt x="1" y="2705"/>
                      <a:pt x="1" y="4516"/>
                    </a:cubicBezTo>
                    <a:lnTo>
                      <a:pt x="1" y="19256"/>
                    </a:lnTo>
                    <a:lnTo>
                      <a:pt x="24489" y="19256"/>
                    </a:lnTo>
                    <a:lnTo>
                      <a:pt x="24489" y="7659"/>
                    </a:lnTo>
                    <a:cubicBezTo>
                      <a:pt x="20053" y="5689"/>
                      <a:pt x="14880" y="5570"/>
                      <a:pt x="10166" y="4138"/>
                    </a:cubicBezTo>
                    <a:cubicBezTo>
                      <a:pt x="7242" y="3243"/>
                      <a:pt x="4477" y="1830"/>
                      <a:pt x="2010" y="0"/>
                    </a:cubicBezTo>
                    <a:close/>
                  </a:path>
                </a:pathLst>
              </a:custGeom>
              <a:solidFill>
                <a:srgbClr val="45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5" name="Google Shape;4245;p26"/>
              <p:cNvSpPr/>
              <p:nvPr/>
            </p:nvSpPr>
            <p:spPr>
              <a:xfrm>
                <a:off x="811150" y="5063600"/>
                <a:ext cx="612725" cy="520700"/>
              </a:xfrm>
              <a:custGeom>
                <a:rect b="b" l="l" r="r" t="t"/>
                <a:pathLst>
                  <a:path extrusionOk="0" h="20828" w="24509">
                    <a:moveTo>
                      <a:pt x="6068" y="0"/>
                    </a:moveTo>
                    <a:cubicBezTo>
                      <a:pt x="2726" y="0"/>
                      <a:pt x="1" y="2725"/>
                      <a:pt x="1" y="6087"/>
                    </a:cubicBezTo>
                    <a:lnTo>
                      <a:pt x="1" y="6207"/>
                    </a:lnTo>
                    <a:cubicBezTo>
                      <a:pt x="1" y="2885"/>
                      <a:pt x="2726" y="159"/>
                      <a:pt x="6028" y="159"/>
                    </a:cubicBezTo>
                    <a:lnTo>
                      <a:pt x="18262" y="159"/>
                    </a:lnTo>
                    <a:cubicBezTo>
                      <a:pt x="21584" y="159"/>
                      <a:pt x="24270" y="2885"/>
                      <a:pt x="24270" y="6207"/>
                    </a:cubicBezTo>
                    <a:lnTo>
                      <a:pt x="24270" y="20828"/>
                    </a:lnTo>
                    <a:lnTo>
                      <a:pt x="24508" y="20828"/>
                    </a:lnTo>
                    <a:lnTo>
                      <a:pt x="24508" y="6087"/>
                    </a:lnTo>
                    <a:cubicBezTo>
                      <a:pt x="24469" y="2725"/>
                      <a:pt x="21763" y="0"/>
                      <a:pt x="18401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6" name="Google Shape;4246;p26"/>
              <p:cNvSpPr/>
              <p:nvPr/>
            </p:nvSpPr>
            <p:spPr>
              <a:xfrm>
                <a:off x="1573050" y="5031275"/>
                <a:ext cx="650000" cy="553025"/>
              </a:xfrm>
              <a:custGeom>
                <a:rect b="b" l="l" r="r" t="t"/>
                <a:pathLst>
                  <a:path extrusionOk="0" h="22121" w="26000">
                    <a:moveTo>
                      <a:pt x="6465" y="0"/>
                    </a:moveTo>
                    <a:cubicBezTo>
                      <a:pt x="2885" y="0"/>
                      <a:pt x="0" y="2904"/>
                      <a:pt x="0" y="6465"/>
                    </a:cubicBezTo>
                    <a:lnTo>
                      <a:pt x="0" y="22121"/>
                    </a:lnTo>
                    <a:lnTo>
                      <a:pt x="26000" y="22121"/>
                    </a:lnTo>
                    <a:lnTo>
                      <a:pt x="26000" y="6465"/>
                    </a:lnTo>
                    <a:cubicBezTo>
                      <a:pt x="26000" y="2885"/>
                      <a:pt x="23096" y="0"/>
                      <a:pt x="19535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7" name="Google Shape;4247;p26"/>
              <p:cNvSpPr/>
              <p:nvPr/>
            </p:nvSpPr>
            <p:spPr>
              <a:xfrm>
                <a:off x="1573550" y="5063600"/>
                <a:ext cx="613200" cy="520700"/>
              </a:xfrm>
              <a:custGeom>
                <a:rect b="b" l="l" r="r" t="t"/>
                <a:pathLst>
                  <a:path extrusionOk="0" h="20828" w="24528">
                    <a:moveTo>
                      <a:pt x="6087" y="0"/>
                    </a:moveTo>
                    <a:cubicBezTo>
                      <a:pt x="2725" y="0"/>
                      <a:pt x="0" y="2725"/>
                      <a:pt x="0" y="6087"/>
                    </a:cubicBezTo>
                    <a:lnTo>
                      <a:pt x="0" y="20828"/>
                    </a:lnTo>
                    <a:lnTo>
                      <a:pt x="24528" y="20828"/>
                    </a:lnTo>
                    <a:lnTo>
                      <a:pt x="24528" y="6087"/>
                    </a:lnTo>
                    <a:cubicBezTo>
                      <a:pt x="24528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8" name="Google Shape;4248;p26"/>
              <p:cNvSpPr/>
              <p:nvPr/>
            </p:nvSpPr>
            <p:spPr>
              <a:xfrm>
                <a:off x="2088750" y="5265000"/>
                <a:ext cx="134300" cy="319300"/>
              </a:xfrm>
              <a:custGeom>
                <a:rect b="b" l="l" r="r" t="t"/>
                <a:pathLst>
                  <a:path extrusionOk="0" h="12772" w="5372">
                    <a:moveTo>
                      <a:pt x="5372" y="1"/>
                    </a:moveTo>
                    <a:cubicBezTo>
                      <a:pt x="5090" y="1009"/>
                      <a:pt x="4907" y="1390"/>
                      <a:pt x="4548" y="1390"/>
                    </a:cubicBezTo>
                    <a:cubicBezTo>
                      <a:pt x="4376" y="1390"/>
                      <a:pt x="4164" y="1303"/>
                      <a:pt x="3880" y="1154"/>
                    </a:cubicBezTo>
                    <a:lnTo>
                      <a:pt x="1" y="12772"/>
                    </a:lnTo>
                    <a:lnTo>
                      <a:pt x="5372" y="12772"/>
                    </a:lnTo>
                    <a:lnTo>
                      <a:pt x="5372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9" name="Google Shape;4249;p26"/>
              <p:cNvSpPr/>
              <p:nvPr/>
            </p:nvSpPr>
            <p:spPr>
              <a:xfrm>
                <a:off x="1573550" y="5102375"/>
                <a:ext cx="612200" cy="481925"/>
              </a:xfrm>
              <a:custGeom>
                <a:rect b="b" l="l" r="r" t="t"/>
                <a:pathLst>
                  <a:path extrusionOk="0" h="19277" w="24488">
                    <a:moveTo>
                      <a:pt x="2009" y="1"/>
                    </a:moveTo>
                    <a:cubicBezTo>
                      <a:pt x="776" y="1115"/>
                      <a:pt x="0" y="2706"/>
                      <a:pt x="0" y="4536"/>
                    </a:cubicBezTo>
                    <a:lnTo>
                      <a:pt x="0" y="19277"/>
                    </a:lnTo>
                    <a:lnTo>
                      <a:pt x="24488" y="19277"/>
                    </a:lnTo>
                    <a:lnTo>
                      <a:pt x="24488" y="7659"/>
                    </a:lnTo>
                    <a:cubicBezTo>
                      <a:pt x="20032" y="5710"/>
                      <a:pt x="14860" y="5571"/>
                      <a:pt x="10165" y="4158"/>
                    </a:cubicBezTo>
                    <a:cubicBezTo>
                      <a:pt x="7241" y="3263"/>
                      <a:pt x="4476" y="1851"/>
                      <a:pt x="2009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0" name="Google Shape;4250;p26"/>
              <p:cNvSpPr/>
              <p:nvPr/>
            </p:nvSpPr>
            <p:spPr>
              <a:xfrm>
                <a:off x="1573550" y="5063600"/>
                <a:ext cx="612200" cy="520700"/>
              </a:xfrm>
              <a:custGeom>
                <a:rect b="b" l="l" r="r" t="t"/>
                <a:pathLst>
                  <a:path extrusionOk="0" h="20828" w="24488">
                    <a:moveTo>
                      <a:pt x="6067" y="0"/>
                    </a:moveTo>
                    <a:cubicBezTo>
                      <a:pt x="2706" y="0"/>
                      <a:pt x="0" y="2725"/>
                      <a:pt x="0" y="6087"/>
                    </a:cubicBezTo>
                    <a:lnTo>
                      <a:pt x="0" y="6207"/>
                    </a:lnTo>
                    <a:cubicBezTo>
                      <a:pt x="0" y="2885"/>
                      <a:pt x="2706" y="159"/>
                      <a:pt x="6008" y="159"/>
                    </a:cubicBezTo>
                    <a:lnTo>
                      <a:pt x="18262" y="159"/>
                    </a:lnTo>
                    <a:cubicBezTo>
                      <a:pt x="21584" y="159"/>
                      <a:pt x="24269" y="2885"/>
                      <a:pt x="24269" y="6207"/>
                    </a:cubicBezTo>
                    <a:lnTo>
                      <a:pt x="24269" y="20828"/>
                    </a:lnTo>
                    <a:lnTo>
                      <a:pt x="24488" y="20828"/>
                    </a:lnTo>
                    <a:lnTo>
                      <a:pt x="24488" y="6087"/>
                    </a:lnTo>
                    <a:cubicBezTo>
                      <a:pt x="24488" y="2725"/>
                      <a:pt x="21763" y="0"/>
                      <a:pt x="1840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1" name="Google Shape;4251;p26"/>
              <p:cNvSpPr/>
              <p:nvPr/>
            </p:nvSpPr>
            <p:spPr>
              <a:xfrm>
                <a:off x="2335925" y="5031275"/>
                <a:ext cx="650025" cy="553025"/>
              </a:xfrm>
              <a:custGeom>
                <a:rect b="b" l="l" r="r" t="t"/>
                <a:pathLst>
                  <a:path extrusionOk="0" h="22121" w="26001">
                    <a:moveTo>
                      <a:pt x="6466" y="0"/>
                    </a:moveTo>
                    <a:cubicBezTo>
                      <a:pt x="2885" y="0"/>
                      <a:pt x="1" y="2904"/>
                      <a:pt x="1" y="6465"/>
                    </a:cubicBezTo>
                    <a:lnTo>
                      <a:pt x="1" y="22121"/>
                    </a:lnTo>
                    <a:lnTo>
                      <a:pt x="26000" y="22121"/>
                    </a:lnTo>
                    <a:lnTo>
                      <a:pt x="26000" y="6465"/>
                    </a:lnTo>
                    <a:cubicBezTo>
                      <a:pt x="26000" y="2885"/>
                      <a:pt x="23096" y="0"/>
                      <a:pt x="19535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2" name="Google Shape;4252;p26"/>
              <p:cNvSpPr/>
              <p:nvPr/>
            </p:nvSpPr>
            <p:spPr>
              <a:xfrm>
                <a:off x="2335925" y="5063600"/>
                <a:ext cx="612725" cy="520700"/>
              </a:xfrm>
              <a:custGeom>
                <a:rect b="b" l="l" r="r" t="t"/>
                <a:pathLst>
                  <a:path extrusionOk="0" h="20828" w="24509">
                    <a:moveTo>
                      <a:pt x="6088" y="0"/>
                    </a:moveTo>
                    <a:cubicBezTo>
                      <a:pt x="2726" y="0"/>
                      <a:pt x="1" y="2725"/>
                      <a:pt x="1" y="6087"/>
                    </a:cubicBezTo>
                    <a:lnTo>
                      <a:pt x="1" y="20828"/>
                    </a:lnTo>
                    <a:lnTo>
                      <a:pt x="24508" y="20828"/>
                    </a:lnTo>
                    <a:lnTo>
                      <a:pt x="24508" y="6087"/>
                    </a:lnTo>
                    <a:cubicBezTo>
                      <a:pt x="24508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3" name="Google Shape;4253;p26"/>
              <p:cNvSpPr/>
              <p:nvPr/>
            </p:nvSpPr>
            <p:spPr>
              <a:xfrm>
                <a:off x="2851150" y="5265000"/>
                <a:ext cx="134800" cy="319300"/>
              </a:xfrm>
              <a:custGeom>
                <a:rect b="b" l="l" r="r" t="t"/>
                <a:pathLst>
                  <a:path extrusionOk="0" h="12772" w="5392">
                    <a:moveTo>
                      <a:pt x="5391" y="1"/>
                    </a:moveTo>
                    <a:cubicBezTo>
                      <a:pt x="5109" y="1009"/>
                      <a:pt x="4927" y="1390"/>
                      <a:pt x="4568" y="1390"/>
                    </a:cubicBezTo>
                    <a:cubicBezTo>
                      <a:pt x="4396" y="1390"/>
                      <a:pt x="4183" y="1303"/>
                      <a:pt x="3899" y="1154"/>
                    </a:cubicBezTo>
                    <a:lnTo>
                      <a:pt x="0" y="12772"/>
                    </a:lnTo>
                    <a:lnTo>
                      <a:pt x="5391" y="12772"/>
                    </a:lnTo>
                    <a:lnTo>
                      <a:pt x="5391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4" name="Google Shape;4254;p26"/>
              <p:cNvSpPr/>
              <p:nvPr/>
            </p:nvSpPr>
            <p:spPr>
              <a:xfrm>
                <a:off x="2335925" y="5102375"/>
                <a:ext cx="612225" cy="481925"/>
              </a:xfrm>
              <a:custGeom>
                <a:rect b="b" l="l" r="r" t="t"/>
                <a:pathLst>
                  <a:path extrusionOk="0" h="19277" w="24489">
                    <a:moveTo>
                      <a:pt x="2010" y="1"/>
                    </a:moveTo>
                    <a:cubicBezTo>
                      <a:pt x="757" y="1115"/>
                      <a:pt x="1" y="2706"/>
                      <a:pt x="1" y="4536"/>
                    </a:cubicBezTo>
                    <a:lnTo>
                      <a:pt x="1" y="19277"/>
                    </a:lnTo>
                    <a:lnTo>
                      <a:pt x="24488" y="19277"/>
                    </a:lnTo>
                    <a:lnTo>
                      <a:pt x="24488" y="7659"/>
                    </a:lnTo>
                    <a:cubicBezTo>
                      <a:pt x="20033" y="5710"/>
                      <a:pt x="14860" y="5571"/>
                      <a:pt x="10166" y="4158"/>
                    </a:cubicBezTo>
                    <a:cubicBezTo>
                      <a:pt x="7222" y="3263"/>
                      <a:pt x="4476" y="1851"/>
                      <a:pt x="2010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5" name="Google Shape;4255;p26"/>
              <p:cNvSpPr/>
              <p:nvPr/>
            </p:nvSpPr>
            <p:spPr>
              <a:xfrm>
                <a:off x="2335925" y="5063600"/>
                <a:ext cx="612225" cy="520700"/>
              </a:xfrm>
              <a:custGeom>
                <a:rect b="b" l="l" r="r" t="t"/>
                <a:pathLst>
                  <a:path extrusionOk="0" h="20828" w="24489">
                    <a:moveTo>
                      <a:pt x="6068" y="0"/>
                    </a:moveTo>
                    <a:cubicBezTo>
                      <a:pt x="2706" y="0"/>
                      <a:pt x="1" y="2725"/>
                      <a:pt x="1" y="6087"/>
                    </a:cubicBezTo>
                    <a:lnTo>
                      <a:pt x="1" y="6207"/>
                    </a:lnTo>
                    <a:cubicBezTo>
                      <a:pt x="1" y="2885"/>
                      <a:pt x="2706" y="159"/>
                      <a:pt x="6008" y="159"/>
                    </a:cubicBezTo>
                    <a:lnTo>
                      <a:pt x="18242" y="159"/>
                    </a:lnTo>
                    <a:cubicBezTo>
                      <a:pt x="21584" y="159"/>
                      <a:pt x="24270" y="2885"/>
                      <a:pt x="24270" y="6207"/>
                    </a:cubicBezTo>
                    <a:lnTo>
                      <a:pt x="24270" y="20828"/>
                    </a:lnTo>
                    <a:lnTo>
                      <a:pt x="24488" y="20828"/>
                    </a:lnTo>
                    <a:lnTo>
                      <a:pt x="24488" y="6087"/>
                    </a:lnTo>
                    <a:cubicBezTo>
                      <a:pt x="24488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6" name="Google Shape;4256;p26"/>
              <p:cNvSpPr/>
              <p:nvPr/>
            </p:nvSpPr>
            <p:spPr>
              <a:xfrm>
                <a:off x="3097825" y="5031275"/>
                <a:ext cx="650500" cy="553025"/>
              </a:xfrm>
              <a:custGeom>
                <a:rect b="b" l="l" r="r" t="t"/>
                <a:pathLst>
                  <a:path extrusionOk="0" h="22121" w="26020">
                    <a:moveTo>
                      <a:pt x="6465" y="0"/>
                    </a:moveTo>
                    <a:cubicBezTo>
                      <a:pt x="2885" y="0"/>
                      <a:pt x="0" y="2904"/>
                      <a:pt x="0" y="6465"/>
                    </a:cubicBezTo>
                    <a:lnTo>
                      <a:pt x="0" y="22121"/>
                    </a:lnTo>
                    <a:lnTo>
                      <a:pt x="26020" y="22121"/>
                    </a:lnTo>
                    <a:lnTo>
                      <a:pt x="26020" y="6465"/>
                    </a:lnTo>
                    <a:cubicBezTo>
                      <a:pt x="26020" y="2885"/>
                      <a:pt x="23096" y="0"/>
                      <a:pt x="19555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7" name="Google Shape;4257;p26"/>
              <p:cNvSpPr/>
              <p:nvPr/>
            </p:nvSpPr>
            <p:spPr>
              <a:xfrm>
                <a:off x="3097825" y="5063600"/>
                <a:ext cx="613200" cy="520700"/>
              </a:xfrm>
              <a:custGeom>
                <a:rect b="b" l="l" r="r" t="t"/>
                <a:pathLst>
                  <a:path extrusionOk="0" h="20828" w="24528">
                    <a:moveTo>
                      <a:pt x="6087" y="0"/>
                    </a:moveTo>
                    <a:cubicBezTo>
                      <a:pt x="2745" y="0"/>
                      <a:pt x="0" y="2725"/>
                      <a:pt x="0" y="6087"/>
                    </a:cubicBezTo>
                    <a:lnTo>
                      <a:pt x="0" y="20828"/>
                    </a:lnTo>
                    <a:lnTo>
                      <a:pt x="24528" y="20828"/>
                    </a:lnTo>
                    <a:lnTo>
                      <a:pt x="24528" y="6087"/>
                    </a:lnTo>
                    <a:cubicBezTo>
                      <a:pt x="24528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8" name="Google Shape;4258;p26"/>
              <p:cNvSpPr/>
              <p:nvPr/>
            </p:nvSpPr>
            <p:spPr>
              <a:xfrm>
                <a:off x="3614025" y="5265000"/>
                <a:ext cx="134300" cy="319300"/>
              </a:xfrm>
              <a:custGeom>
                <a:rect b="b" l="l" r="r" t="t"/>
                <a:pathLst>
                  <a:path extrusionOk="0" h="12772" w="5372">
                    <a:moveTo>
                      <a:pt x="5372" y="1"/>
                    </a:moveTo>
                    <a:cubicBezTo>
                      <a:pt x="5076" y="1009"/>
                      <a:pt x="4889" y="1390"/>
                      <a:pt x="4535" y="1390"/>
                    </a:cubicBezTo>
                    <a:cubicBezTo>
                      <a:pt x="4365" y="1390"/>
                      <a:pt x="4157" y="1303"/>
                      <a:pt x="3880" y="1154"/>
                    </a:cubicBezTo>
                    <a:lnTo>
                      <a:pt x="1" y="12772"/>
                    </a:lnTo>
                    <a:lnTo>
                      <a:pt x="5372" y="12772"/>
                    </a:lnTo>
                    <a:lnTo>
                      <a:pt x="5372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9" name="Google Shape;4259;p26"/>
              <p:cNvSpPr/>
              <p:nvPr/>
            </p:nvSpPr>
            <p:spPr>
              <a:xfrm>
                <a:off x="3098325" y="5102375"/>
                <a:ext cx="612700" cy="481925"/>
              </a:xfrm>
              <a:custGeom>
                <a:rect b="b" l="l" r="r" t="t"/>
                <a:pathLst>
                  <a:path extrusionOk="0" h="19277" w="24508">
                    <a:moveTo>
                      <a:pt x="2029" y="1"/>
                    </a:moveTo>
                    <a:cubicBezTo>
                      <a:pt x="776" y="1115"/>
                      <a:pt x="0" y="2706"/>
                      <a:pt x="0" y="4536"/>
                    </a:cubicBezTo>
                    <a:lnTo>
                      <a:pt x="0" y="19277"/>
                    </a:lnTo>
                    <a:lnTo>
                      <a:pt x="24508" y="19277"/>
                    </a:lnTo>
                    <a:lnTo>
                      <a:pt x="24508" y="7659"/>
                    </a:lnTo>
                    <a:cubicBezTo>
                      <a:pt x="20052" y="5710"/>
                      <a:pt x="14880" y="5571"/>
                      <a:pt x="10185" y="4158"/>
                    </a:cubicBezTo>
                    <a:cubicBezTo>
                      <a:pt x="7241" y="3263"/>
                      <a:pt x="4476" y="1851"/>
                      <a:pt x="2029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0" name="Google Shape;4260;p26"/>
              <p:cNvSpPr/>
              <p:nvPr/>
            </p:nvSpPr>
            <p:spPr>
              <a:xfrm>
                <a:off x="3098325" y="5063600"/>
                <a:ext cx="612700" cy="520700"/>
              </a:xfrm>
              <a:custGeom>
                <a:rect b="b" l="l" r="r" t="t"/>
                <a:pathLst>
                  <a:path extrusionOk="0" h="20828" w="24508">
                    <a:moveTo>
                      <a:pt x="6067" y="0"/>
                    </a:moveTo>
                    <a:cubicBezTo>
                      <a:pt x="2725" y="0"/>
                      <a:pt x="0" y="2725"/>
                      <a:pt x="0" y="6087"/>
                    </a:cubicBezTo>
                    <a:lnTo>
                      <a:pt x="0" y="6207"/>
                    </a:lnTo>
                    <a:cubicBezTo>
                      <a:pt x="0" y="2885"/>
                      <a:pt x="2725" y="159"/>
                      <a:pt x="6028" y="159"/>
                    </a:cubicBezTo>
                    <a:lnTo>
                      <a:pt x="18262" y="159"/>
                    </a:lnTo>
                    <a:cubicBezTo>
                      <a:pt x="21584" y="159"/>
                      <a:pt x="24269" y="2885"/>
                      <a:pt x="24269" y="6207"/>
                    </a:cubicBezTo>
                    <a:lnTo>
                      <a:pt x="24269" y="20828"/>
                    </a:lnTo>
                    <a:lnTo>
                      <a:pt x="24488" y="20828"/>
                    </a:lnTo>
                    <a:lnTo>
                      <a:pt x="24488" y="6087"/>
                    </a:lnTo>
                    <a:cubicBezTo>
                      <a:pt x="24508" y="2725"/>
                      <a:pt x="21763" y="0"/>
                      <a:pt x="1840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1" name="Google Shape;4261;p26"/>
              <p:cNvSpPr/>
              <p:nvPr/>
            </p:nvSpPr>
            <p:spPr>
              <a:xfrm>
                <a:off x="6147875" y="5031275"/>
                <a:ext cx="650000" cy="553025"/>
              </a:xfrm>
              <a:custGeom>
                <a:rect b="b" l="l" r="r" t="t"/>
                <a:pathLst>
                  <a:path extrusionOk="0" h="22121" w="26000">
                    <a:moveTo>
                      <a:pt x="6465" y="0"/>
                    </a:moveTo>
                    <a:cubicBezTo>
                      <a:pt x="2904" y="0"/>
                      <a:pt x="0" y="2885"/>
                      <a:pt x="0" y="6465"/>
                    </a:cubicBezTo>
                    <a:lnTo>
                      <a:pt x="0" y="22121"/>
                    </a:lnTo>
                    <a:lnTo>
                      <a:pt x="26000" y="22121"/>
                    </a:lnTo>
                    <a:lnTo>
                      <a:pt x="26000" y="6465"/>
                    </a:lnTo>
                    <a:cubicBezTo>
                      <a:pt x="26000" y="2904"/>
                      <a:pt x="23115" y="0"/>
                      <a:pt x="19535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2" name="Google Shape;4262;p26"/>
              <p:cNvSpPr/>
              <p:nvPr/>
            </p:nvSpPr>
            <p:spPr>
              <a:xfrm>
                <a:off x="6184175" y="5063600"/>
                <a:ext cx="613200" cy="520700"/>
              </a:xfrm>
              <a:custGeom>
                <a:rect b="b" l="l" r="r" t="t"/>
                <a:pathLst>
                  <a:path extrusionOk="0" h="20828" w="24528">
                    <a:moveTo>
                      <a:pt x="6107" y="0"/>
                    </a:moveTo>
                    <a:cubicBezTo>
                      <a:pt x="2745" y="0"/>
                      <a:pt x="0" y="2725"/>
                      <a:pt x="0" y="6087"/>
                    </a:cubicBezTo>
                    <a:lnTo>
                      <a:pt x="0" y="20828"/>
                    </a:lnTo>
                    <a:lnTo>
                      <a:pt x="24528" y="20828"/>
                    </a:lnTo>
                    <a:lnTo>
                      <a:pt x="24528" y="6087"/>
                    </a:lnTo>
                    <a:cubicBezTo>
                      <a:pt x="24528" y="2725"/>
                      <a:pt x="21783" y="0"/>
                      <a:pt x="1844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3" name="Google Shape;4263;p26"/>
              <p:cNvSpPr/>
              <p:nvPr/>
            </p:nvSpPr>
            <p:spPr>
              <a:xfrm>
                <a:off x="6147875" y="5265000"/>
                <a:ext cx="134300" cy="319300"/>
              </a:xfrm>
              <a:custGeom>
                <a:rect b="b" l="l" r="r" t="t"/>
                <a:pathLst>
                  <a:path extrusionOk="0" h="12772" w="5372">
                    <a:moveTo>
                      <a:pt x="0" y="1"/>
                    </a:moveTo>
                    <a:lnTo>
                      <a:pt x="0" y="12772"/>
                    </a:lnTo>
                    <a:lnTo>
                      <a:pt x="5371" y="12772"/>
                    </a:lnTo>
                    <a:lnTo>
                      <a:pt x="1492" y="1154"/>
                    </a:lnTo>
                    <a:cubicBezTo>
                      <a:pt x="1208" y="1303"/>
                      <a:pt x="996" y="1390"/>
                      <a:pt x="824" y="1390"/>
                    </a:cubicBezTo>
                    <a:cubicBezTo>
                      <a:pt x="465" y="1390"/>
                      <a:pt x="282" y="1009"/>
                      <a:pt x="0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4" name="Google Shape;4264;p26"/>
              <p:cNvSpPr/>
              <p:nvPr/>
            </p:nvSpPr>
            <p:spPr>
              <a:xfrm>
                <a:off x="6185150" y="5138200"/>
                <a:ext cx="612225" cy="481425"/>
              </a:xfrm>
              <a:custGeom>
                <a:rect b="b" l="l" r="r" t="t"/>
                <a:pathLst>
                  <a:path extrusionOk="0" h="19257" w="24489">
                    <a:moveTo>
                      <a:pt x="22480" y="0"/>
                    </a:moveTo>
                    <a:cubicBezTo>
                      <a:pt x="20013" y="1830"/>
                      <a:pt x="17248" y="3243"/>
                      <a:pt x="14324" y="4138"/>
                    </a:cubicBezTo>
                    <a:cubicBezTo>
                      <a:pt x="9609" y="5570"/>
                      <a:pt x="4437" y="5689"/>
                      <a:pt x="1" y="7659"/>
                    </a:cubicBezTo>
                    <a:lnTo>
                      <a:pt x="1" y="19256"/>
                    </a:lnTo>
                    <a:lnTo>
                      <a:pt x="24489" y="19256"/>
                    </a:lnTo>
                    <a:lnTo>
                      <a:pt x="24489" y="4516"/>
                    </a:lnTo>
                    <a:cubicBezTo>
                      <a:pt x="24489" y="2705"/>
                      <a:pt x="23713" y="1114"/>
                      <a:pt x="22480" y="0"/>
                    </a:cubicBezTo>
                    <a:close/>
                  </a:path>
                </a:pathLst>
              </a:custGeom>
              <a:solidFill>
                <a:srgbClr val="45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5" name="Google Shape;4265;p26"/>
              <p:cNvSpPr/>
              <p:nvPr/>
            </p:nvSpPr>
            <p:spPr>
              <a:xfrm>
                <a:off x="6184675" y="5063600"/>
                <a:ext cx="612700" cy="520700"/>
              </a:xfrm>
              <a:custGeom>
                <a:rect b="b" l="l" r="r" t="t"/>
                <a:pathLst>
                  <a:path extrusionOk="0" h="20828" w="24508">
                    <a:moveTo>
                      <a:pt x="6107" y="0"/>
                    </a:moveTo>
                    <a:cubicBezTo>
                      <a:pt x="2745" y="0"/>
                      <a:pt x="20" y="2725"/>
                      <a:pt x="0" y="6087"/>
                    </a:cubicBezTo>
                    <a:lnTo>
                      <a:pt x="0" y="20828"/>
                    </a:lnTo>
                    <a:lnTo>
                      <a:pt x="239" y="20828"/>
                    </a:lnTo>
                    <a:lnTo>
                      <a:pt x="239" y="6207"/>
                    </a:lnTo>
                    <a:cubicBezTo>
                      <a:pt x="239" y="2885"/>
                      <a:pt x="2924" y="159"/>
                      <a:pt x="6246" y="159"/>
                    </a:cubicBezTo>
                    <a:lnTo>
                      <a:pt x="18480" y="159"/>
                    </a:lnTo>
                    <a:cubicBezTo>
                      <a:pt x="21802" y="159"/>
                      <a:pt x="24508" y="2885"/>
                      <a:pt x="24508" y="6207"/>
                    </a:cubicBezTo>
                    <a:lnTo>
                      <a:pt x="24508" y="6087"/>
                    </a:lnTo>
                    <a:cubicBezTo>
                      <a:pt x="24508" y="2725"/>
                      <a:pt x="21802" y="0"/>
                      <a:pt x="18441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6" name="Google Shape;4266;p26"/>
              <p:cNvSpPr/>
              <p:nvPr/>
            </p:nvSpPr>
            <p:spPr>
              <a:xfrm>
                <a:off x="5385475" y="5031275"/>
                <a:ext cx="650525" cy="553025"/>
              </a:xfrm>
              <a:custGeom>
                <a:rect b="b" l="l" r="r" t="t"/>
                <a:pathLst>
                  <a:path extrusionOk="0" h="22121" w="26021">
                    <a:moveTo>
                      <a:pt x="6466" y="0"/>
                    </a:moveTo>
                    <a:cubicBezTo>
                      <a:pt x="2905" y="0"/>
                      <a:pt x="1" y="2885"/>
                      <a:pt x="1" y="6465"/>
                    </a:cubicBezTo>
                    <a:lnTo>
                      <a:pt x="1" y="22121"/>
                    </a:lnTo>
                    <a:lnTo>
                      <a:pt x="26020" y="22121"/>
                    </a:lnTo>
                    <a:lnTo>
                      <a:pt x="26020" y="6465"/>
                    </a:lnTo>
                    <a:cubicBezTo>
                      <a:pt x="26020" y="2904"/>
                      <a:pt x="23136" y="0"/>
                      <a:pt x="19555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7" name="Google Shape;4267;p26"/>
              <p:cNvSpPr/>
              <p:nvPr/>
            </p:nvSpPr>
            <p:spPr>
              <a:xfrm>
                <a:off x="5422275" y="5063600"/>
                <a:ext cx="612725" cy="520700"/>
              </a:xfrm>
              <a:custGeom>
                <a:rect b="b" l="l" r="r" t="t"/>
                <a:pathLst>
                  <a:path extrusionOk="0" h="20828" w="24509">
                    <a:moveTo>
                      <a:pt x="6088" y="0"/>
                    </a:moveTo>
                    <a:cubicBezTo>
                      <a:pt x="2726" y="0"/>
                      <a:pt x="1" y="2725"/>
                      <a:pt x="1" y="6087"/>
                    </a:cubicBezTo>
                    <a:lnTo>
                      <a:pt x="1" y="20828"/>
                    </a:lnTo>
                    <a:lnTo>
                      <a:pt x="24508" y="20828"/>
                    </a:lnTo>
                    <a:lnTo>
                      <a:pt x="24508" y="6087"/>
                    </a:lnTo>
                    <a:cubicBezTo>
                      <a:pt x="24508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8" name="Google Shape;4268;p26"/>
              <p:cNvSpPr/>
              <p:nvPr/>
            </p:nvSpPr>
            <p:spPr>
              <a:xfrm>
                <a:off x="5385475" y="5265000"/>
                <a:ext cx="134300" cy="319300"/>
              </a:xfrm>
              <a:custGeom>
                <a:rect b="b" l="l" r="r" t="t"/>
                <a:pathLst>
                  <a:path extrusionOk="0" h="12772" w="5372">
                    <a:moveTo>
                      <a:pt x="1" y="1"/>
                    </a:moveTo>
                    <a:lnTo>
                      <a:pt x="1" y="12772"/>
                    </a:lnTo>
                    <a:lnTo>
                      <a:pt x="5372" y="12772"/>
                    </a:lnTo>
                    <a:lnTo>
                      <a:pt x="1492" y="1154"/>
                    </a:lnTo>
                    <a:cubicBezTo>
                      <a:pt x="1209" y="1303"/>
                      <a:pt x="996" y="1390"/>
                      <a:pt x="824" y="1390"/>
                    </a:cubicBezTo>
                    <a:cubicBezTo>
                      <a:pt x="465" y="1390"/>
                      <a:pt x="283" y="1009"/>
                      <a:pt x="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9" name="Google Shape;4269;p26"/>
              <p:cNvSpPr/>
              <p:nvPr/>
            </p:nvSpPr>
            <p:spPr>
              <a:xfrm>
                <a:off x="5422775" y="5102375"/>
                <a:ext cx="612225" cy="481925"/>
              </a:xfrm>
              <a:custGeom>
                <a:rect b="b" l="l" r="r" t="t"/>
                <a:pathLst>
                  <a:path extrusionOk="0" h="19277" w="24489">
                    <a:moveTo>
                      <a:pt x="22479" y="1"/>
                    </a:moveTo>
                    <a:cubicBezTo>
                      <a:pt x="20013" y="1851"/>
                      <a:pt x="17267" y="3263"/>
                      <a:pt x="14323" y="4158"/>
                    </a:cubicBezTo>
                    <a:cubicBezTo>
                      <a:pt x="9629" y="5571"/>
                      <a:pt x="4456" y="5710"/>
                      <a:pt x="0" y="7659"/>
                    </a:cubicBezTo>
                    <a:lnTo>
                      <a:pt x="0" y="19277"/>
                    </a:lnTo>
                    <a:lnTo>
                      <a:pt x="24488" y="19277"/>
                    </a:lnTo>
                    <a:lnTo>
                      <a:pt x="24488" y="4536"/>
                    </a:lnTo>
                    <a:cubicBezTo>
                      <a:pt x="24488" y="2706"/>
                      <a:pt x="23732" y="1115"/>
                      <a:pt x="22479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0" name="Google Shape;4270;p26"/>
              <p:cNvSpPr/>
              <p:nvPr/>
            </p:nvSpPr>
            <p:spPr>
              <a:xfrm>
                <a:off x="5422775" y="5063600"/>
                <a:ext cx="611725" cy="520700"/>
              </a:xfrm>
              <a:custGeom>
                <a:rect b="b" l="l" r="r" t="t"/>
                <a:pathLst>
                  <a:path extrusionOk="0" h="20828" w="24469">
                    <a:moveTo>
                      <a:pt x="6068" y="0"/>
                    </a:moveTo>
                    <a:cubicBezTo>
                      <a:pt x="2706" y="0"/>
                      <a:pt x="0" y="2725"/>
                      <a:pt x="0" y="6087"/>
                    </a:cubicBezTo>
                    <a:lnTo>
                      <a:pt x="0" y="20828"/>
                    </a:lnTo>
                    <a:lnTo>
                      <a:pt x="199" y="20828"/>
                    </a:lnTo>
                    <a:lnTo>
                      <a:pt x="199" y="6207"/>
                    </a:lnTo>
                    <a:cubicBezTo>
                      <a:pt x="199" y="2885"/>
                      <a:pt x="2885" y="159"/>
                      <a:pt x="6207" y="159"/>
                    </a:cubicBezTo>
                    <a:lnTo>
                      <a:pt x="18441" y="159"/>
                    </a:lnTo>
                    <a:cubicBezTo>
                      <a:pt x="21763" y="159"/>
                      <a:pt x="24468" y="2885"/>
                      <a:pt x="24468" y="6207"/>
                    </a:cubicBezTo>
                    <a:lnTo>
                      <a:pt x="24468" y="6087"/>
                    </a:lnTo>
                    <a:cubicBezTo>
                      <a:pt x="24468" y="2725"/>
                      <a:pt x="21763" y="0"/>
                      <a:pt x="1840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1" name="Google Shape;4271;p26"/>
              <p:cNvSpPr/>
              <p:nvPr/>
            </p:nvSpPr>
            <p:spPr>
              <a:xfrm>
                <a:off x="4622600" y="5031275"/>
                <a:ext cx="650500" cy="553025"/>
              </a:xfrm>
              <a:custGeom>
                <a:rect b="b" l="l" r="r" t="t"/>
                <a:pathLst>
                  <a:path extrusionOk="0" h="22121" w="26020">
                    <a:moveTo>
                      <a:pt x="6465" y="0"/>
                    </a:moveTo>
                    <a:cubicBezTo>
                      <a:pt x="2904" y="0"/>
                      <a:pt x="0" y="2885"/>
                      <a:pt x="0" y="6465"/>
                    </a:cubicBezTo>
                    <a:lnTo>
                      <a:pt x="0" y="22121"/>
                    </a:lnTo>
                    <a:lnTo>
                      <a:pt x="26020" y="22121"/>
                    </a:lnTo>
                    <a:lnTo>
                      <a:pt x="26020" y="6465"/>
                    </a:lnTo>
                    <a:cubicBezTo>
                      <a:pt x="26020" y="2904"/>
                      <a:pt x="23135" y="0"/>
                      <a:pt x="19555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2" name="Google Shape;4272;p26"/>
              <p:cNvSpPr/>
              <p:nvPr/>
            </p:nvSpPr>
            <p:spPr>
              <a:xfrm>
                <a:off x="4659900" y="5063600"/>
                <a:ext cx="613200" cy="520700"/>
              </a:xfrm>
              <a:custGeom>
                <a:rect b="b" l="l" r="r" t="t"/>
                <a:pathLst>
                  <a:path extrusionOk="0" h="20828" w="24528">
                    <a:moveTo>
                      <a:pt x="6087" y="0"/>
                    </a:moveTo>
                    <a:cubicBezTo>
                      <a:pt x="2745" y="0"/>
                      <a:pt x="0" y="2725"/>
                      <a:pt x="0" y="6087"/>
                    </a:cubicBezTo>
                    <a:lnTo>
                      <a:pt x="0" y="20828"/>
                    </a:lnTo>
                    <a:lnTo>
                      <a:pt x="24528" y="20828"/>
                    </a:lnTo>
                    <a:lnTo>
                      <a:pt x="24528" y="6087"/>
                    </a:lnTo>
                    <a:cubicBezTo>
                      <a:pt x="24528" y="2725"/>
                      <a:pt x="21783" y="0"/>
                      <a:pt x="1844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3" name="Google Shape;4273;p26"/>
              <p:cNvSpPr/>
              <p:nvPr/>
            </p:nvSpPr>
            <p:spPr>
              <a:xfrm>
                <a:off x="4622600" y="5265000"/>
                <a:ext cx="134300" cy="319300"/>
              </a:xfrm>
              <a:custGeom>
                <a:rect b="b" l="l" r="r" t="t"/>
                <a:pathLst>
                  <a:path extrusionOk="0" h="12772" w="5372">
                    <a:moveTo>
                      <a:pt x="0" y="1"/>
                    </a:moveTo>
                    <a:lnTo>
                      <a:pt x="0" y="12772"/>
                    </a:lnTo>
                    <a:lnTo>
                      <a:pt x="5371" y="12772"/>
                    </a:lnTo>
                    <a:lnTo>
                      <a:pt x="1492" y="1154"/>
                    </a:lnTo>
                    <a:cubicBezTo>
                      <a:pt x="1215" y="1303"/>
                      <a:pt x="1007" y="1390"/>
                      <a:pt x="837" y="1390"/>
                    </a:cubicBezTo>
                    <a:cubicBezTo>
                      <a:pt x="483" y="1390"/>
                      <a:pt x="296" y="1009"/>
                      <a:pt x="0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4" name="Google Shape;4274;p26"/>
              <p:cNvSpPr/>
              <p:nvPr/>
            </p:nvSpPr>
            <p:spPr>
              <a:xfrm>
                <a:off x="4660875" y="5102375"/>
                <a:ext cx="612225" cy="481925"/>
              </a:xfrm>
              <a:custGeom>
                <a:rect b="b" l="l" r="r" t="t"/>
                <a:pathLst>
                  <a:path extrusionOk="0" h="19277" w="24489">
                    <a:moveTo>
                      <a:pt x="22460" y="1"/>
                    </a:moveTo>
                    <a:cubicBezTo>
                      <a:pt x="20013" y="1851"/>
                      <a:pt x="17248" y="3263"/>
                      <a:pt x="14324" y="4158"/>
                    </a:cubicBezTo>
                    <a:cubicBezTo>
                      <a:pt x="9609" y="5571"/>
                      <a:pt x="4437" y="5710"/>
                      <a:pt x="1" y="7659"/>
                    </a:cubicBezTo>
                    <a:lnTo>
                      <a:pt x="1" y="19277"/>
                    </a:lnTo>
                    <a:lnTo>
                      <a:pt x="24489" y="19277"/>
                    </a:lnTo>
                    <a:lnTo>
                      <a:pt x="24489" y="4536"/>
                    </a:lnTo>
                    <a:cubicBezTo>
                      <a:pt x="24489" y="2706"/>
                      <a:pt x="23713" y="1115"/>
                      <a:pt x="22460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5" name="Google Shape;4275;p26"/>
              <p:cNvSpPr/>
              <p:nvPr/>
            </p:nvSpPr>
            <p:spPr>
              <a:xfrm>
                <a:off x="4659900" y="5063600"/>
                <a:ext cx="612700" cy="520700"/>
              </a:xfrm>
              <a:custGeom>
                <a:rect b="b" l="l" r="r" t="t"/>
                <a:pathLst>
                  <a:path extrusionOk="0" h="20828" w="24508">
                    <a:moveTo>
                      <a:pt x="6107" y="0"/>
                    </a:moveTo>
                    <a:cubicBezTo>
                      <a:pt x="2745" y="0"/>
                      <a:pt x="40" y="2725"/>
                      <a:pt x="0" y="6087"/>
                    </a:cubicBezTo>
                    <a:lnTo>
                      <a:pt x="0" y="20828"/>
                    </a:lnTo>
                    <a:lnTo>
                      <a:pt x="239" y="20828"/>
                    </a:lnTo>
                    <a:lnTo>
                      <a:pt x="239" y="6207"/>
                    </a:lnTo>
                    <a:cubicBezTo>
                      <a:pt x="239" y="2885"/>
                      <a:pt x="2924" y="159"/>
                      <a:pt x="6246" y="159"/>
                    </a:cubicBezTo>
                    <a:lnTo>
                      <a:pt x="18480" y="159"/>
                    </a:lnTo>
                    <a:cubicBezTo>
                      <a:pt x="21783" y="159"/>
                      <a:pt x="24508" y="2885"/>
                      <a:pt x="24508" y="6207"/>
                    </a:cubicBezTo>
                    <a:lnTo>
                      <a:pt x="24508" y="6087"/>
                    </a:lnTo>
                    <a:cubicBezTo>
                      <a:pt x="24508" y="2725"/>
                      <a:pt x="21783" y="0"/>
                      <a:pt x="1844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6" name="Google Shape;4276;p26"/>
              <p:cNvSpPr/>
              <p:nvPr/>
            </p:nvSpPr>
            <p:spPr>
              <a:xfrm>
                <a:off x="3860700" y="5031275"/>
                <a:ext cx="650025" cy="553025"/>
              </a:xfrm>
              <a:custGeom>
                <a:rect b="b" l="l" r="r" t="t"/>
                <a:pathLst>
                  <a:path extrusionOk="0" h="22121" w="26001">
                    <a:moveTo>
                      <a:pt x="6466" y="0"/>
                    </a:moveTo>
                    <a:cubicBezTo>
                      <a:pt x="2905" y="0"/>
                      <a:pt x="1" y="2885"/>
                      <a:pt x="1" y="6465"/>
                    </a:cubicBezTo>
                    <a:lnTo>
                      <a:pt x="1" y="22121"/>
                    </a:lnTo>
                    <a:lnTo>
                      <a:pt x="26000" y="22121"/>
                    </a:lnTo>
                    <a:lnTo>
                      <a:pt x="26000" y="6465"/>
                    </a:lnTo>
                    <a:cubicBezTo>
                      <a:pt x="26000" y="2904"/>
                      <a:pt x="23116" y="0"/>
                      <a:pt x="19535" y="0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7" name="Google Shape;4277;p26"/>
              <p:cNvSpPr/>
              <p:nvPr/>
            </p:nvSpPr>
            <p:spPr>
              <a:xfrm>
                <a:off x="3897000" y="5063600"/>
                <a:ext cx="613225" cy="520700"/>
              </a:xfrm>
              <a:custGeom>
                <a:rect b="b" l="l" r="r" t="t"/>
                <a:pathLst>
                  <a:path extrusionOk="0" h="20828" w="24529">
                    <a:moveTo>
                      <a:pt x="6108" y="0"/>
                    </a:moveTo>
                    <a:cubicBezTo>
                      <a:pt x="2746" y="0"/>
                      <a:pt x="1" y="2725"/>
                      <a:pt x="1" y="6087"/>
                    </a:cubicBezTo>
                    <a:lnTo>
                      <a:pt x="1" y="20828"/>
                    </a:lnTo>
                    <a:lnTo>
                      <a:pt x="24528" y="20828"/>
                    </a:lnTo>
                    <a:lnTo>
                      <a:pt x="24528" y="6087"/>
                    </a:lnTo>
                    <a:cubicBezTo>
                      <a:pt x="24528" y="2725"/>
                      <a:pt x="21803" y="0"/>
                      <a:pt x="18441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8" name="Google Shape;4278;p26"/>
              <p:cNvSpPr/>
              <p:nvPr/>
            </p:nvSpPr>
            <p:spPr>
              <a:xfrm>
                <a:off x="3860700" y="5265000"/>
                <a:ext cx="134300" cy="319300"/>
              </a:xfrm>
              <a:custGeom>
                <a:rect b="b" l="l" r="r" t="t"/>
                <a:pathLst>
                  <a:path extrusionOk="0" h="12772" w="5372">
                    <a:moveTo>
                      <a:pt x="1" y="1"/>
                    </a:moveTo>
                    <a:lnTo>
                      <a:pt x="1" y="12772"/>
                    </a:lnTo>
                    <a:lnTo>
                      <a:pt x="5372" y="12772"/>
                    </a:lnTo>
                    <a:lnTo>
                      <a:pt x="1493" y="1154"/>
                    </a:lnTo>
                    <a:cubicBezTo>
                      <a:pt x="1209" y="1303"/>
                      <a:pt x="996" y="1390"/>
                      <a:pt x="824" y="1390"/>
                    </a:cubicBezTo>
                    <a:cubicBezTo>
                      <a:pt x="465" y="1390"/>
                      <a:pt x="283" y="1009"/>
                      <a:pt x="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9" name="Google Shape;4279;p26"/>
              <p:cNvSpPr/>
              <p:nvPr/>
            </p:nvSpPr>
            <p:spPr>
              <a:xfrm>
                <a:off x="3898000" y="5102375"/>
                <a:ext cx="612225" cy="481925"/>
              </a:xfrm>
              <a:custGeom>
                <a:rect b="b" l="l" r="r" t="t"/>
                <a:pathLst>
                  <a:path extrusionOk="0" h="19277" w="24489">
                    <a:moveTo>
                      <a:pt x="22479" y="1"/>
                    </a:moveTo>
                    <a:cubicBezTo>
                      <a:pt x="20013" y="1851"/>
                      <a:pt x="17247" y="3263"/>
                      <a:pt x="14323" y="4158"/>
                    </a:cubicBezTo>
                    <a:cubicBezTo>
                      <a:pt x="9629" y="5571"/>
                      <a:pt x="4456" y="5710"/>
                      <a:pt x="1" y="7659"/>
                    </a:cubicBezTo>
                    <a:lnTo>
                      <a:pt x="1" y="19277"/>
                    </a:lnTo>
                    <a:lnTo>
                      <a:pt x="24488" y="19277"/>
                    </a:lnTo>
                    <a:lnTo>
                      <a:pt x="24488" y="4536"/>
                    </a:lnTo>
                    <a:cubicBezTo>
                      <a:pt x="24488" y="2706"/>
                      <a:pt x="23713" y="1115"/>
                      <a:pt x="22479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0" name="Google Shape;4280;p26"/>
              <p:cNvSpPr/>
              <p:nvPr/>
            </p:nvSpPr>
            <p:spPr>
              <a:xfrm>
                <a:off x="3898000" y="5063600"/>
                <a:ext cx="612225" cy="520700"/>
              </a:xfrm>
              <a:custGeom>
                <a:rect b="b" l="l" r="r" t="t"/>
                <a:pathLst>
                  <a:path extrusionOk="0" h="20828" w="24489">
                    <a:moveTo>
                      <a:pt x="6088" y="0"/>
                    </a:moveTo>
                    <a:cubicBezTo>
                      <a:pt x="2726" y="0"/>
                      <a:pt x="1" y="2725"/>
                      <a:pt x="1" y="6087"/>
                    </a:cubicBezTo>
                    <a:lnTo>
                      <a:pt x="1" y="20828"/>
                    </a:lnTo>
                    <a:lnTo>
                      <a:pt x="219" y="20828"/>
                    </a:lnTo>
                    <a:lnTo>
                      <a:pt x="219" y="6207"/>
                    </a:lnTo>
                    <a:cubicBezTo>
                      <a:pt x="219" y="2885"/>
                      <a:pt x="2905" y="159"/>
                      <a:pt x="6247" y="159"/>
                    </a:cubicBezTo>
                    <a:lnTo>
                      <a:pt x="18481" y="159"/>
                    </a:lnTo>
                    <a:cubicBezTo>
                      <a:pt x="21783" y="159"/>
                      <a:pt x="24488" y="2885"/>
                      <a:pt x="24488" y="6207"/>
                    </a:cubicBezTo>
                    <a:lnTo>
                      <a:pt x="24488" y="6087"/>
                    </a:lnTo>
                    <a:cubicBezTo>
                      <a:pt x="24488" y="2725"/>
                      <a:pt x="21783" y="0"/>
                      <a:pt x="18421" y="0"/>
                    </a:cubicBezTo>
                    <a:close/>
                  </a:path>
                </a:pathLst>
              </a:custGeom>
              <a:solidFill>
                <a:srgbClr val="DD4D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281" name="Google Shape;4281;p26"/>
          <p:cNvSpPr txBox="1"/>
          <p:nvPr>
            <p:ph type="title"/>
          </p:nvPr>
        </p:nvSpPr>
        <p:spPr>
          <a:xfrm>
            <a:off x="744674" y="626084"/>
            <a:ext cx="5216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82" name="Google Shape;4282;p26"/>
          <p:cNvSpPr txBox="1"/>
          <p:nvPr>
            <p:ph idx="1" type="subTitle"/>
          </p:nvPr>
        </p:nvSpPr>
        <p:spPr>
          <a:xfrm>
            <a:off x="725632" y="1554809"/>
            <a:ext cx="1990200" cy="45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9pPr>
          </a:lstStyle>
          <a:p/>
        </p:txBody>
      </p:sp>
      <p:sp>
        <p:nvSpPr>
          <p:cNvPr id="4283" name="Google Shape;4283;p26"/>
          <p:cNvSpPr txBox="1"/>
          <p:nvPr>
            <p:ph idx="2" type="subTitle"/>
          </p:nvPr>
        </p:nvSpPr>
        <p:spPr>
          <a:xfrm>
            <a:off x="730539" y="1966160"/>
            <a:ext cx="19902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84" name="Google Shape;4284;p26"/>
          <p:cNvSpPr txBox="1"/>
          <p:nvPr>
            <p:ph idx="3" type="subTitle"/>
          </p:nvPr>
        </p:nvSpPr>
        <p:spPr>
          <a:xfrm>
            <a:off x="3144515" y="1554809"/>
            <a:ext cx="1988400" cy="45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9pPr>
          </a:lstStyle>
          <a:p/>
        </p:txBody>
      </p:sp>
      <p:sp>
        <p:nvSpPr>
          <p:cNvPr id="4285" name="Google Shape;4285;p26"/>
          <p:cNvSpPr txBox="1"/>
          <p:nvPr>
            <p:ph idx="4" type="subTitle"/>
          </p:nvPr>
        </p:nvSpPr>
        <p:spPr>
          <a:xfrm>
            <a:off x="3149418" y="1966160"/>
            <a:ext cx="19884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86" name="Google Shape;4286;p26"/>
          <p:cNvSpPr txBox="1"/>
          <p:nvPr>
            <p:ph idx="5" type="subTitle"/>
          </p:nvPr>
        </p:nvSpPr>
        <p:spPr>
          <a:xfrm>
            <a:off x="731857" y="2868954"/>
            <a:ext cx="1988400" cy="45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9pPr>
          </a:lstStyle>
          <a:p/>
        </p:txBody>
      </p:sp>
      <p:sp>
        <p:nvSpPr>
          <p:cNvPr id="4287" name="Google Shape;4287;p26"/>
          <p:cNvSpPr txBox="1"/>
          <p:nvPr>
            <p:ph idx="6" type="subTitle"/>
          </p:nvPr>
        </p:nvSpPr>
        <p:spPr>
          <a:xfrm>
            <a:off x="736759" y="3279343"/>
            <a:ext cx="19884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88" name="Google Shape;4288;p26"/>
          <p:cNvSpPr txBox="1"/>
          <p:nvPr>
            <p:ph idx="7" type="subTitle"/>
          </p:nvPr>
        </p:nvSpPr>
        <p:spPr>
          <a:xfrm>
            <a:off x="3150740" y="2868954"/>
            <a:ext cx="1988400" cy="45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9pPr>
          </a:lstStyle>
          <a:p/>
        </p:txBody>
      </p:sp>
      <p:sp>
        <p:nvSpPr>
          <p:cNvPr id="4289" name="Google Shape;4289;p26"/>
          <p:cNvSpPr txBox="1"/>
          <p:nvPr>
            <p:ph idx="8" type="subTitle"/>
          </p:nvPr>
        </p:nvSpPr>
        <p:spPr>
          <a:xfrm>
            <a:off x="3155643" y="3279343"/>
            <a:ext cx="19884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4_2_1">
    <p:spTree>
      <p:nvGrpSpPr>
        <p:cNvPr id="4290" name="Shape 4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1" name="Google Shape;4291;p27"/>
          <p:cNvSpPr/>
          <p:nvPr/>
        </p:nvSpPr>
        <p:spPr>
          <a:xfrm>
            <a:off x="-7175" y="4400950"/>
            <a:ext cx="9158700" cy="89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92" name="Google Shape;4292;p27"/>
          <p:cNvGrpSpPr/>
          <p:nvPr/>
        </p:nvGrpSpPr>
        <p:grpSpPr>
          <a:xfrm>
            <a:off x="50" y="-132175"/>
            <a:ext cx="832143" cy="5305618"/>
            <a:chOff x="1440600" y="197825"/>
            <a:chExt cx="990175" cy="3797050"/>
          </a:xfrm>
        </p:grpSpPr>
        <p:sp>
          <p:nvSpPr>
            <p:cNvPr id="4293" name="Google Shape;4293;p27"/>
            <p:cNvSpPr/>
            <p:nvPr/>
          </p:nvSpPr>
          <p:spPr>
            <a:xfrm>
              <a:off x="1440600" y="197825"/>
              <a:ext cx="990175" cy="1889850"/>
            </a:xfrm>
            <a:custGeom>
              <a:rect b="b" l="l" r="r" t="t"/>
              <a:pathLst>
                <a:path extrusionOk="0" h="75594" w="39607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27"/>
            <p:cNvSpPr/>
            <p:nvPr/>
          </p:nvSpPr>
          <p:spPr>
            <a:xfrm>
              <a:off x="1440600" y="2105050"/>
              <a:ext cx="590825" cy="1889825"/>
            </a:xfrm>
            <a:custGeom>
              <a:rect b="b" l="l" r="r" t="t"/>
              <a:pathLst>
                <a:path extrusionOk="0" h="75593" w="23633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27"/>
            <p:cNvSpPr/>
            <p:nvPr/>
          </p:nvSpPr>
          <p:spPr>
            <a:xfrm>
              <a:off x="1440600" y="197825"/>
              <a:ext cx="858875" cy="1889850"/>
            </a:xfrm>
            <a:custGeom>
              <a:rect b="b" l="l" r="r" t="t"/>
              <a:pathLst>
                <a:path extrusionOk="0" h="75594" w="34355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27"/>
            <p:cNvSpPr/>
            <p:nvPr/>
          </p:nvSpPr>
          <p:spPr>
            <a:xfrm>
              <a:off x="1440600" y="197825"/>
              <a:ext cx="644550" cy="1889850"/>
            </a:xfrm>
            <a:custGeom>
              <a:rect b="b" l="l" r="r" t="t"/>
              <a:pathLst>
                <a:path extrusionOk="0" h="75594" w="25782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27"/>
            <p:cNvSpPr/>
            <p:nvPr/>
          </p:nvSpPr>
          <p:spPr>
            <a:xfrm>
              <a:off x="1526125" y="471350"/>
              <a:ext cx="341675" cy="1616325"/>
            </a:xfrm>
            <a:custGeom>
              <a:rect b="b" l="l" r="r" t="t"/>
              <a:pathLst>
                <a:path extrusionOk="0" h="64653" w="13667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27"/>
            <p:cNvSpPr/>
            <p:nvPr/>
          </p:nvSpPr>
          <p:spPr>
            <a:xfrm>
              <a:off x="1440600" y="2105050"/>
              <a:ext cx="512750" cy="1889825"/>
            </a:xfrm>
            <a:custGeom>
              <a:rect b="b" l="l" r="r" t="t"/>
              <a:pathLst>
                <a:path extrusionOk="0" h="75593" w="2051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27"/>
            <p:cNvSpPr/>
            <p:nvPr/>
          </p:nvSpPr>
          <p:spPr>
            <a:xfrm>
              <a:off x="1440600" y="2105050"/>
              <a:ext cx="384450" cy="1889825"/>
            </a:xfrm>
            <a:custGeom>
              <a:rect b="b" l="l" r="r" t="t"/>
              <a:pathLst>
                <a:path extrusionOk="0" h="75593" w="15378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27"/>
            <p:cNvSpPr/>
            <p:nvPr/>
          </p:nvSpPr>
          <p:spPr>
            <a:xfrm>
              <a:off x="1440600" y="2197550"/>
              <a:ext cx="214850" cy="1797325"/>
            </a:xfrm>
            <a:custGeom>
              <a:rect b="b" l="l" r="r" t="t"/>
              <a:pathLst>
                <a:path extrusionOk="0" h="71893" w="8594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27"/>
            <p:cNvSpPr/>
            <p:nvPr/>
          </p:nvSpPr>
          <p:spPr>
            <a:xfrm>
              <a:off x="1440600" y="2035925"/>
              <a:ext cx="214850" cy="206400"/>
            </a:xfrm>
            <a:custGeom>
              <a:rect b="b" l="l" r="r" t="t"/>
              <a:pathLst>
                <a:path extrusionOk="0" h="8256" w="8594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02" name="Google Shape;4302;p27"/>
          <p:cNvGrpSpPr/>
          <p:nvPr/>
        </p:nvGrpSpPr>
        <p:grpSpPr>
          <a:xfrm flipH="1">
            <a:off x="8319293" y="-132175"/>
            <a:ext cx="832143" cy="5305618"/>
            <a:chOff x="1440600" y="197825"/>
            <a:chExt cx="990175" cy="3797050"/>
          </a:xfrm>
        </p:grpSpPr>
        <p:sp>
          <p:nvSpPr>
            <p:cNvPr id="4303" name="Google Shape;4303;p27"/>
            <p:cNvSpPr/>
            <p:nvPr/>
          </p:nvSpPr>
          <p:spPr>
            <a:xfrm>
              <a:off x="1440600" y="197825"/>
              <a:ext cx="990175" cy="1889850"/>
            </a:xfrm>
            <a:custGeom>
              <a:rect b="b" l="l" r="r" t="t"/>
              <a:pathLst>
                <a:path extrusionOk="0" h="75594" w="39607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27"/>
            <p:cNvSpPr/>
            <p:nvPr/>
          </p:nvSpPr>
          <p:spPr>
            <a:xfrm>
              <a:off x="1440600" y="2105050"/>
              <a:ext cx="590825" cy="1889825"/>
            </a:xfrm>
            <a:custGeom>
              <a:rect b="b" l="l" r="r" t="t"/>
              <a:pathLst>
                <a:path extrusionOk="0" h="75593" w="23633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27"/>
            <p:cNvSpPr/>
            <p:nvPr/>
          </p:nvSpPr>
          <p:spPr>
            <a:xfrm>
              <a:off x="1440600" y="197825"/>
              <a:ext cx="858875" cy="1889850"/>
            </a:xfrm>
            <a:custGeom>
              <a:rect b="b" l="l" r="r" t="t"/>
              <a:pathLst>
                <a:path extrusionOk="0" h="75594" w="34355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27"/>
            <p:cNvSpPr/>
            <p:nvPr/>
          </p:nvSpPr>
          <p:spPr>
            <a:xfrm>
              <a:off x="1440600" y="197825"/>
              <a:ext cx="644550" cy="1889850"/>
            </a:xfrm>
            <a:custGeom>
              <a:rect b="b" l="l" r="r" t="t"/>
              <a:pathLst>
                <a:path extrusionOk="0" h="75594" w="25782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27"/>
            <p:cNvSpPr/>
            <p:nvPr/>
          </p:nvSpPr>
          <p:spPr>
            <a:xfrm>
              <a:off x="1526125" y="471350"/>
              <a:ext cx="341675" cy="1616325"/>
            </a:xfrm>
            <a:custGeom>
              <a:rect b="b" l="l" r="r" t="t"/>
              <a:pathLst>
                <a:path extrusionOk="0" h="64653" w="13667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27"/>
            <p:cNvSpPr/>
            <p:nvPr/>
          </p:nvSpPr>
          <p:spPr>
            <a:xfrm>
              <a:off x="1440600" y="2105050"/>
              <a:ext cx="512750" cy="1889825"/>
            </a:xfrm>
            <a:custGeom>
              <a:rect b="b" l="l" r="r" t="t"/>
              <a:pathLst>
                <a:path extrusionOk="0" h="75593" w="2051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27"/>
            <p:cNvSpPr/>
            <p:nvPr/>
          </p:nvSpPr>
          <p:spPr>
            <a:xfrm>
              <a:off x="1440600" y="2105050"/>
              <a:ext cx="384450" cy="1889825"/>
            </a:xfrm>
            <a:custGeom>
              <a:rect b="b" l="l" r="r" t="t"/>
              <a:pathLst>
                <a:path extrusionOk="0" h="75593" w="15378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27"/>
            <p:cNvSpPr/>
            <p:nvPr/>
          </p:nvSpPr>
          <p:spPr>
            <a:xfrm>
              <a:off x="1440600" y="2197550"/>
              <a:ext cx="214850" cy="1797325"/>
            </a:xfrm>
            <a:custGeom>
              <a:rect b="b" l="l" r="r" t="t"/>
              <a:pathLst>
                <a:path extrusionOk="0" h="71893" w="8594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27"/>
            <p:cNvSpPr/>
            <p:nvPr/>
          </p:nvSpPr>
          <p:spPr>
            <a:xfrm>
              <a:off x="1440600" y="2035925"/>
              <a:ext cx="214850" cy="206400"/>
            </a:xfrm>
            <a:custGeom>
              <a:rect b="b" l="l" r="r" t="t"/>
              <a:pathLst>
                <a:path extrusionOk="0" h="8256" w="8594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12" name="Google Shape;4312;p27"/>
          <p:cNvGrpSpPr/>
          <p:nvPr/>
        </p:nvGrpSpPr>
        <p:grpSpPr>
          <a:xfrm>
            <a:off x="-417858" y="-823150"/>
            <a:ext cx="9978772" cy="1382075"/>
            <a:chOff x="193475" y="-693375"/>
            <a:chExt cx="7221575" cy="1382075"/>
          </a:xfrm>
        </p:grpSpPr>
        <p:sp>
          <p:nvSpPr>
            <p:cNvPr id="4313" name="Google Shape;4313;p27"/>
            <p:cNvSpPr/>
            <p:nvPr/>
          </p:nvSpPr>
          <p:spPr>
            <a:xfrm>
              <a:off x="363575" y="384325"/>
              <a:ext cx="6883875" cy="304375"/>
            </a:xfrm>
            <a:custGeom>
              <a:rect b="b" l="l" r="r" t="t"/>
              <a:pathLst>
                <a:path extrusionOk="0" h="12175" w="275355">
                  <a:moveTo>
                    <a:pt x="0" y="0"/>
                  </a:moveTo>
                  <a:lnTo>
                    <a:pt x="0" y="9390"/>
                  </a:lnTo>
                  <a:lnTo>
                    <a:pt x="0" y="10782"/>
                  </a:lnTo>
                  <a:lnTo>
                    <a:pt x="14522" y="10782"/>
                  </a:lnTo>
                  <a:lnTo>
                    <a:pt x="14522" y="9370"/>
                  </a:lnTo>
                  <a:lnTo>
                    <a:pt x="16869" y="9370"/>
                  </a:lnTo>
                  <a:lnTo>
                    <a:pt x="16869" y="12175"/>
                  </a:lnTo>
                  <a:lnTo>
                    <a:pt x="30913" y="12175"/>
                  </a:lnTo>
                  <a:lnTo>
                    <a:pt x="30913" y="9370"/>
                  </a:lnTo>
                  <a:lnTo>
                    <a:pt x="33261" y="9370"/>
                  </a:lnTo>
                  <a:lnTo>
                    <a:pt x="33261" y="10782"/>
                  </a:lnTo>
                  <a:lnTo>
                    <a:pt x="47782" y="10782"/>
                  </a:lnTo>
                  <a:lnTo>
                    <a:pt x="47782" y="9370"/>
                  </a:lnTo>
                  <a:lnTo>
                    <a:pt x="50110" y="9370"/>
                  </a:lnTo>
                  <a:lnTo>
                    <a:pt x="50110" y="12175"/>
                  </a:lnTo>
                  <a:lnTo>
                    <a:pt x="64632" y="12175"/>
                  </a:lnTo>
                  <a:lnTo>
                    <a:pt x="64632" y="9370"/>
                  </a:lnTo>
                  <a:lnTo>
                    <a:pt x="66979" y="9370"/>
                  </a:lnTo>
                  <a:lnTo>
                    <a:pt x="66979" y="10782"/>
                  </a:lnTo>
                  <a:lnTo>
                    <a:pt x="81023" y="10782"/>
                  </a:lnTo>
                  <a:lnTo>
                    <a:pt x="81023" y="9370"/>
                  </a:lnTo>
                  <a:lnTo>
                    <a:pt x="83370" y="9370"/>
                  </a:lnTo>
                  <a:lnTo>
                    <a:pt x="83370" y="12175"/>
                  </a:lnTo>
                  <a:lnTo>
                    <a:pt x="97892" y="12175"/>
                  </a:lnTo>
                  <a:lnTo>
                    <a:pt x="97892" y="9370"/>
                  </a:lnTo>
                  <a:lnTo>
                    <a:pt x="101174" y="9370"/>
                  </a:lnTo>
                  <a:lnTo>
                    <a:pt x="101174" y="10782"/>
                  </a:lnTo>
                  <a:lnTo>
                    <a:pt x="115656" y="10782"/>
                  </a:lnTo>
                  <a:lnTo>
                    <a:pt x="115656" y="9370"/>
                  </a:lnTo>
                  <a:lnTo>
                    <a:pt x="118481" y="9370"/>
                  </a:lnTo>
                  <a:lnTo>
                    <a:pt x="118481" y="12175"/>
                  </a:lnTo>
                  <a:lnTo>
                    <a:pt x="133460" y="12175"/>
                  </a:lnTo>
                  <a:lnTo>
                    <a:pt x="133460" y="9370"/>
                  </a:lnTo>
                  <a:lnTo>
                    <a:pt x="136285" y="9370"/>
                  </a:lnTo>
                  <a:lnTo>
                    <a:pt x="136285" y="10782"/>
                  </a:lnTo>
                  <a:lnTo>
                    <a:pt x="151722" y="10782"/>
                  </a:lnTo>
                  <a:lnTo>
                    <a:pt x="151722" y="9370"/>
                  </a:lnTo>
                  <a:lnTo>
                    <a:pt x="154527" y="9370"/>
                  </a:lnTo>
                  <a:lnTo>
                    <a:pt x="154527" y="12175"/>
                  </a:lnTo>
                  <a:lnTo>
                    <a:pt x="169048" y="12175"/>
                  </a:lnTo>
                  <a:lnTo>
                    <a:pt x="169048" y="9370"/>
                  </a:lnTo>
                  <a:lnTo>
                    <a:pt x="172331" y="9370"/>
                  </a:lnTo>
                  <a:lnTo>
                    <a:pt x="172331" y="10782"/>
                  </a:lnTo>
                  <a:lnTo>
                    <a:pt x="186852" y="10782"/>
                  </a:lnTo>
                  <a:lnTo>
                    <a:pt x="186852" y="9370"/>
                  </a:lnTo>
                  <a:lnTo>
                    <a:pt x="190115" y="9370"/>
                  </a:lnTo>
                  <a:lnTo>
                    <a:pt x="190115" y="12175"/>
                  </a:lnTo>
                  <a:lnTo>
                    <a:pt x="204636" y="12175"/>
                  </a:lnTo>
                  <a:lnTo>
                    <a:pt x="204636" y="9370"/>
                  </a:lnTo>
                  <a:lnTo>
                    <a:pt x="207441" y="9370"/>
                  </a:lnTo>
                  <a:lnTo>
                    <a:pt x="207441" y="12175"/>
                  </a:lnTo>
                  <a:lnTo>
                    <a:pt x="222440" y="12175"/>
                  </a:lnTo>
                  <a:lnTo>
                    <a:pt x="222440" y="9370"/>
                  </a:lnTo>
                  <a:lnTo>
                    <a:pt x="225722" y="9370"/>
                  </a:lnTo>
                  <a:lnTo>
                    <a:pt x="225722" y="10782"/>
                  </a:lnTo>
                  <a:lnTo>
                    <a:pt x="240224" y="10782"/>
                  </a:lnTo>
                  <a:lnTo>
                    <a:pt x="240224" y="9370"/>
                  </a:lnTo>
                  <a:lnTo>
                    <a:pt x="243507" y="9370"/>
                  </a:lnTo>
                  <a:lnTo>
                    <a:pt x="243507" y="12175"/>
                  </a:lnTo>
                  <a:lnTo>
                    <a:pt x="257551" y="12175"/>
                  </a:lnTo>
                  <a:lnTo>
                    <a:pt x="257551" y="9370"/>
                  </a:lnTo>
                  <a:lnTo>
                    <a:pt x="260833" y="9370"/>
                  </a:lnTo>
                  <a:lnTo>
                    <a:pt x="260833" y="10782"/>
                  </a:lnTo>
                  <a:lnTo>
                    <a:pt x="275355" y="10782"/>
                  </a:lnTo>
                  <a:lnTo>
                    <a:pt x="275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27"/>
            <p:cNvSpPr/>
            <p:nvPr/>
          </p:nvSpPr>
          <p:spPr>
            <a:xfrm>
              <a:off x="363575" y="-634175"/>
              <a:ext cx="6695900" cy="1158775"/>
            </a:xfrm>
            <a:custGeom>
              <a:rect b="b" l="l" r="r" t="t"/>
              <a:pathLst>
                <a:path extrusionOk="0" h="46351" w="267836">
                  <a:moveTo>
                    <a:pt x="0" y="0"/>
                  </a:moveTo>
                  <a:lnTo>
                    <a:pt x="0" y="46350"/>
                  </a:lnTo>
                  <a:lnTo>
                    <a:pt x="267835" y="46350"/>
                  </a:lnTo>
                  <a:lnTo>
                    <a:pt x="26783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27"/>
            <p:cNvSpPr/>
            <p:nvPr/>
          </p:nvSpPr>
          <p:spPr>
            <a:xfrm>
              <a:off x="363575" y="-634175"/>
              <a:ext cx="363050" cy="1194575"/>
            </a:xfrm>
            <a:custGeom>
              <a:rect b="b" l="l" r="r" t="t"/>
              <a:pathLst>
                <a:path extrusionOk="0" h="47783" w="14522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27"/>
            <p:cNvSpPr/>
            <p:nvPr/>
          </p:nvSpPr>
          <p:spPr>
            <a:xfrm>
              <a:off x="434175" y="-634175"/>
              <a:ext cx="210900" cy="1194575"/>
            </a:xfrm>
            <a:custGeom>
              <a:rect b="b" l="l" r="r" t="t"/>
              <a:pathLst>
                <a:path extrusionOk="0" h="47783" w="8436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27"/>
            <p:cNvSpPr/>
            <p:nvPr/>
          </p:nvSpPr>
          <p:spPr>
            <a:xfrm>
              <a:off x="785300" y="-634175"/>
              <a:ext cx="351125" cy="1228900"/>
            </a:xfrm>
            <a:custGeom>
              <a:rect b="b" l="l" r="r" t="t"/>
              <a:pathLst>
                <a:path extrusionOk="0" h="49156" w="14045">
                  <a:moveTo>
                    <a:pt x="0" y="0"/>
                  </a:moveTo>
                  <a:lnTo>
                    <a:pt x="0" y="49155"/>
                  </a:lnTo>
                  <a:lnTo>
                    <a:pt x="14044" y="49155"/>
                  </a:lnTo>
                  <a:lnTo>
                    <a:pt x="14044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27"/>
            <p:cNvSpPr/>
            <p:nvPr/>
          </p:nvSpPr>
          <p:spPr>
            <a:xfrm>
              <a:off x="867350" y="-634175"/>
              <a:ext cx="187025" cy="1228900"/>
            </a:xfrm>
            <a:custGeom>
              <a:rect b="b" l="l" r="r" t="t"/>
              <a:pathLst>
                <a:path extrusionOk="0" h="49156" w="7481">
                  <a:moveTo>
                    <a:pt x="0" y="0"/>
                  </a:moveTo>
                  <a:lnTo>
                    <a:pt x="0" y="49155"/>
                  </a:lnTo>
                  <a:lnTo>
                    <a:pt x="7480" y="49155"/>
                  </a:lnTo>
                  <a:lnTo>
                    <a:pt x="7480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27"/>
            <p:cNvSpPr/>
            <p:nvPr/>
          </p:nvSpPr>
          <p:spPr>
            <a:xfrm>
              <a:off x="119507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27"/>
            <p:cNvSpPr/>
            <p:nvPr/>
          </p:nvSpPr>
          <p:spPr>
            <a:xfrm>
              <a:off x="1277150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0" y="0"/>
                  </a:moveTo>
                  <a:lnTo>
                    <a:pt x="0" y="47782"/>
                  </a:lnTo>
                  <a:lnTo>
                    <a:pt x="7957" y="47782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27"/>
            <p:cNvSpPr/>
            <p:nvPr/>
          </p:nvSpPr>
          <p:spPr>
            <a:xfrm>
              <a:off x="1616300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3" y="49155"/>
                  </a:lnTo>
                  <a:lnTo>
                    <a:pt x="14523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27"/>
            <p:cNvSpPr/>
            <p:nvPr/>
          </p:nvSpPr>
          <p:spPr>
            <a:xfrm>
              <a:off x="1698375" y="-634175"/>
              <a:ext cx="210875" cy="1228900"/>
            </a:xfrm>
            <a:custGeom>
              <a:rect b="b" l="l" r="r" t="t"/>
              <a:pathLst>
                <a:path extrusionOk="0" h="49156" w="8435">
                  <a:moveTo>
                    <a:pt x="0" y="0"/>
                  </a:moveTo>
                  <a:lnTo>
                    <a:pt x="0" y="49155"/>
                  </a:lnTo>
                  <a:lnTo>
                    <a:pt x="8435" y="49155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27"/>
            <p:cNvSpPr/>
            <p:nvPr/>
          </p:nvSpPr>
          <p:spPr>
            <a:xfrm>
              <a:off x="2038025" y="-634175"/>
              <a:ext cx="351150" cy="1194575"/>
            </a:xfrm>
            <a:custGeom>
              <a:rect b="b" l="l" r="r" t="t"/>
              <a:pathLst>
                <a:path extrusionOk="0" h="47783" w="14046">
                  <a:moveTo>
                    <a:pt x="1" y="0"/>
                  </a:moveTo>
                  <a:lnTo>
                    <a:pt x="1" y="47782"/>
                  </a:lnTo>
                  <a:lnTo>
                    <a:pt x="14045" y="47782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27"/>
            <p:cNvSpPr/>
            <p:nvPr/>
          </p:nvSpPr>
          <p:spPr>
            <a:xfrm>
              <a:off x="2108150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27"/>
            <p:cNvSpPr/>
            <p:nvPr/>
          </p:nvSpPr>
          <p:spPr>
            <a:xfrm>
              <a:off x="24478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0" y="0"/>
                  </a:moveTo>
                  <a:lnTo>
                    <a:pt x="0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27"/>
            <p:cNvSpPr/>
            <p:nvPr/>
          </p:nvSpPr>
          <p:spPr>
            <a:xfrm>
              <a:off x="2529375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27"/>
            <p:cNvSpPr/>
            <p:nvPr/>
          </p:nvSpPr>
          <p:spPr>
            <a:xfrm>
              <a:off x="28929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27"/>
            <p:cNvSpPr/>
            <p:nvPr/>
          </p:nvSpPr>
          <p:spPr>
            <a:xfrm>
              <a:off x="2973975" y="-634175"/>
              <a:ext cx="210900" cy="1194575"/>
            </a:xfrm>
            <a:custGeom>
              <a:rect b="b" l="l" r="r" t="t"/>
              <a:pathLst>
                <a:path extrusionOk="0" h="47783" w="8436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27"/>
            <p:cNvSpPr/>
            <p:nvPr/>
          </p:nvSpPr>
          <p:spPr>
            <a:xfrm>
              <a:off x="3325600" y="-634175"/>
              <a:ext cx="374500" cy="1228900"/>
            </a:xfrm>
            <a:custGeom>
              <a:rect b="b" l="l" r="r" t="t"/>
              <a:pathLst>
                <a:path extrusionOk="0" h="49156" w="14980">
                  <a:moveTo>
                    <a:pt x="0" y="0"/>
                  </a:moveTo>
                  <a:lnTo>
                    <a:pt x="0" y="49155"/>
                  </a:lnTo>
                  <a:lnTo>
                    <a:pt x="14979" y="49155"/>
                  </a:lnTo>
                  <a:lnTo>
                    <a:pt x="1497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27"/>
            <p:cNvSpPr/>
            <p:nvPr/>
          </p:nvSpPr>
          <p:spPr>
            <a:xfrm>
              <a:off x="3407650" y="-634175"/>
              <a:ext cx="210375" cy="1228900"/>
            </a:xfrm>
            <a:custGeom>
              <a:rect b="b" l="l" r="r" t="t"/>
              <a:pathLst>
                <a:path extrusionOk="0" h="49156" w="8415">
                  <a:moveTo>
                    <a:pt x="0" y="0"/>
                  </a:moveTo>
                  <a:lnTo>
                    <a:pt x="0" y="49155"/>
                  </a:lnTo>
                  <a:lnTo>
                    <a:pt x="8415" y="49155"/>
                  </a:lnTo>
                  <a:lnTo>
                    <a:pt x="841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27"/>
            <p:cNvSpPr/>
            <p:nvPr/>
          </p:nvSpPr>
          <p:spPr>
            <a:xfrm>
              <a:off x="3770675" y="-634175"/>
              <a:ext cx="385950" cy="1194575"/>
            </a:xfrm>
            <a:custGeom>
              <a:rect b="b" l="l" r="r" t="t"/>
              <a:pathLst>
                <a:path extrusionOk="0" h="47783" w="15438">
                  <a:moveTo>
                    <a:pt x="1" y="0"/>
                  </a:moveTo>
                  <a:lnTo>
                    <a:pt x="1" y="47782"/>
                  </a:lnTo>
                  <a:lnTo>
                    <a:pt x="15438" y="47782"/>
                  </a:lnTo>
                  <a:lnTo>
                    <a:pt x="15438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27"/>
            <p:cNvSpPr/>
            <p:nvPr/>
          </p:nvSpPr>
          <p:spPr>
            <a:xfrm>
              <a:off x="3864175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27"/>
            <p:cNvSpPr/>
            <p:nvPr/>
          </p:nvSpPr>
          <p:spPr>
            <a:xfrm>
              <a:off x="42267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27"/>
            <p:cNvSpPr/>
            <p:nvPr/>
          </p:nvSpPr>
          <p:spPr>
            <a:xfrm>
              <a:off x="4308775" y="-634175"/>
              <a:ext cx="187025" cy="1228900"/>
            </a:xfrm>
            <a:custGeom>
              <a:rect b="b" l="l" r="r" t="t"/>
              <a:pathLst>
                <a:path extrusionOk="0" h="49156" w="7481">
                  <a:moveTo>
                    <a:pt x="1" y="0"/>
                  </a:moveTo>
                  <a:lnTo>
                    <a:pt x="1" y="49155"/>
                  </a:lnTo>
                  <a:lnTo>
                    <a:pt x="7481" y="49155"/>
                  </a:lnTo>
                  <a:lnTo>
                    <a:pt x="748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27"/>
            <p:cNvSpPr/>
            <p:nvPr/>
          </p:nvSpPr>
          <p:spPr>
            <a:xfrm>
              <a:off x="46718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27"/>
            <p:cNvSpPr/>
            <p:nvPr/>
          </p:nvSpPr>
          <p:spPr>
            <a:xfrm>
              <a:off x="4741950" y="-634175"/>
              <a:ext cx="210875" cy="1194575"/>
            </a:xfrm>
            <a:custGeom>
              <a:rect b="b" l="l" r="r" t="t"/>
              <a:pathLst>
                <a:path extrusionOk="0" h="47783" w="8435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27"/>
            <p:cNvSpPr/>
            <p:nvPr/>
          </p:nvSpPr>
          <p:spPr>
            <a:xfrm>
              <a:off x="51164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27"/>
            <p:cNvSpPr/>
            <p:nvPr/>
          </p:nvSpPr>
          <p:spPr>
            <a:xfrm>
              <a:off x="5198475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27"/>
            <p:cNvSpPr/>
            <p:nvPr/>
          </p:nvSpPr>
          <p:spPr>
            <a:xfrm>
              <a:off x="5549600" y="-634175"/>
              <a:ext cx="375000" cy="1228900"/>
            </a:xfrm>
            <a:custGeom>
              <a:rect b="b" l="l" r="r" t="t"/>
              <a:pathLst>
                <a:path extrusionOk="0" h="49156" w="15000">
                  <a:moveTo>
                    <a:pt x="0" y="0"/>
                  </a:moveTo>
                  <a:lnTo>
                    <a:pt x="0" y="49155"/>
                  </a:lnTo>
                  <a:lnTo>
                    <a:pt x="14999" y="49155"/>
                  </a:lnTo>
                  <a:lnTo>
                    <a:pt x="1499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27"/>
            <p:cNvSpPr/>
            <p:nvPr/>
          </p:nvSpPr>
          <p:spPr>
            <a:xfrm>
              <a:off x="5631650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0" y="0"/>
                  </a:moveTo>
                  <a:lnTo>
                    <a:pt x="0" y="49155"/>
                  </a:lnTo>
                  <a:lnTo>
                    <a:pt x="7957" y="49155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27"/>
            <p:cNvSpPr/>
            <p:nvPr/>
          </p:nvSpPr>
          <p:spPr>
            <a:xfrm>
              <a:off x="60066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27"/>
            <p:cNvSpPr/>
            <p:nvPr/>
          </p:nvSpPr>
          <p:spPr>
            <a:xfrm>
              <a:off x="6076750" y="-634175"/>
              <a:ext cx="210875" cy="1194575"/>
            </a:xfrm>
            <a:custGeom>
              <a:rect b="b" l="l" r="r" t="t"/>
              <a:pathLst>
                <a:path extrusionOk="0" h="47783" w="8435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27"/>
            <p:cNvSpPr/>
            <p:nvPr/>
          </p:nvSpPr>
          <p:spPr>
            <a:xfrm>
              <a:off x="6451225" y="-634175"/>
              <a:ext cx="351125" cy="1228900"/>
            </a:xfrm>
            <a:custGeom>
              <a:rect b="b" l="l" r="r" t="t"/>
              <a:pathLst>
                <a:path extrusionOk="0" h="49156" w="14045">
                  <a:moveTo>
                    <a:pt x="1" y="0"/>
                  </a:moveTo>
                  <a:lnTo>
                    <a:pt x="1" y="49155"/>
                  </a:lnTo>
                  <a:lnTo>
                    <a:pt x="14045" y="49155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27"/>
            <p:cNvSpPr/>
            <p:nvPr/>
          </p:nvSpPr>
          <p:spPr>
            <a:xfrm>
              <a:off x="6532775" y="-634175"/>
              <a:ext cx="187525" cy="1228900"/>
            </a:xfrm>
            <a:custGeom>
              <a:rect b="b" l="l" r="r" t="t"/>
              <a:pathLst>
                <a:path extrusionOk="0" h="49156" w="7501">
                  <a:moveTo>
                    <a:pt x="1" y="0"/>
                  </a:moveTo>
                  <a:lnTo>
                    <a:pt x="1" y="49155"/>
                  </a:lnTo>
                  <a:lnTo>
                    <a:pt x="7501" y="49155"/>
                  </a:lnTo>
                  <a:lnTo>
                    <a:pt x="750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27"/>
            <p:cNvSpPr/>
            <p:nvPr/>
          </p:nvSpPr>
          <p:spPr>
            <a:xfrm>
              <a:off x="6884400" y="-634175"/>
              <a:ext cx="363050" cy="1194575"/>
            </a:xfrm>
            <a:custGeom>
              <a:rect b="b" l="l" r="r" t="t"/>
              <a:pathLst>
                <a:path extrusionOk="0" h="47783" w="14522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27"/>
            <p:cNvSpPr/>
            <p:nvPr/>
          </p:nvSpPr>
          <p:spPr>
            <a:xfrm>
              <a:off x="6978375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27"/>
            <p:cNvSpPr/>
            <p:nvPr/>
          </p:nvSpPr>
          <p:spPr>
            <a:xfrm>
              <a:off x="211400" y="-634175"/>
              <a:ext cx="7094250" cy="25"/>
            </a:xfrm>
            <a:custGeom>
              <a:rect b="b" l="l" r="r" t="t"/>
              <a:pathLst>
                <a:path extrusionOk="0" fill="none" h="1" w="283770">
                  <a:moveTo>
                    <a:pt x="0" y="0"/>
                  </a:moveTo>
                  <a:lnTo>
                    <a:pt x="283769" y="0"/>
                  </a:lnTo>
                </a:path>
              </a:pathLst>
            </a:custGeom>
            <a:noFill/>
            <a:ln cap="flat" cmpd="sng" w="46750">
              <a:solidFill>
                <a:srgbClr val="FFB726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27"/>
            <p:cNvSpPr/>
            <p:nvPr/>
          </p:nvSpPr>
          <p:spPr>
            <a:xfrm>
              <a:off x="7287225" y="-693375"/>
              <a:ext cx="127825" cy="128350"/>
            </a:xfrm>
            <a:custGeom>
              <a:rect b="b" l="l" r="r" t="t"/>
              <a:pathLst>
                <a:path extrusionOk="0" h="5134" w="5113">
                  <a:moveTo>
                    <a:pt x="2566" y="1"/>
                  </a:moveTo>
                  <a:cubicBezTo>
                    <a:pt x="1134" y="1"/>
                    <a:pt x="0" y="1155"/>
                    <a:pt x="0" y="2567"/>
                  </a:cubicBezTo>
                  <a:cubicBezTo>
                    <a:pt x="0" y="3979"/>
                    <a:pt x="1134" y="5133"/>
                    <a:pt x="2566" y="5133"/>
                  </a:cubicBezTo>
                  <a:cubicBezTo>
                    <a:pt x="3979" y="5133"/>
                    <a:pt x="5113" y="3979"/>
                    <a:pt x="5113" y="2567"/>
                  </a:cubicBezTo>
                  <a:cubicBezTo>
                    <a:pt x="5113" y="1155"/>
                    <a:pt x="3979" y="1"/>
                    <a:pt x="2566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27"/>
            <p:cNvSpPr/>
            <p:nvPr/>
          </p:nvSpPr>
          <p:spPr>
            <a:xfrm>
              <a:off x="193475" y="-693375"/>
              <a:ext cx="128350" cy="128350"/>
            </a:xfrm>
            <a:custGeom>
              <a:rect b="b" l="l" r="r" t="t"/>
              <a:pathLst>
                <a:path extrusionOk="0" h="5134" w="5134">
                  <a:moveTo>
                    <a:pt x="2567" y="1"/>
                  </a:moveTo>
                  <a:cubicBezTo>
                    <a:pt x="1155" y="1"/>
                    <a:pt x="1" y="1155"/>
                    <a:pt x="1" y="2567"/>
                  </a:cubicBezTo>
                  <a:cubicBezTo>
                    <a:pt x="1" y="3979"/>
                    <a:pt x="1155" y="5133"/>
                    <a:pt x="2567" y="5133"/>
                  </a:cubicBezTo>
                  <a:cubicBezTo>
                    <a:pt x="3979" y="5133"/>
                    <a:pt x="5133" y="3979"/>
                    <a:pt x="5133" y="2567"/>
                  </a:cubicBezTo>
                  <a:cubicBezTo>
                    <a:pt x="5133" y="1155"/>
                    <a:pt x="3979" y="1"/>
                    <a:pt x="2567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50" name="Google Shape;4350;p27"/>
          <p:cNvGrpSpPr/>
          <p:nvPr/>
        </p:nvGrpSpPr>
        <p:grpSpPr>
          <a:xfrm>
            <a:off x="-20" y="4613271"/>
            <a:ext cx="9143683" cy="1629094"/>
            <a:chOff x="429225" y="4417075"/>
            <a:chExt cx="6749600" cy="1202550"/>
          </a:xfrm>
        </p:grpSpPr>
        <p:sp>
          <p:nvSpPr>
            <p:cNvPr id="4351" name="Google Shape;4351;p27"/>
            <p:cNvSpPr/>
            <p:nvPr/>
          </p:nvSpPr>
          <p:spPr>
            <a:xfrm>
              <a:off x="1901275" y="5022325"/>
              <a:ext cx="3806000" cy="502300"/>
            </a:xfrm>
            <a:custGeom>
              <a:rect b="b" l="l" r="r" t="t"/>
              <a:pathLst>
                <a:path extrusionOk="0" h="20092" w="152240">
                  <a:moveTo>
                    <a:pt x="0" y="0"/>
                  </a:moveTo>
                  <a:lnTo>
                    <a:pt x="0" y="20092"/>
                  </a:lnTo>
                  <a:lnTo>
                    <a:pt x="152239" y="20092"/>
                  </a:lnTo>
                  <a:lnTo>
                    <a:pt x="152239" y="0"/>
                  </a:lnTo>
                  <a:close/>
                </a:path>
              </a:pathLst>
            </a:custGeom>
            <a:solidFill>
              <a:srgbClr val="C3C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27"/>
            <p:cNvSpPr/>
            <p:nvPr/>
          </p:nvSpPr>
          <p:spPr>
            <a:xfrm>
              <a:off x="429225" y="4417075"/>
              <a:ext cx="650000" cy="553050"/>
            </a:xfrm>
            <a:custGeom>
              <a:rect b="b" l="l" r="r" t="t"/>
              <a:pathLst>
                <a:path extrusionOk="0" h="22122" w="2600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27"/>
            <p:cNvSpPr/>
            <p:nvPr/>
          </p:nvSpPr>
          <p:spPr>
            <a:xfrm>
              <a:off x="42970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2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27"/>
            <p:cNvSpPr/>
            <p:nvPr/>
          </p:nvSpPr>
          <p:spPr>
            <a:xfrm>
              <a:off x="9449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27"/>
            <p:cNvSpPr/>
            <p:nvPr/>
          </p:nvSpPr>
          <p:spPr>
            <a:xfrm>
              <a:off x="42970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3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27"/>
            <p:cNvSpPr/>
            <p:nvPr/>
          </p:nvSpPr>
          <p:spPr>
            <a:xfrm>
              <a:off x="430200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9" y="20828"/>
                  </a:lnTo>
                  <a:lnTo>
                    <a:pt x="24489" y="6088"/>
                  </a:lnTo>
                  <a:cubicBezTo>
                    <a:pt x="2446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27"/>
            <p:cNvSpPr/>
            <p:nvPr/>
          </p:nvSpPr>
          <p:spPr>
            <a:xfrm>
              <a:off x="1191600" y="4417075"/>
              <a:ext cx="650525" cy="553050"/>
            </a:xfrm>
            <a:custGeom>
              <a:rect b="b" l="l" r="r" t="t"/>
              <a:pathLst>
                <a:path extrusionOk="0" h="22122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27"/>
            <p:cNvSpPr/>
            <p:nvPr/>
          </p:nvSpPr>
          <p:spPr>
            <a:xfrm>
              <a:off x="119260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7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27"/>
            <p:cNvSpPr/>
            <p:nvPr/>
          </p:nvSpPr>
          <p:spPr>
            <a:xfrm>
              <a:off x="17078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27"/>
            <p:cNvSpPr/>
            <p:nvPr/>
          </p:nvSpPr>
          <p:spPr>
            <a:xfrm>
              <a:off x="119260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09" y="0"/>
                  </a:moveTo>
                  <a:cubicBezTo>
                    <a:pt x="75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5" y="4158"/>
                  </a:cubicBezTo>
                  <a:cubicBezTo>
                    <a:pt x="7221" y="3263"/>
                    <a:pt x="4476" y="1850"/>
                    <a:pt x="200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27"/>
            <p:cNvSpPr/>
            <p:nvPr/>
          </p:nvSpPr>
          <p:spPr>
            <a:xfrm>
              <a:off x="1192600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08" y="160"/>
                  </a:cubicBezTo>
                  <a:lnTo>
                    <a:pt x="1824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88" y="2726"/>
                    <a:pt x="2174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27"/>
            <p:cNvSpPr/>
            <p:nvPr/>
          </p:nvSpPr>
          <p:spPr>
            <a:xfrm>
              <a:off x="1954475" y="4417075"/>
              <a:ext cx="650525" cy="553050"/>
            </a:xfrm>
            <a:custGeom>
              <a:rect b="b" l="l" r="r" t="t"/>
              <a:pathLst>
                <a:path extrusionOk="0" h="22122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1" y="22121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27"/>
            <p:cNvSpPr/>
            <p:nvPr/>
          </p:nvSpPr>
          <p:spPr>
            <a:xfrm>
              <a:off x="1954475" y="4449400"/>
              <a:ext cx="613225" cy="520725"/>
            </a:xfrm>
            <a:custGeom>
              <a:rect b="b" l="l" r="r" t="t"/>
              <a:pathLst>
                <a:path extrusionOk="0" h="20829" w="24529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27"/>
            <p:cNvSpPr/>
            <p:nvPr/>
          </p:nvSpPr>
          <p:spPr>
            <a:xfrm>
              <a:off x="247020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0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27"/>
            <p:cNvSpPr/>
            <p:nvPr/>
          </p:nvSpPr>
          <p:spPr>
            <a:xfrm>
              <a:off x="1954475" y="4488200"/>
              <a:ext cx="612725" cy="481925"/>
            </a:xfrm>
            <a:custGeom>
              <a:rect b="b" l="l" r="r" t="t"/>
              <a:pathLst>
                <a:path extrusionOk="0" h="19277" w="24509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27"/>
            <p:cNvSpPr/>
            <p:nvPr/>
          </p:nvSpPr>
          <p:spPr>
            <a:xfrm>
              <a:off x="195447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27"/>
            <p:cNvSpPr/>
            <p:nvPr/>
          </p:nvSpPr>
          <p:spPr>
            <a:xfrm>
              <a:off x="2716875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27"/>
            <p:cNvSpPr/>
            <p:nvPr/>
          </p:nvSpPr>
          <p:spPr>
            <a:xfrm>
              <a:off x="271687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27"/>
            <p:cNvSpPr/>
            <p:nvPr/>
          </p:nvSpPr>
          <p:spPr>
            <a:xfrm>
              <a:off x="323260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27"/>
            <p:cNvSpPr/>
            <p:nvPr/>
          </p:nvSpPr>
          <p:spPr>
            <a:xfrm>
              <a:off x="2716875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0"/>
                  </a:moveTo>
                  <a:cubicBezTo>
                    <a:pt x="77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6" y="4158"/>
                  </a:cubicBezTo>
                  <a:cubicBezTo>
                    <a:pt x="7221" y="3263"/>
                    <a:pt x="4476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27"/>
            <p:cNvSpPr/>
            <p:nvPr/>
          </p:nvSpPr>
          <p:spPr>
            <a:xfrm>
              <a:off x="2717375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68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27"/>
            <p:cNvSpPr/>
            <p:nvPr/>
          </p:nvSpPr>
          <p:spPr>
            <a:xfrm>
              <a:off x="3479750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27"/>
            <p:cNvSpPr/>
            <p:nvPr/>
          </p:nvSpPr>
          <p:spPr>
            <a:xfrm>
              <a:off x="3479250" y="4449400"/>
              <a:ext cx="613225" cy="520725"/>
            </a:xfrm>
            <a:custGeom>
              <a:rect b="b" l="l" r="r" t="t"/>
              <a:pathLst>
                <a:path extrusionOk="0" h="20829" w="24529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80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27"/>
            <p:cNvSpPr/>
            <p:nvPr/>
          </p:nvSpPr>
          <p:spPr>
            <a:xfrm>
              <a:off x="399497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27"/>
            <p:cNvSpPr/>
            <p:nvPr/>
          </p:nvSpPr>
          <p:spPr>
            <a:xfrm>
              <a:off x="3479250" y="4488200"/>
              <a:ext cx="612725" cy="481925"/>
            </a:xfrm>
            <a:custGeom>
              <a:rect b="b" l="l" r="r" t="t"/>
              <a:pathLst>
                <a:path extrusionOk="0" h="19277" w="24509">
                  <a:moveTo>
                    <a:pt x="203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86" y="4158"/>
                  </a:cubicBezTo>
                  <a:cubicBezTo>
                    <a:pt x="7242" y="3263"/>
                    <a:pt x="4477" y="1850"/>
                    <a:pt x="203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27"/>
            <p:cNvSpPr/>
            <p:nvPr/>
          </p:nvSpPr>
          <p:spPr>
            <a:xfrm>
              <a:off x="347925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27"/>
            <p:cNvSpPr/>
            <p:nvPr/>
          </p:nvSpPr>
          <p:spPr>
            <a:xfrm>
              <a:off x="6528800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27"/>
            <p:cNvSpPr/>
            <p:nvPr/>
          </p:nvSpPr>
          <p:spPr>
            <a:xfrm>
              <a:off x="656610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27"/>
            <p:cNvSpPr/>
            <p:nvPr/>
          </p:nvSpPr>
          <p:spPr>
            <a:xfrm>
              <a:off x="652880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27"/>
            <p:cNvSpPr/>
            <p:nvPr/>
          </p:nvSpPr>
          <p:spPr>
            <a:xfrm>
              <a:off x="656660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0"/>
                  </a:moveTo>
                  <a:cubicBezTo>
                    <a:pt x="20013" y="1850"/>
                    <a:pt x="1726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33" y="1134"/>
                    <a:pt x="22479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27"/>
            <p:cNvSpPr/>
            <p:nvPr/>
          </p:nvSpPr>
          <p:spPr>
            <a:xfrm>
              <a:off x="6566600" y="4449400"/>
              <a:ext cx="611725" cy="520725"/>
            </a:xfrm>
            <a:custGeom>
              <a:rect b="b" l="l" r="r" t="t"/>
              <a:pathLst>
                <a:path extrusionOk="0" h="20829" w="24469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00" y="20828"/>
                  </a:lnTo>
                  <a:lnTo>
                    <a:pt x="200" y="6207"/>
                  </a:lnTo>
                  <a:cubicBezTo>
                    <a:pt x="200" y="2885"/>
                    <a:pt x="2885" y="160"/>
                    <a:pt x="6207" y="160"/>
                  </a:cubicBezTo>
                  <a:lnTo>
                    <a:pt x="18461" y="160"/>
                  </a:lnTo>
                  <a:cubicBezTo>
                    <a:pt x="21763" y="160"/>
                    <a:pt x="24469" y="2885"/>
                    <a:pt x="24469" y="6207"/>
                  </a:cubicBezTo>
                  <a:lnTo>
                    <a:pt x="24469" y="6088"/>
                  </a:lnTo>
                  <a:cubicBezTo>
                    <a:pt x="24469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27"/>
            <p:cNvSpPr/>
            <p:nvPr/>
          </p:nvSpPr>
          <p:spPr>
            <a:xfrm>
              <a:off x="5766425" y="4417075"/>
              <a:ext cx="650500" cy="553050"/>
            </a:xfrm>
            <a:custGeom>
              <a:rect b="b" l="l" r="r" t="t"/>
              <a:pathLst>
                <a:path extrusionOk="0" h="22122" w="2602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27"/>
            <p:cNvSpPr/>
            <p:nvPr/>
          </p:nvSpPr>
          <p:spPr>
            <a:xfrm>
              <a:off x="5803225" y="4449400"/>
              <a:ext cx="613225" cy="520725"/>
            </a:xfrm>
            <a:custGeom>
              <a:rect b="b" l="l" r="r" t="t"/>
              <a:pathLst>
                <a:path extrusionOk="0" h="20829" w="24529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8"/>
                  </a:lnTo>
                  <a:cubicBezTo>
                    <a:pt x="2452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27"/>
            <p:cNvSpPr/>
            <p:nvPr/>
          </p:nvSpPr>
          <p:spPr>
            <a:xfrm>
              <a:off x="57664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27"/>
            <p:cNvSpPr/>
            <p:nvPr/>
          </p:nvSpPr>
          <p:spPr>
            <a:xfrm>
              <a:off x="5803725" y="4488200"/>
              <a:ext cx="612725" cy="481925"/>
            </a:xfrm>
            <a:custGeom>
              <a:rect b="b" l="l" r="r" t="t"/>
              <a:pathLst>
                <a:path extrusionOk="0" h="19277" w="24509">
                  <a:moveTo>
                    <a:pt x="22479" y="0"/>
                  </a:moveTo>
                  <a:cubicBezTo>
                    <a:pt x="2003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508" y="19276"/>
                  </a:lnTo>
                  <a:lnTo>
                    <a:pt x="24508" y="4536"/>
                  </a:lnTo>
                  <a:cubicBezTo>
                    <a:pt x="2450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27"/>
            <p:cNvSpPr/>
            <p:nvPr/>
          </p:nvSpPr>
          <p:spPr>
            <a:xfrm>
              <a:off x="580372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7" y="1"/>
                  </a:moveTo>
                  <a:cubicBezTo>
                    <a:pt x="2745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508" y="2885"/>
                    <a:pt x="24508" y="6207"/>
                  </a:cubicBezTo>
                  <a:lnTo>
                    <a:pt x="24508" y="6088"/>
                  </a:lnTo>
                  <a:cubicBezTo>
                    <a:pt x="24508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27"/>
            <p:cNvSpPr/>
            <p:nvPr/>
          </p:nvSpPr>
          <p:spPr>
            <a:xfrm>
              <a:off x="5004025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27"/>
            <p:cNvSpPr/>
            <p:nvPr/>
          </p:nvSpPr>
          <p:spPr>
            <a:xfrm>
              <a:off x="504132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27"/>
            <p:cNvSpPr/>
            <p:nvPr/>
          </p:nvSpPr>
          <p:spPr>
            <a:xfrm>
              <a:off x="50040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27"/>
            <p:cNvSpPr/>
            <p:nvPr/>
          </p:nvSpPr>
          <p:spPr>
            <a:xfrm>
              <a:off x="5041825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0"/>
                  </a:moveTo>
                  <a:cubicBezTo>
                    <a:pt x="20013" y="1850"/>
                    <a:pt x="1724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27"/>
            <p:cNvSpPr/>
            <p:nvPr/>
          </p:nvSpPr>
          <p:spPr>
            <a:xfrm>
              <a:off x="5041325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88" y="1"/>
                  </a:moveTo>
                  <a:cubicBezTo>
                    <a:pt x="2726" y="1"/>
                    <a:pt x="21" y="2726"/>
                    <a:pt x="1" y="6088"/>
                  </a:cubicBezTo>
                  <a:lnTo>
                    <a:pt x="1" y="20828"/>
                  </a:lnTo>
                  <a:lnTo>
                    <a:pt x="220" y="20828"/>
                  </a:lnTo>
                  <a:lnTo>
                    <a:pt x="220" y="6207"/>
                  </a:lnTo>
                  <a:cubicBezTo>
                    <a:pt x="220" y="2885"/>
                    <a:pt x="2905" y="160"/>
                    <a:pt x="6227" y="160"/>
                  </a:cubicBezTo>
                  <a:lnTo>
                    <a:pt x="18461" y="160"/>
                  </a:lnTo>
                  <a:cubicBezTo>
                    <a:pt x="21783" y="160"/>
                    <a:pt x="24489" y="2885"/>
                    <a:pt x="24489" y="6207"/>
                  </a:cubicBezTo>
                  <a:lnTo>
                    <a:pt x="24489" y="6088"/>
                  </a:lnTo>
                  <a:cubicBezTo>
                    <a:pt x="2448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27"/>
            <p:cNvSpPr/>
            <p:nvPr/>
          </p:nvSpPr>
          <p:spPr>
            <a:xfrm>
              <a:off x="4241650" y="4417075"/>
              <a:ext cx="650500" cy="553050"/>
            </a:xfrm>
            <a:custGeom>
              <a:rect b="b" l="l" r="r" t="t"/>
              <a:pathLst>
                <a:path extrusionOk="0" h="22122" w="2602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27"/>
            <p:cNvSpPr/>
            <p:nvPr/>
          </p:nvSpPr>
          <p:spPr>
            <a:xfrm>
              <a:off x="427845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27"/>
            <p:cNvSpPr/>
            <p:nvPr/>
          </p:nvSpPr>
          <p:spPr>
            <a:xfrm>
              <a:off x="424165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27"/>
            <p:cNvSpPr/>
            <p:nvPr/>
          </p:nvSpPr>
          <p:spPr>
            <a:xfrm>
              <a:off x="427895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0"/>
                  </a:moveTo>
                  <a:cubicBezTo>
                    <a:pt x="2001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4536"/>
                  </a:lnTo>
                  <a:cubicBezTo>
                    <a:pt x="2448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27"/>
            <p:cNvSpPr/>
            <p:nvPr/>
          </p:nvSpPr>
          <p:spPr>
            <a:xfrm>
              <a:off x="4278950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87" y="1"/>
                  </a:moveTo>
                  <a:cubicBezTo>
                    <a:pt x="274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488" y="2885"/>
                    <a:pt x="24488" y="6207"/>
                  </a:cubicBezTo>
                  <a:lnTo>
                    <a:pt x="24488" y="6088"/>
                  </a:lnTo>
                  <a:cubicBezTo>
                    <a:pt x="2448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27"/>
            <p:cNvSpPr/>
            <p:nvPr/>
          </p:nvSpPr>
          <p:spPr>
            <a:xfrm>
              <a:off x="810650" y="4622475"/>
              <a:ext cx="650525" cy="553525"/>
            </a:xfrm>
            <a:custGeom>
              <a:rect b="b" l="l" r="r" t="t"/>
              <a:pathLst>
                <a:path extrusionOk="0" h="22141" w="26021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27"/>
            <p:cNvSpPr/>
            <p:nvPr/>
          </p:nvSpPr>
          <p:spPr>
            <a:xfrm>
              <a:off x="810650" y="4654800"/>
              <a:ext cx="613225" cy="521200"/>
            </a:xfrm>
            <a:custGeom>
              <a:rect b="b" l="l" r="r" t="t"/>
              <a:pathLst>
                <a:path extrusionOk="0" h="20848" w="24529">
                  <a:moveTo>
                    <a:pt x="608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27"/>
            <p:cNvSpPr/>
            <p:nvPr/>
          </p:nvSpPr>
          <p:spPr>
            <a:xfrm>
              <a:off x="132687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1" y="1"/>
                  </a:moveTo>
                  <a:cubicBezTo>
                    <a:pt x="5073" y="1017"/>
                    <a:pt x="4886" y="1406"/>
                    <a:pt x="4527" y="1406"/>
                  </a:cubicBezTo>
                  <a:cubicBezTo>
                    <a:pt x="4358" y="1406"/>
                    <a:pt x="4152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27"/>
            <p:cNvSpPr/>
            <p:nvPr/>
          </p:nvSpPr>
          <p:spPr>
            <a:xfrm>
              <a:off x="810650" y="47294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0"/>
                  </a:moveTo>
                  <a:cubicBezTo>
                    <a:pt x="777" y="111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53" y="5709"/>
                    <a:pt x="14880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p27"/>
            <p:cNvSpPr/>
            <p:nvPr/>
          </p:nvSpPr>
          <p:spPr>
            <a:xfrm>
              <a:off x="811150" y="4654800"/>
              <a:ext cx="612725" cy="521200"/>
            </a:xfrm>
            <a:custGeom>
              <a:rect b="b" l="l" r="r" t="t"/>
              <a:pathLst>
                <a:path extrusionOk="0" h="20848" w="24509">
                  <a:moveTo>
                    <a:pt x="606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469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27"/>
            <p:cNvSpPr/>
            <p:nvPr/>
          </p:nvSpPr>
          <p:spPr>
            <a:xfrm>
              <a:off x="1573050" y="4622475"/>
              <a:ext cx="650000" cy="553525"/>
            </a:xfrm>
            <a:custGeom>
              <a:rect b="b" l="l" r="r" t="t"/>
              <a:pathLst>
                <a:path extrusionOk="0" h="22141" w="2600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27"/>
            <p:cNvSpPr/>
            <p:nvPr/>
          </p:nvSpPr>
          <p:spPr>
            <a:xfrm>
              <a:off x="1573550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08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27"/>
            <p:cNvSpPr/>
            <p:nvPr/>
          </p:nvSpPr>
          <p:spPr>
            <a:xfrm>
              <a:off x="208875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2" y="1"/>
                  </a:moveTo>
                  <a:cubicBezTo>
                    <a:pt x="5087" y="1017"/>
                    <a:pt x="4904" y="1406"/>
                    <a:pt x="4540" y="1406"/>
                  </a:cubicBezTo>
                  <a:cubicBezTo>
                    <a:pt x="4369" y="1406"/>
                    <a:pt x="4159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27"/>
            <p:cNvSpPr/>
            <p:nvPr/>
          </p:nvSpPr>
          <p:spPr>
            <a:xfrm>
              <a:off x="1573550" y="4693575"/>
              <a:ext cx="612200" cy="481925"/>
            </a:xfrm>
            <a:custGeom>
              <a:rect b="b" l="l" r="r" t="t"/>
              <a:pathLst>
                <a:path extrusionOk="0" h="19277" w="24488">
                  <a:moveTo>
                    <a:pt x="200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2" y="5690"/>
                    <a:pt x="14860" y="5571"/>
                    <a:pt x="10165" y="4159"/>
                  </a:cubicBezTo>
                  <a:cubicBezTo>
                    <a:pt x="7241" y="326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27"/>
            <p:cNvSpPr/>
            <p:nvPr/>
          </p:nvSpPr>
          <p:spPr>
            <a:xfrm>
              <a:off x="1573550" y="4654800"/>
              <a:ext cx="612200" cy="521200"/>
            </a:xfrm>
            <a:custGeom>
              <a:rect b="b" l="l" r="r" t="t"/>
              <a:pathLst>
                <a:path extrusionOk="0" h="20848" w="24488">
                  <a:moveTo>
                    <a:pt x="6067" y="0"/>
                  </a:moveTo>
                  <a:cubicBezTo>
                    <a:pt x="2706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06" y="179"/>
                    <a:pt x="600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27"/>
            <p:cNvSpPr/>
            <p:nvPr/>
          </p:nvSpPr>
          <p:spPr>
            <a:xfrm>
              <a:off x="2335925" y="4622475"/>
              <a:ext cx="650025" cy="553525"/>
            </a:xfrm>
            <a:custGeom>
              <a:rect b="b" l="l" r="r" t="t"/>
              <a:pathLst>
                <a:path extrusionOk="0" h="22141" w="26001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27"/>
            <p:cNvSpPr/>
            <p:nvPr/>
          </p:nvSpPr>
          <p:spPr>
            <a:xfrm>
              <a:off x="2335925" y="4654800"/>
              <a:ext cx="612725" cy="521200"/>
            </a:xfrm>
            <a:custGeom>
              <a:rect b="b" l="l" r="r" t="t"/>
              <a:pathLst>
                <a:path extrusionOk="0" h="20848" w="24509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27"/>
            <p:cNvSpPr/>
            <p:nvPr/>
          </p:nvSpPr>
          <p:spPr>
            <a:xfrm>
              <a:off x="285165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1" y="1"/>
                  </a:moveTo>
                  <a:cubicBezTo>
                    <a:pt x="5087" y="1017"/>
                    <a:pt x="4904" y="1406"/>
                    <a:pt x="4539" y="1406"/>
                  </a:cubicBezTo>
                  <a:cubicBezTo>
                    <a:pt x="4369" y="1406"/>
                    <a:pt x="4159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27"/>
            <p:cNvSpPr/>
            <p:nvPr/>
          </p:nvSpPr>
          <p:spPr>
            <a:xfrm>
              <a:off x="2335925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1"/>
                  </a:moveTo>
                  <a:cubicBezTo>
                    <a:pt x="757" y="1115"/>
                    <a:pt x="1" y="2706"/>
                    <a:pt x="1" y="4517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3" y="5690"/>
                    <a:pt x="14860" y="5571"/>
                    <a:pt x="10166" y="4159"/>
                  </a:cubicBezTo>
                  <a:cubicBezTo>
                    <a:pt x="7222" y="326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p27"/>
            <p:cNvSpPr/>
            <p:nvPr/>
          </p:nvSpPr>
          <p:spPr>
            <a:xfrm>
              <a:off x="2335925" y="4654800"/>
              <a:ext cx="612225" cy="521200"/>
            </a:xfrm>
            <a:custGeom>
              <a:rect b="b" l="l" r="r" t="t"/>
              <a:pathLst>
                <a:path extrusionOk="0" h="20848" w="24489">
                  <a:moveTo>
                    <a:pt x="6068" y="0"/>
                  </a:moveTo>
                  <a:cubicBezTo>
                    <a:pt x="270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27"/>
            <p:cNvSpPr/>
            <p:nvPr/>
          </p:nvSpPr>
          <p:spPr>
            <a:xfrm>
              <a:off x="3097825" y="4622475"/>
              <a:ext cx="650500" cy="553525"/>
            </a:xfrm>
            <a:custGeom>
              <a:rect b="b" l="l" r="r" t="t"/>
              <a:pathLst>
                <a:path extrusionOk="0" h="22141" w="2602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27"/>
            <p:cNvSpPr/>
            <p:nvPr/>
          </p:nvSpPr>
          <p:spPr>
            <a:xfrm>
              <a:off x="3097825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27"/>
            <p:cNvSpPr/>
            <p:nvPr/>
          </p:nvSpPr>
          <p:spPr>
            <a:xfrm>
              <a:off x="361402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2" y="1"/>
                  </a:moveTo>
                  <a:cubicBezTo>
                    <a:pt x="5074" y="1017"/>
                    <a:pt x="4886" y="1406"/>
                    <a:pt x="4527" y="1406"/>
                  </a:cubicBezTo>
                  <a:cubicBezTo>
                    <a:pt x="4359" y="1406"/>
                    <a:pt x="4153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27"/>
            <p:cNvSpPr/>
            <p:nvPr/>
          </p:nvSpPr>
          <p:spPr>
            <a:xfrm>
              <a:off x="3098325" y="4693575"/>
              <a:ext cx="612700" cy="481925"/>
            </a:xfrm>
            <a:custGeom>
              <a:rect b="b" l="l" r="r" t="t"/>
              <a:pathLst>
                <a:path extrusionOk="0" h="19277" w="24508">
                  <a:moveTo>
                    <a:pt x="202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60"/>
                  </a:lnTo>
                  <a:cubicBezTo>
                    <a:pt x="20052" y="5690"/>
                    <a:pt x="14880" y="5571"/>
                    <a:pt x="10185" y="4159"/>
                  </a:cubicBezTo>
                  <a:cubicBezTo>
                    <a:pt x="7241" y="3263"/>
                    <a:pt x="4476" y="183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p27"/>
            <p:cNvSpPr/>
            <p:nvPr/>
          </p:nvSpPr>
          <p:spPr>
            <a:xfrm>
              <a:off x="3098325" y="4654800"/>
              <a:ext cx="612700" cy="521200"/>
            </a:xfrm>
            <a:custGeom>
              <a:rect b="b" l="l" r="r" t="t"/>
              <a:pathLst>
                <a:path extrusionOk="0" h="20848" w="24508">
                  <a:moveTo>
                    <a:pt x="606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25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50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7" name="Google Shape;4417;p27"/>
            <p:cNvSpPr/>
            <p:nvPr/>
          </p:nvSpPr>
          <p:spPr>
            <a:xfrm>
              <a:off x="6147875" y="4622475"/>
              <a:ext cx="650000" cy="553525"/>
            </a:xfrm>
            <a:custGeom>
              <a:rect b="b" l="l" r="r" t="t"/>
              <a:pathLst>
                <a:path extrusionOk="0" h="22141" w="2600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27"/>
            <p:cNvSpPr/>
            <p:nvPr/>
          </p:nvSpPr>
          <p:spPr>
            <a:xfrm>
              <a:off x="6184175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10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27"/>
            <p:cNvSpPr/>
            <p:nvPr/>
          </p:nvSpPr>
          <p:spPr>
            <a:xfrm>
              <a:off x="614787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3" y="1320"/>
                    <a:pt x="1002" y="1406"/>
                    <a:pt x="832" y="1406"/>
                  </a:cubicBezTo>
                  <a:cubicBezTo>
                    <a:pt x="468" y="1406"/>
                    <a:pt x="285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27"/>
            <p:cNvSpPr/>
            <p:nvPr/>
          </p:nvSpPr>
          <p:spPr>
            <a:xfrm>
              <a:off x="6185150" y="47294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80" y="0"/>
                  </a:moveTo>
                  <a:cubicBezTo>
                    <a:pt x="20013" y="1850"/>
                    <a:pt x="17248" y="3263"/>
                    <a:pt x="14324" y="4158"/>
                  </a:cubicBezTo>
                  <a:cubicBezTo>
                    <a:pt x="9609" y="5570"/>
                    <a:pt x="443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27"/>
            <p:cNvSpPr/>
            <p:nvPr/>
          </p:nvSpPr>
          <p:spPr>
            <a:xfrm>
              <a:off x="6184675" y="4654800"/>
              <a:ext cx="612700" cy="521200"/>
            </a:xfrm>
            <a:custGeom>
              <a:rect b="b" l="l" r="r" t="t"/>
              <a:pathLst>
                <a:path extrusionOk="0" h="20848" w="24508">
                  <a:moveTo>
                    <a:pt x="6107" y="0"/>
                  </a:moveTo>
                  <a:cubicBezTo>
                    <a:pt x="2745" y="0"/>
                    <a:pt x="2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802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27"/>
            <p:cNvSpPr/>
            <p:nvPr/>
          </p:nvSpPr>
          <p:spPr>
            <a:xfrm>
              <a:off x="5385475" y="4622475"/>
              <a:ext cx="650525" cy="553525"/>
            </a:xfrm>
            <a:custGeom>
              <a:rect b="b" l="l" r="r" t="t"/>
              <a:pathLst>
                <a:path extrusionOk="0" h="22141" w="2602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27"/>
            <p:cNvSpPr/>
            <p:nvPr/>
          </p:nvSpPr>
          <p:spPr>
            <a:xfrm>
              <a:off x="5422275" y="4654800"/>
              <a:ext cx="612725" cy="521200"/>
            </a:xfrm>
            <a:custGeom>
              <a:rect b="b" l="l" r="r" t="t"/>
              <a:pathLst>
                <a:path extrusionOk="0" h="20848" w="24509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27"/>
            <p:cNvSpPr/>
            <p:nvPr/>
          </p:nvSpPr>
          <p:spPr>
            <a:xfrm>
              <a:off x="538547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2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27"/>
            <p:cNvSpPr/>
            <p:nvPr/>
          </p:nvSpPr>
          <p:spPr>
            <a:xfrm>
              <a:off x="5422775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31"/>
                    <a:pt x="17267" y="3263"/>
                    <a:pt x="14323" y="4159"/>
                  </a:cubicBezTo>
                  <a:cubicBezTo>
                    <a:pt x="9629" y="5571"/>
                    <a:pt x="4456" y="5690"/>
                    <a:pt x="0" y="7660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27"/>
            <p:cNvSpPr/>
            <p:nvPr/>
          </p:nvSpPr>
          <p:spPr>
            <a:xfrm>
              <a:off x="5422775" y="4654800"/>
              <a:ext cx="611725" cy="521200"/>
            </a:xfrm>
            <a:custGeom>
              <a:rect b="b" l="l" r="r" t="t"/>
              <a:pathLst>
                <a:path extrusionOk="0" h="20848" w="24469">
                  <a:moveTo>
                    <a:pt x="6068" y="0"/>
                  </a:moveTo>
                  <a:cubicBezTo>
                    <a:pt x="2706" y="0"/>
                    <a:pt x="0" y="2726"/>
                    <a:pt x="0" y="6107"/>
                  </a:cubicBezTo>
                  <a:lnTo>
                    <a:pt x="0" y="20848"/>
                  </a:lnTo>
                  <a:lnTo>
                    <a:pt x="199" y="20848"/>
                  </a:lnTo>
                  <a:lnTo>
                    <a:pt x="199" y="6227"/>
                  </a:lnTo>
                  <a:cubicBezTo>
                    <a:pt x="199" y="2885"/>
                    <a:pt x="2885" y="179"/>
                    <a:pt x="6207" y="179"/>
                  </a:cubicBezTo>
                  <a:lnTo>
                    <a:pt x="18441" y="179"/>
                  </a:lnTo>
                  <a:cubicBezTo>
                    <a:pt x="21763" y="179"/>
                    <a:pt x="24468" y="2885"/>
                    <a:pt x="24468" y="6227"/>
                  </a:cubicBezTo>
                  <a:lnTo>
                    <a:pt x="24468" y="6107"/>
                  </a:lnTo>
                  <a:cubicBezTo>
                    <a:pt x="24468" y="274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27"/>
            <p:cNvSpPr/>
            <p:nvPr/>
          </p:nvSpPr>
          <p:spPr>
            <a:xfrm>
              <a:off x="4622600" y="4622475"/>
              <a:ext cx="650500" cy="553525"/>
            </a:xfrm>
            <a:custGeom>
              <a:rect b="b" l="l" r="r" t="t"/>
              <a:pathLst>
                <a:path extrusionOk="0" h="22141" w="2602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p27"/>
            <p:cNvSpPr/>
            <p:nvPr/>
          </p:nvSpPr>
          <p:spPr>
            <a:xfrm>
              <a:off x="4659900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p27"/>
            <p:cNvSpPr/>
            <p:nvPr/>
          </p:nvSpPr>
          <p:spPr>
            <a:xfrm>
              <a:off x="462260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9" y="1320"/>
                    <a:pt x="1013" y="1406"/>
                    <a:pt x="845" y="1406"/>
                  </a:cubicBezTo>
                  <a:cubicBezTo>
                    <a:pt x="486" y="1406"/>
                    <a:pt x="298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27"/>
            <p:cNvSpPr/>
            <p:nvPr/>
          </p:nvSpPr>
          <p:spPr>
            <a:xfrm>
              <a:off x="4660875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60" y="1"/>
                  </a:moveTo>
                  <a:cubicBezTo>
                    <a:pt x="20013" y="1831"/>
                    <a:pt x="17248" y="3263"/>
                    <a:pt x="14324" y="4159"/>
                  </a:cubicBezTo>
                  <a:cubicBezTo>
                    <a:pt x="9609" y="5571"/>
                    <a:pt x="4437" y="5690"/>
                    <a:pt x="1" y="7660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17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p27"/>
            <p:cNvSpPr/>
            <p:nvPr/>
          </p:nvSpPr>
          <p:spPr>
            <a:xfrm>
              <a:off x="4659900" y="4654800"/>
              <a:ext cx="612700" cy="521200"/>
            </a:xfrm>
            <a:custGeom>
              <a:rect b="b" l="l" r="r" t="t"/>
              <a:pathLst>
                <a:path extrusionOk="0" h="20848" w="24508">
                  <a:moveTo>
                    <a:pt x="6107" y="0"/>
                  </a:moveTo>
                  <a:cubicBezTo>
                    <a:pt x="2745" y="0"/>
                    <a:pt x="4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783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27"/>
            <p:cNvSpPr/>
            <p:nvPr/>
          </p:nvSpPr>
          <p:spPr>
            <a:xfrm>
              <a:off x="3860700" y="4622475"/>
              <a:ext cx="650025" cy="553525"/>
            </a:xfrm>
            <a:custGeom>
              <a:rect b="b" l="l" r="r" t="t"/>
              <a:pathLst>
                <a:path extrusionOk="0" h="22141" w="2600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27"/>
            <p:cNvSpPr/>
            <p:nvPr/>
          </p:nvSpPr>
          <p:spPr>
            <a:xfrm>
              <a:off x="3897000" y="4654800"/>
              <a:ext cx="613225" cy="521200"/>
            </a:xfrm>
            <a:custGeom>
              <a:rect b="b" l="l" r="r" t="t"/>
              <a:pathLst>
                <a:path extrusionOk="0" h="20848" w="24529">
                  <a:moveTo>
                    <a:pt x="610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p27"/>
            <p:cNvSpPr/>
            <p:nvPr/>
          </p:nvSpPr>
          <p:spPr>
            <a:xfrm>
              <a:off x="386070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3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27"/>
            <p:cNvSpPr/>
            <p:nvPr/>
          </p:nvSpPr>
          <p:spPr>
            <a:xfrm>
              <a:off x="3898000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31"/>
                    <a:pt x="17247" y="3263"/>
                    <a:pt x="14323" y="4159"/>
                  </a:cubicBezTo>
                  <a:cubicBezTo>
                    <a:pt x="9629" y="5571"/>
                    <a:pt x="4456" y="5690"/>
                    <a:pt x="1" y="7660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p27"/>
            <p:cNvSpPr/>
            <p:nvPr/>
          </p:nvSpPr>
          <p:spPr>
            <a:xfrm>
              <a:off x="3898000" y="4654800"/>
              <a:ext cx="612225" cy="521200"/>
            </a:xfrm>
            <a:custGeom>
              <a:rect b="b" l="l" r="r" t="t"/>
              <a:pathLst>
                <a:path extrusionOk="0" h="20848" w="24489">
                  <a:moveTo>
                    <a:pt x="6088" y="0"/>
                  </a:moveTo>
                  <a:cubicBezTo>
                    <a:pt x="2726" y="0"/>
                    <a:pt x="1" y="2726"/>
                    <a:pt x="1" y="6107"/>
                  </a:cubicBezTo>
                  <a:lnTo>
                    <a:pt x="1" y="20848"/>
                  </a:lnTo>
                  <a:lnTo>
                    <a:pt x="219" y="20848"/>
                  </a:lnTo>
                  <a:lnTo>
                    <a:pt x="219" y="6227"/>
                  </a:lnTo>
                  <a:cubicBezTo>
                    <a:pt x="219" y="2885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5"/>
                    <a:pt x="24488" y="6227"/>
                  </a:cubicBezTo>
                  <a:lnTo>
                    <a:pt x="24488" y="6107"/>
                  </a:lnTo>
                  <a:cubicBezTo>
                    <a:pt x="2448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p27"/>
            <p:cNvSpPr/>
            <p:nvPr/>
          </p:nvSpPr>
          <p:spPr>
            <a:xfrm>
              <a:off x="429225" y="4827850"/>
              <a:ext cx="650000" cy="758450"/>
            </a:xfrm>
            <a:custGeom>
              <a:rect b="b" l="l" r="r" t="t"/>
              <a:pathLst>
                <a:path extrusionOk="0" h="30338" w="2600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27"/>
            <p:cNvSpPr/>
            <p:nvPr/>
          </p:nvSpPr>
          <p:spPr>
            <a:xfrm>
              <a:off x="42970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2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27"/>
            <p:cNvSpPr/>
            <p:nvPr/>
          </p:nvSpPr>
          <p:spPr>
            <a:xfrm>
              <a:off x="9449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27"/>
            <p:cNvSpPr/>
            <p:nvPr/>
          </p:nvSpPr>
          <p:spPr>
            <a:xfrm>
              <a:off x="42970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7659"/>
                  </a:lnTo>
                  <a:cubicBezTo>
                    <a:pt x="2003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27"/>
            <p:cNvSpPr/>
            <p:nvPr/>
          </p:nvSpPr>
          <p:spPr>
            <a:xfrm>
              <a:off x="430200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489" y="29043"/>
                  </a:lnTo>
                  <a:lnTo>
                    <a:pt x="24489" y="6087"/>
                  </a:lnTo>
                  <a:cubicBezTo>
                    <a:pt x="2446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27"/>
            <p:cNvSpPr/>
            <p:nvPr/>
          </p:nvSpPr>
          <p:spPr>
            <a:xfrm>
              <a:off x="1191600" y="4827850"/>
              <a:ext cx="650525" cy="758450"/>
            </a:xfrm>
            <a:custGeom>
              <a:rect b="b" l="l" r="r" t="t"/>
              <a:pathLst>
                <a:path extrusionOk="0" h="30338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p27"/>
            <p:cNvSpPr/>
            <p:nvPr/>
          </p:nvSpPr>
          <p:spPr>
            <a:xfrm>
              <a:off x="119260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7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27"/>
            <p:cNvSpPr/>
            <p:nvPr/>
          </p:nvSpPr>
          <p:spPr>
            <a:xfrm>
              <a:off x="17078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p27"/>
            <p:cNvSpPr/>
            <p:nvPr/>
          </p:nvSpPr>
          <p:spPr>
            <a:xfrm>
              <a:off x="119260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009" y="1"/>
                  </a:moveTo>
                  <a:cubicBezTo>
                    <a:pt x="75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5" y="4138"/>
                  </a:cubicBezTo>
                  <a:cubicBezTo>
                    <a:pt x="7221" y="324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p27"/>
            <p:cNvSpPr/>
            <p:nvPr/>
          </p:nvSpPr>
          <p:spPr>
            <a:xfrm>
              <a:off x="1192600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88" y="2725"/>
                    <a:pt x="2174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27"/>
            <p:cNvSpPr/>
            <p:nvPr/>
          </p:nvSpPr>
          <p:spPr>
            <a:xfrm>
              <a:off x="1954475" y="4827850"/>
              <a:ext cx="650525" cy="758450"/>
            </a:xfrm>
            <a:custGeom>
              <a:rect b="b" l="l" r="r" t="t"/>
              <a:pathLst>
                <a:path extrusionOk="0" h="30338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1" y="30337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27"/>
            <p:cNvSpPr/>
            <p:nvPr/>
          </p:nvSpPr>
          <p:spPr>
            <a:xfrm>
              <a:off x="1954475" y="4860200"/>
              <a:ext cx="613225" cy="726100"/>
            </a:xfrm>
            <a:custGeom>
              <a:rect b="b" l="l" r="r" t="t"/>
              <a:pathLst>
                <a:path extrusionOk="0" h="29044" w="24529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27"/>
            <p:cNvSpPr/>
            <p:nvPr/>
          </p:nvSpPr>
          <p:spPr>
            <a:xfrm>
              <a:off x="247020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27"/>
            <p:cNvSpPr/>
            <p:nvPr/>
          </p:nvSpPr>
          <p:spPr>
            <a:xfrm>
              <a:off x="1954475" y="4899475"/>
              <a:ext cx="612725" cy="687325"/>
            </a:xfrm>
            <a:custGeom>
              <a:rect b="b" l="l" r="r" t="t"/>
              <a:pathLst>
                <a:path extrusionOk="0" h="27493" w="24509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p27"/>
            <p:cNvSpPr/>
            <p:nvPr/>
          </p:nvSpPr>
          <p:spPr>
            <a:xfrm>
              <a:off x="195447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p27"/>
            <p:cNvSpPr/>
            <p:nvPr/>
          </p:nvSpPr>
          <p:spPr>
            <a:xfrm>
              <a:off x="2716875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p27"/>
            <p:cNvSpPr/>
            <p:nvPr/>
          </p:nvSpPr>
          <p:spPr>
            <a:xfrm>
              <a:off x="271687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27"/>
            <p:cNvSpPr/>
            <p:nvPr/>
          </p:nvSpPr>
          <p:spPr>
            <a:xfrm>
              <a:off x="323260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27"/>
            <p:cNvSpPr/>
            <p:nvPr/>
          </p:nvSpPr>
          <p:spPr>
            <a:xfrm>
              <a:off x="2716875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010" y="1"/>
                  </a:moveTo>
                  <a:cubicBezTo>
                    <a:pt x="77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6" y="4138"/>
                  </a:cubicBezTo>
                  <a:cubicBezTo>
                    <a:pt x="7221" y="324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27"/>
            <p:cNvSpPr/>
            <p:nvPr/>
          </p:nvSpPr>
          <p:spPr>
            <a:xfrm>
              <a:off x="2717375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27"/>
            <p:cNvSpPr/>
            <p:nvPr/>
          </p:nvSpPr>
          <p:spPr>
            <a:xfrm>
              <a:off x="3479750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27"/>
            <p:cNvSpPr/>
            <p:nvPr/>
          </p:nvSpPr>
          <p:spPr>
            <a:xfrm>
              <a:off x="3479250" y="4860200"/>
              <a:ext cx="613225" cy="726100"/>
            </a:xfrm>
            <a:custGeom>
              <a:rect b="b" l="l" r="r" t="t"/>
              <a:pathLst>
                <a:path extrusionOk="0" h="29044" w="24529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27"/>
            <p:cNvSpPr/>
            <p:nvPr/>
          </p:nvSpPr>
          <p:spPr>
            <a:xfrm>
              <a:off x="399497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27"/>
            <p:cNvSpPr/>
            <p:nvPr/>
          </p:nvSpPr>
          <p:spPr>
            <a:xfrm>
              <a:off x="3479250" y="4899475"/>
              <a:ext cx="612725" cy="687325"/>
            </a:xfrm>
            <a:custGeom>
              <a:rect b="b" l="l" r="r" t="t"/>
              <a:pathLst>
                <a:path extrusionOk="0" h="27493" w="24509">
                  <a:moveTo>
                    <a:pt x="203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86" y="4138"/>
                  </a:cubicBezTo>
                  <a:cubicBezTo>
                    <a:pt x="7242" y="3243"/>
                    <a:pt x="4477" y="1831"/>
                    <a:pt x="203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27"/>
            <p:cNvSpPr/>
            <p:nvPr/>
          </p:nvSpPr>
          <p:spPr>
            <a:xfrm>
              <a:off x="347925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27"/>
            <p:cNvSpPr/>
            <p:nvPr/>
          </p:nvSpPr>
          <p:spPr>
            <a:xfrm>
              <a:off x="6528800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27"/>
            <p:cNvSpPr/>
            <p:nvPr/>
          </p:nvSpPr>
          <p:spPr>
            <a:xfrm>
              <a:off x="656610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27"/>
            <p:cNvSpPr/>
            <p:nvPr/>
          </p:nvSpPr>
          <p:spPr>
            <a:xfrm>
              <a:off x="652880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27"/>
            <p:cNvSpPr/>
            <p:nvPr/>
          </p:nvSpPr>
          <p:spPr>
            <a:xfrm>
              <a:off x="656660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2479" y="1"/>
                  </a:moveTo>
                  <a:cubicBezTo>
                    <a:pt x="20013" y="1831"/>
                    <a:pt x="1726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33" y="1115"/>
                    <a:pt x="22479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27"/>
            <p:cNvSpPr/>
            <p:nvPr/>
          </p:nvSpPr>
          <p:spPr>
            <a:xfrm>
              <a:off x="6566600" y="4860200"/>
              <a:ext cx="611725" cy="726100"/>
            </a:xfrm>
            <a:custGeom>
              <a:rect b="b" l="l" r="r" t="t"/>
              <a:pathLst>
                <a:path extrusionOk="0" h="29044" w="24469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00" y="29043"/>
                  </a:lnTo>
                  <a:lnTo>
                    <a:pt x="200" y="6207"/>
                  </a:lnTo>
                  <a:cubicBezTo>
                    <a:pt x="200" y="2884"/>
                    <a:pt x="2885" y="179"/>
                    <a:pt x="6207" y="179"/>
                  </a:cubicBezTo>
                  <a:lnTo>
                    <a:pt x="18461" y="179"/>
                  </a:lnTo>
                  <a:cubicBezTo>
                    <a:pt x="21763" y="179"/>
                    <a:pt x="24469" y="2884"/>
                    <a:pt x="24469" y="6207"/>
                  </a:cubicBezTo>
                  <a:lnTo>
                    <a:pt x="24469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27"/>
            <p:cNvSpPr/>
            <p:nvPr/>
          </p:nvSpPr>
          <p:spPr>
            <a:xfrm>
              <a:off x="5766425" y="4827850"/>
              <a:ext cx="650500" cy="758450"/>
            </a:xfrm>
            <a:custGeom>
              <a:rect b="b" l="l" r="r" t="t"/>
              <a:pathLst>
                <a:path extrusionOk="0" h="30338" w="2602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27"/>
            <p:cNvSpPr/>
            <p:nvPr/>
          </p:nvSpPr>
          <p:spPr>
            <a:xfrm>
              <a:off x="5803225" y="4860200"/>
              <a:ext cx="613225" cy="726100"/>
            </a:xfrm>
            <a:custGeom>
              <a:rect b="b" l="l" r="r" t="t"/>
              <a:pathLst>
                <a:path extrusionOk="0" h="29044" w="24529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28" y="29043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27"/>
            <p:cNvSpPr/>
            <p:nvPr/>
          </p:nvSpPr>
          <p:spPr>
            <a:xfrm>
              <a:off x="57664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27"/>
            <p:cNvSpPr/>
            <p:nvPr/>
          </p:nvSpPr>
          <p:spPr>
            <a:xfrm>
              <a:off x="5803725" y="4899475"/>
              <a:ext cx="612725" cy="687325"/>
            </a:xfrm>
            <a:custGeom>
              <a:rect b="b" l="l" r="r" t="t"/>
              <a:pathLst>
                <a:path extrusionOk="0" h="27493" w="24509">
                  <a:moveTo>
                    <a:pt x="22479" y="1"/>
                  </a:moveTo>
                  <a:cubicBezTo>
                    <a:pt x="2003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508" y="27492"/>
                  </a:lnTo>
                  <a:lnTo>
                    <a:pt x="24508" y="4516"/>
                  </a:lnTo>
                  <a:cubicBezTo>
                    <a:pt x="2450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27"/>
            <p:cNvSpPr/>
            <p:nvPr/>
          </p:nvSpPr>
          <p:spPr>
            <a:xfrm>
              <a:off x="580372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508" y="2884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27"/>
            <p:cNvSpPr/>
            <p:nvPr/>
          </p:nvSpPr>
          <p:spPr>
            <a:xfrm>
              <a:off x="5004025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27"/>
            <p:cNvSpPr/>
            <p:nvPr/>
          </p:nvSpPr>
          <p:spPr>
            <a:xfrm>
              <a:off x="504132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27"/>
            <p:cNvSpPr/>
            <p:nvPr/>
          </p:nvSpPr>
          <p:spPr>
            <a:xfrm>
              <a:off x="50040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27"/>
            <p:cNvSpPr/>
            <p:nvPr/>
          </p:nvSpPr>
          <p:spPr>
            <a:xfrm>
              <a:off x="5041825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2479" y="1"/>
                  </a:moveTo>
                  <a:cubicBezTo>
                    <a:pt x="20013" y="1831"/>
                    <a:pt x="1724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27"/>
            <p:cNvSpPr/>
            <p:nvPr/>
          </p:nvSpPr>
          <p:spPr>
            <a:xfrm>
              <a:off x="5041325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88" y="0"/>
                  </a:moveTo>
                  <a:cubicBezTo>
                    <a:pt x="2726" y="0"/>
                    <a:pt x="21" y="2725"/>
                    <a:pt x="1" y="6087"/>
                  </a:cubicBezTo>
                  <a:lnTo>
                    <a:pt x="1" y="29043"/>
                  </a:lnTo>
                  <a:lnTo>
                    <a:pt x="220" y="29043"/>
                  </a:lnTo>
                  <a:lnTo>
                    <a:pt x="220" y="6207"/>
                  </a:lnTo>
                  <a:cubicBezTo>
                    <a:pt x="220" y="2884"/>
                    <a:pt x="2905" y="179"/>
                    <a:pt x="6227" y="179"/>
                  </a:cubicBezTo>
                  <a:lnTo>
                    <a:pt x="18461" y="179"/>
                  </a:lnTo>
                  <a:cubicBezTo>
                    <a:pt x="21783" y="179"/>
                    <a:pt x="24489" y="2884"/>
                    <a:pt x="24489" y="6207"/>
                  </a:cubicBezTo>
                  <a:lnTo>
                    <a:pt x="24489" y="6087"/>
                  </a:lnTo>
                  <a:cubicBezTo>
                    <a:pt x="2448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27"/>
            <p:cNvSpPr/>
            <p:nvPr/>
          </p:nvSpPr>
          <p:spPr>
            <a:xfrm>
              <a:off x="4241650" y="4827850"/>
              <a:ext cx="650500" cy="758450"/>
            </a:xfrm>
            <a:custGeom>
              <a:rect b="b" l="l" r="r" t="t"/>
              <a:pathLst>
                <a:path extrusionOk="0" h="30338" w="2602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27"/>
            <p:cNvSpPr/>
            <p:nvPr/>
          </p:nvSpPr>
          <p:spPr>
            <a:xfrm>
              <a:off x="427845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27"/>
            <p:cNvSpPr/>
            <p:nvPr/>
          </p:nvSpPr>
          <p:spPr>
            <a:xfrm>
              <a:off x="424165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27"/>
            <p:cNvSpPr/>
            <p:nvPr/>
          </p:nvSpPr>
          <p:spPr>
            <a:xfrm>
              <a:off x="427895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2479" y="1"/>
                  </a:moveTo>
                  <a:cubicBezTo>
                    <a:pt x="2001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451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27"/>
            <p:cNvSpPr/>
            <p:nvPr/>
          </p:nvSpPr>
          <p:spPr>
            <a:xfrm>
              <a:off x="4278950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87" y="0"/>
                  </a:moveTo>
                  <a:cubicBezTo>
                    <a:pt x="274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4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p27"/>
            <p:cNvSpPr/>
            <p:nvPr/>
          </p:nvSpPr>
          <p:spPr>
            <a:xfrm>
              <a:off x="810650" y="5031275"/>
              <a:ext cx="650525" cy="553025"/>
            </a:xfrm>
            <a:custGeom>
              <a:rect b="b" l="l" r="r" t="t"/>
              <a:pathLst>
                <a:path extrusionOk="0" h="22121" w="26021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27"/>
            <p:cNvSpPr/>
            <p:nvPr/>
          </p:nvSpPr>
          <p:spPr>
            <a:xfrm>
              <a:off x="810650" y="5063600"/>
              <a:ext cx="613225" cy="520700"/>
            </a:xfrm>
            <a:custGeom>
              <a:rect b="b" l="l" r="r" t="t"/>
              <a:pathLst>
                <a:path extrusionOk="0" h="20828" w="24529">
                  <a:moveTo>
                    <a:pt x="608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27"/>
            <p:cNvSpPr/>
            <p:nvPr/>
          </p:nvSpPr>
          <p:spPr>
            <a:xfrm>
              <a:off x="1325875" y="5265000"/>
              <a:ext cx="135300" cy="319300"/>
            </a:xfrm>
            <a:custGeom>
              <a:rect b="b" l="l" r="r" t="t"/>
              <a:pathLst>
                <a:path extrusionOk="0" h="12772" w="5412">
                  <a:moveTo>
                    <a:pt x="5411" y="1"/>
                  </a:moveTo>
                  <a:cubicBezTo>
                    <a:pt x="5116" y="1009"/>
                    <a:pt x="4929" y="1390"/>
                    <a:pt x="4575" y="1390"/>
                  </a:cubicBezTo>
                  <a:cubicBezTo>
                    <a:pt x="4405" y="1390"/>
                    <a:pt x="4197" y="1303"/>
                    <a:pt x="3919" y="1154"/>
                  </a:cubicBezTo>
                  <a:lnTo>
                    <a:pt x="1" y="12772"/>
                  </a:lnTo>
                  <a:lnTo>
                    <a:pt x="5411" y="12772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p27"/>
            <p:cNvSpPr/>
            <p:nvPr/>
          </p:nvSpPr>
          <p:spPr>
            <a:xfrm>
              <a:off x="810650" y="5138200"/>
              <a:ext cx="612225" cy="481425"/>
            </a:xfrm>
            <a:custGeom>
              <a:rect b="b" l="l" r="r" t="t"/>
              <a:pathLst>
                <a:path extrusionOk="0" h="19257" w="24489">
                  <a:moveTo>
                    <a:pt x="2010" y="0"/>
                  </a:moveTo>
                  <a:cubicBezTo>
                    <a:pt x="777" y="1114"/>
                    <a:pt x="1" y="2705"/>
                    <a:pt x="1" y="4516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7659"/>
                  </a:lnTo>
                  <a:cubicBezTo>
                    <a:pt x="20053" y="5689"/>
                    <a:pt x="14880" y="5570"/>
                    <a:pt x="10166" y="4138"/>
                  </a:cubicBezTo>
                  <a:cubicBezTo>
                    <a:pt x="7242" y="3243"/>
                    <a:pt x="4477" y="183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27"/>
            <p:cNvSpPr/>
            <p:nvPr/>
          </p:nvSpPr>
          <p:spPr>
            <a:xfrm>
              <a:off x="811150" y="5063600"/>
              <a:ext cx="612725" cy="520700"/>
            </a:xfrm>
            <a:custGeom>
              <a:rect b="b" l="l" r="r" t="t"/>
              <a:pathLst>
                <a:path extrusionOk="0" h="20828" w="24509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26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27"/>
            <p:cNvSpPr/>
            <p:nvPr/>
          </p:nvSpPr>
          <p:spPr>
            <a:xfrm>
              <a:off x="1573050" y="5031275"/>
              <a:ext cx="650000" cy="553025"/>
            </a:xfrm>
            <a:custGeom>
              <a:rect b="b" l="l" r="r" t="t"/>
              <a:pathLst>
                <a:path extrusionOk="0" h="22121" w="2600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p27"/>
            <p:cNvSpPr/>
            <p:nvPr/>
          </p:nvSpPr>
          <p:spPr>
            <a:xfrm>
              <a:off x="1573550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08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27"/>
            <p:cNvSpPr/>
            <p:nvPr/>
          </p:nvSpPr>
          <p:spPr>
            <a:xfrm>
              <a:off x="2088750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1"/>
                  </a:moveTo>
                  <a:cubicBezTo>
                    <a:pt x="5090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p27"/>
            <p:cNvSpPr/>
            <p:nvPr/>
          </p:nvSpPr>
          <p:spPr>
            <a:xfrm>
              <a:off x="1573550" y="5102375"/>
              <a:ext cx="612200" cy="481925"/>
            </a:xfrm>
            <a:custGeom>
              <a:rect b="b" l="l" r="r" t="t"/>
              <a:pathLst>
                <a:path extrusionOk="0" h="19277" w="24488">
                  <a:moveTo>
                    <a:pt x="200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2" y="5710"/>
                    <a:pt x="14860" y="5571"/>
                    <a:pt x="10165" y="4158"/>
                  </a:cubicBezTo>
                  <a:cubicBezTo>
                    <a:pt x="7241" y="3263"/>
                    <a:pt x="4476" y="185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1" name="Google Shape;4491;p27"/>
            <p:cNvSpPr/>
            <p:nvPr/>
          </p:nvSpPr>
          <p:spPr>
            <a:xfrm>
              <a:off x="1573550" y="5063600"/>
              <a:ext cx="612200" cy="520700"/>
            </a:xfrm>
            <a:custGeom>
              <a:rect b="b" l="l" r="r" t="t"/>
              <a:pathLst>
                <a:path extrusionOk="0" h="20828" w="24488">
                  <a:moveTo>
                    <a:pt x="6067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06" y="159"/>
                    <a:pt x="600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p27"/>
            <p:cNvSpPr/>
            <p:nvPr/>
          </p:nvSpPr>
          <p:spPr>
            <a:xfrm>
              <a:off x="2335925" y="5031275"/>
              <a:ext cx="650025" cy="553025"/>
            </a:xfrm>
            <a:custGeom>
              <a:rect b="b" l="l" r="r" t="t"/>
              <a:pathLst>
                <a:path extrusionOk="0" h="22121" w="26001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27"/>
            <p:cNvSpPr/>
            <p:nvPr/>
          </p:nvSpPr>
          <p:spPr>
            <a:xfrm>
              <a:off x="2335925" y="5063600"/>
              <a:ext cx="612725" cy="520700"/>
            </a:xfrm>
            <a:custGeom>
              <a:rect b="b" l="l" r="r" t="t"/>
              <a:pathLst>
                <a:path extrusionOk="0" h="20828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p27"/>
            <p:cNvSpPr/>
            <p:nvPr/>
          </p:nvSpPr>
          <p:spPr>
            <a:xfrm>
              <a:off x="2851150" y="5265000"/>
              <a:ext cx="134800" cy="319300"/>
            </a:xfrm>
            <a:custGeom>
              <a:rect b="b" l="l" r="r" t="t"/>
              <a:pathLst>
                <a:path extrusionOk="0" h="12772" w="5392">
                  <a:moveTo>
                    <a:pt x="5391" y="1"/>
                  </a:moveTo>
                  <a:cubicBezTo>
                    <a:pt x="5109" y="1009"/>
                    <a:pt x="4927" y="1390"/>
                    <a:pt x="4568" y="1390"/>
                  </a:cubicBezTo>
                  <a:cubicBezTo>
                    <a:pt x="4396" y="1390"/>
                    <a:pt x="4183" y="1303"/>
                    <a:pt x="3899" y="1154"/>
                  </a:cubicBezTo>
                  <a:lnTo>
                    <a:pt x="0" y="12772"/>
                  </a:lnTo>
                  <a:lnTo>
                    <a:pt x="5391" y="12772"/>
                  </a:lnTo>
                  <a:lnTo>
                    <a:pt x="539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27"/>
            <p:cNvSpPr/>
            <p:nvPr/>
          </p:nvSpPr>
          <p:spPr>
            <a:xfrm>
              <a:off x="2335925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1"/>
                  </a:moveTo>
                  <a:cubicBezTo>
                    <a:pt x="757" y="1115"/>
                    <a:pt x="1" y="2706"/>
                    <a:pt x="1" y="4536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3" y="5710"/>
                    <a:pt x="14860" y="5571"/>
                    <a:pt x="10166" y="4158"/>
                  </a:cubicBezTo>
                  <a:cubicBezTo>
                    <a:pt x="7222" y="3263"/>
                    <a:pt x="4476" y="185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27"/>
            <p:cNvSpPr/>
            <p:nvPr/>
          </p:nvSpPr>
          <p:spPr>
            <a:xfrm>
              <a:off x="2335925" y="5063600"/>
              <a:ext cx="612225" cy="520700"/>
            </a:xfrm>
            <a:custGeom>
              <a:rect b="b" l="l" r="r" t="t"/>
              <a:pathLst>
                <a:path extrusionOk="0" h="20828" w="24489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06" y="159"/>
                    <a:pt x="6008" y="159"/>
                  </a:cubicBezTo>
                  <a:lnTo>
                    <a:pt x="1824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27"/>
            <p:cNvSpPr/>
            <p:nvPr/>
          </p:nvSpPr>
          <p:spPr>
            <a:xfrm>
              <a:off x="3097825" y="5031275"/>
              <a:ext cx="650500" cy="553025"/>
            </a:xfrm>
            <a:custGeom>
              <a:rect b="b" l="l" r="r" t="t"/>
              <a:pathLst>
                <a:path extrusionOk="0" h="22121" w="2602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p27"/>
            <p:cNvSpPr/>
            <p:nvPr/>
          </p:nvSpPr>
          <p:spPr>
            <a:xfrm>
              <a:off x="3097825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p27"/>
            <p:cNvSpPr/>
            <p:nvPr/>
          </p:nvSpPr>
          <p:spPr>
            <a:xfrm>
              <a:off x="3614025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27"/>
            <p:cNvSpPr/>
            <p:nvPr/>
          </p:nvSpPr>
          <p:spPr>
            <a:xfrm>
              <a:off x="3098325" y="5102375"/>
              <a:ext cx="612700" cy="481925"/>
            </a:xfrm>
            <a:custGeom>
              <a:rect b="b" l="l" r="r" t="t"/>
              <a:pathLst>
                <a:path extrusionOk="0" h="19277" w="24508">
                  <a:moveTo>
                    <a:pt x="202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59"/>
                  </a:lnTo>
                  <a:cubicBezTo>
                    <a:pt x="20052" y="5710"/>
                    <a:pt x="14880" y="5571"/>
                    <a:pt x="10185" y="4158"/>
                  </a:cubicBezTo>
                  <a:cubicBezTo>
                    <a:pt x="7241" y="3263"/>
                    <a:pt x="4476" y="185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27"/>
            <p:cNvSpPr/>
            <p:nvPr/>
          </p:nvSpPr>
          <p:spPr>
            <a:xfrm>
              <a:off x="3098325" y="5063600"/>
              <a:ext cx="612700" cy="520700"/>
            </a:xfrm>
            <a:custGeom>
              <a:rect b="b" l="l" r="r" t="t"/>
              <a:pathLst>
                <a:path extrusionOk="0" h="20828" w="24508">
                  <a:moveTo>
                    <a:pt x="606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25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50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27"/>
            <p:cNvSpPr/>
            <p:nvPr/>
          </p:nvSpPr>
          <p:spPr>
            <a:xfrm>
              <a:off x="6147875" y="5031275"/>
              <a:ext cx="650000" cy="553025"/>
            </a:xfrm>
            <a:custGeom>
              <a:rect b="b" l="l" r="r" t="t"/>
              <a:pathLst>
                <a:path extrusionOk="0" h="22121" w="2600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27"/>
            <p:cNvSpPr/>
            <p:nvPr/>
          </p:nvSpPr>
          <p:spPr>
            <a:xfrm>
              <a:off x="6184175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10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27"/>
            <p:cNvSpPr/>
            <p:nvPr/>
          </p:nvSpPr>
          <p:spPr>
            <a:xfrm>
              <a:off x="6147875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08" y="1303"/>
                    <a:pt x="996" y="1390"/>
                    <a:pt x="824" y="1390"/>
                  </a:cubicBezTo>
                  <a:cubicBezTo>
                    <a:pt x="465" y="1390"/>
                    <a:pt x="282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27"/>
            <p:cNvSpPr/>
            <p:nvPr/>
          </p:nvSpPr>
          <p:spPr>
            <a:xfrm>
              <a:off x="6185150" y="5138200"/>
              <a:ext cx="612225" cy="481425"/>
            </a:xfrm>
            <a:custGeom>
              <a:rect b="b" l="l" r="r" t="t"/>
              <a:pathLst>
                <a:path extrusionOk="0" h="19257" w="24489">
                  <a:moveTo>
                    <a:pt x="22480" y="0"/>
                  </a:moveTo>
                  <a:cubicBezTo>
                    <a:pt x="20013" y="1830"/>
                    <a:pt x="17248" y="3243"/>
                    <a:pt x="14324" y="4138"/>
                  </a:cubicBezTo>
                  <a:cubicBezTo>
                    <a:pt x="9609" y="5570"/>
                    <a:pt x="4437" y="5689"/>
                    <a:pt x="1" y="7659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4516"/>
                  </a:lnTo>
                  <a:cubicBezTo>
                    <a:pt x="24489" y="2705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27"/>
            <p:cNvSpPr/>
            <p:nvPr/>
          </p:nvSpPr>
          <p:spPr>
            <a:xfrm>
              <a:off x="6184675" y="5063600"/>
              <a:ext cx="612700" cy="520700"/>
            </a:xfrm>
            <a:custGeom>
              <a:rect b="b" l="l" r="r" t="t"/>
              <a:pathLst>
                <a:path extrusionOk="0" h="20828" w="24508">
                  <a:moveTo>
                    <a:pt x="6107" y="0"/>
                  </a:moveTo>
                  <a:cubicBezTo>
                    <a:pt x="2745" y="0"/>
                    <a:pt x="2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802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27"/>
            <p:cNvSpPr/>
            <p:nvPr/>
          </p:nvSpPr>
          <p:spPr>
            <a:xfrm>
              <a:off x="5385475" y="5031275"/>
              <a:ext cx="650525" cy="553025"/>
            </a:xfrm>
            <a:custGeom>
              <a:rect b="b" l="l" r="r" t="t"/>
              <a:pathLst>
                <a:path extrusionOk="0" h="22121" w="2602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27"/>
            <p:cNvSpPr/>
            <p:nvPr/>
          </p:nvSpPr>
          <p:spPr>
            <a:xfrm>
              <a:off x="5422275" y="5063600"/>
              <a:ext cx="612725" cy="520700"/>
            </a:xfrm>
            <a:custGeom>
              <a:rect b="b" l="l" r="r" t="t"/>
              <a:pathLst>
                <a:path extrusionOk="0" h="20828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27"/>
            <p:cNvSpPr/>
            <p:nvPr/>
          </p:nvSpPr>
          <p:spPr>
            <a:xfrm>
              <a:off x="5385475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27"/>
            <p:cNvSpPr/>
            <p:nvPr/>
          </p:nvSpPr>
          <p:spPr>
            <a:xfrm>
              <a:off x="5422775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51"/>
                    <a:pt x="17267" y="3263"/>
                    <a:pt x="14323" y="4158"/>
                  </a:cubicBezTo>
                  <a:cubicBezTo>
                    <a:pt x="9629" y="5571"/>
                    <a:pt x="4456" y="5710"/>
                    <a:pt x="0" y="7659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27"/>
            <p:cNvSpPr/>
            <p:nvPr/>
          </p:nvSpPr>
          <p:spPr>
            <a:xfrm>
              <a:off x="5422775" y="5063600"/>
              <a:ext cx="611725" cy="520700"/>
            </a:xfrm>
            <a:custGeom>
              <a:rect b="b" l="l" r="r" t="t"/>
              <a:pathLst>
                <a:path extrusionOk="0" h="20828" w="24469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199" y="20828"/>
                  </a:lnTo>
                  <a:lnTo>
                    <a:pt x="199" y="6207"/>
                  </a:lnTo>
                  <a:cubicBezTo>
                    <a:pt x="199" y="2885"/>
                    <a:pt x="2885" y="159"/>
                    <a:pt x="6207" y="159"/>
                  </a:cubicBezTo>
                  <a:lnTo>
                    <a:pt x="18441" y="159"/>
                  </a:lnTo>
                  <a:cubicBezTo>
                    <a:pt x="21763" y="159"/>
                    <a:pt x="24468" y="2885"/>
                    <a:pt x="24468" y="6207"/>
                  </a:cubicBezTo>
                  <a:lnTo>
                    <a:pt x="2446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27"/>
            <p:cNvSpPr/>
            <p:nvPr/>
          </p:nvSpPr>
          <p:spPr>
            <a:xfrm>
              <a:off x="4622600" y="5031275"/>
              <a:ext cx="650500" cy="553025"/>
            </a:xfrm>
            <a:custGeom>
              <a:rect b="b" l="l" r="r" t="t"/>
              <a:pathLst>
                <a:path extrusionOk="0" h="22121" w="2602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27"/>
            <p:cNvSpPr/>
            <p:nvPr/>
          </p:nvSpPr>
          <p:spPr>
            <a:xfrm>
              <a:off x="4659900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27"/>
            <p:cNvSpPr/>
            <p:nvPr/>
          </p:nvSpPr>
          <p:spPr>
            <a:xfrm>
              <a:off x="4622600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15" y="1303"/>
                    <a:pt x="1007" y="1390"/>
                    <a:pt x="837" y="1390"/>
                  </a:cubicBezTo>
                  <a:cubicBezTo>
                    <a:pt x="483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27"/>
            <p:cNvSpPr/>
            <p:nvPr/>
          </p:nvSpPr>
          <p:spPr>
            <a:xfrm>
              <a:off x="4660875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60" y="1"/>
                  </a:moveTo>
                  <a:cubicBezTo>
                    <a:pt x="20013" y="1851"/>
                    <a:pt x="17248" y="3263"/>
                    <a:pt x="14324" y="4158"/>
                  </a:cubicBezTo>
                  <a:cubicBezTo>
                    <a:pt x="9609" y="5571"/>
                    <a:pt x="4437" y="5710"/>
                    <a:pt x="1" y="7659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36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27"/>
            <p:cNvSpPr/>
            <p:nvPr/>
          </p:nvSpPr>
          <p:spPr>
            <a:xfrm>
              <a:off x="4659900" y="5063600"/>
              <a:ext cx="612700" cy="520700"/>
            </a:xfrm>
            <a:custGeom>
              <a:rect b="b" l="l" r="r" t="t"/>
              <a:pathLst>
                <a:path extrusionOk="0" h="20828" w="24508">
                  <a:moveTo>
                    <a:pt x="6107" y="0"/>
                  </a:moveTo>
                  <a:cubicBezTo>
                    <a:pt x="2745" y="0"/>
                    <a:pt x="4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783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27"/>
            <p:cNvSpPr/>
            <p:nvPr/>
          </p:nvSpPr>
          <p:spPr>
            <a:xfrm>
              <a:off x="3860700" y="5031275"/>
              <a:ext cx="650025" cy="553025"/>
            </a:xfrm>
            <a:custGeom>
              <a:rect b="b" l="l" r="r" t="t"/>
              <a:pathLst>
                <a:path extrusionOk="0" h="22121" w="2600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27"/>
            <p:cNvSpPr/>
            <p:nvPr/>
          </p:nvSpPr>
          <p:spPr>
            <a:xfrm>
              <a:off x="3897000" y="5063600"/>
              <a:ext cx="613225" cy="520700"/>
            </a:xfrm>
            <a:custGeom>
              <a:rect b="b" l="l" r="r" t="t"/>
              <a:pathLst>
                <a:path extrusionOk="0" h="20828" w="24529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27"/>
            <p:cNvSpPr/>
            <p:nvPr/>
          </p:nvSpPr>
          <p:spPr>
            <a:xfrm>
              <a:off x="3860700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27"/>
            <p:cNvSpPr/>
            <p:nvPr/>
          </p:nvSpPr>
          <p:spPr>
            <a:xfrm>
              <a:off x="3898000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51"/>
                    <a:pt x="17247" y="3263"/>
                    <a:pt x="14323" y="4158"/>
                  </a:cubicBezTo>
                  <a:cubicBezTo>
                    <a:pt x="9629" y="5571"/>
                    <a:pt x="4456" y="5710"/>
                    <a:pt x="1" y="7659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27"/>
            <p:cNvSpPr/>
            <p:nvPr/>
          </p:nvSpPr>
          <p:spPr>
            <a:xfrm>
              <a:off x="3898000" y="5063600"/>
              <a:ext cx="612225" cy="520700"/>
            </a:xfrm>
            <a:custGeom>
              <a:rect b="b" l="l" r="r" t="t"/>
              <a:pathLst>
                <a:path extrusionOk="0" h="20828" w="2448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59"/>
                    <a:pt x="6247" y="159"/>
                  </a:cubicBezTo>
                  <a:lnTo>
                    <a:pt x="18481" y="159"/>
                  </a:lnTo>
                  <a:cubicBezTo>
                    <a:pt x="21783" y="159"/>
                    <a:pt x="24488" y="2885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22" name="Google Shape;4522;p27"/>
          <p:cNvSpPr txBox="1"/>
          <p:nvPr>
            <p:ph idx="1" type="subTitle"/>
          </p:nvPr>
        </p:nvSpPr>
        <p:spPr>
          <a:xfrm>
            <a:off x="1620399" y="1416750"/>
            <a:ext cx="1529700" cy="45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1pPr>
            <a:lvl2pPr lvl="1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2pPr>
            <a:lvl3pPr lvl="2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3pPr>
            <a:lvl4pPr lvl="3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4pPr>
            <a:lvl5pPr lvl="4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5pPr>
            <a:lvl6pPr lvl="5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6pPr>
            <a:lvl7pPr lvl="6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7pPr>
            <a:lvl8pPr lvl="7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8pPr>
            <a:lvl9pPr lvl="8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9pPr>
          </a:lstStyle>
          <a:p/>
        </p:txBody>
      </p:sp>
      <p:sp>
        <p:nvSpPr>
          <p:cNvPr id="4523" name="Google Shape;4523;p27"/>
          <p:cNvSpPr txBox="1"/>
          <p:nvPr>
            <p:ph idx="2" type="subTitle"/>
          </p:nvPr>
        </p:nvSpPr>
        <p:spPr>
          <a:xfrm>
            <a:off x="1624171" y="1828101"/>
            <a:ext cx="1529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4" name="Google Shape;4524;p27"/>
          <p:cNvSpPr txBox="1"/>
          <p:nvPr>
            <p:ph idx="3" type="subTitle"/>
          </p:nvPr>
        </p:nvSpPr>
        <p:spPr>
          <a:xfrm>
            <a:off x="5992600" y="1416750"/>
            <a:ext cx="1529700" cy="45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9pPr>
          </a:lstStyle>
          <a:p/>
        </p:txBody>
      </p:sp>
      <p:sp>
        <p:nvSpPr>
          <p:cNvPr id="4525" name="Google Shape;4525;p27"/>
          <p:cNvSpPr txBox="1"/>
          <p:nvPr>
            <p:ph idx="4" type="subTitle"/>
          </p:nvPr>
        </p:nvSpPr>
        <p:spPr>
          <a:xfrm>
            <a:off x="5996372" y="1828101"/>
            <a:ext cx="1529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6" name="Google Shape;4526;p27"/>
          <p:cNvSpPr txBox="1"/>
          <p:nvPr>
            <p:ph idx="5" type="subTitle"/>
          </p:nvPr>
        </p:nvSpPr>
        <p:spPr>
          <a:xfrm>
            <a:off x="715097" y="2644825"/>
            <a:ext cx="1533600" cy="45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1pPr>
            <a:lvl2pPr lvl="1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2pPr>
            <a:lvl3pPr lvl="2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3pPr>
            <a:lvl4pPr lvl="3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4pPr>
            <a:lvl5pPr lvl="4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5pPr>
            <a:lvl6pPr lvl="5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6pPr>
            <a:lvl7pPr lvl="6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7pPr>
            <a:lvl8pPr lvl="7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8pPr>
            <a:lvl9pPr lvl="8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9pPr>
          </a:lstStyle>
          <a:p/>
        </p:txBody>
      </p:sp>
      <p:sp>
        <p:nvSpPr>
          <p:cNvPr id="4527" name="Google Shape;4527;p27"/>
          <p:cNvSpPr txBox="1"/>
          <p:nvPr>
            <p:ph idx="6" type="subTitle"/>
          </p:nvPr>
        </p:nvSpPr>
        <p:spPr>
          <a:xfrm>
            <a:off x="718878" y="3055208"/>
            <a:ext cx="15336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8" name="Google Shape;4528;p27"/>
          <p:cNvSpPr txBox="1"/>
          <p:nvPr>
            <p:ph idx="7" type="subTitle"/>
          </p:nvPr>
        </p:nvSpPr>
        <p:spPr>
          <a:xfrm>
            <a:off x="6886475" y="2644825"/>
            <a:ext cx="1529700" cy="45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9pPr>
          </a:lstStyle>
          <a:p/>
        </p:txBody>
      </p:sp>
      <p:sp>
        <p:nvSpPr>
          <p:cNvPr id="4529" name="Google Shape;4529;p27"/>
          <p:cNvSpPr txBox="1"/>
          <p:nvPr>
            <p:ph idx="8" type="subTitle"/>
          </p:nvPr>
        </p:nvSpPr>
        <p:spPr>
          <a:xfrm>
            <a:off x="6890247" y="3055204"/>
            <a:ext cx="1529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30" name="Google Shape;4530;p27"/>
          <p:cNvSpPr txBox="1"/>
          <p:nvPr>
            <p:ph type="title"/>
          </p:nvPr>
        </p:nvSpPr>
        <p:spPr>
          <a:xfrm>
            <a:off x="720000" y="604879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4531" name="Shape 4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32" name="Google Shape;4532;p28"/>
          <p:cNvGrpSpPr/>
          <p:nvPr/>
        </p:nvGrpSpPr>
        <p:grpSpPr>
          <a:xfrm flipH="1">
            <a:off x="893488" y="347143"/>
            <a:ext cx="8303665" cy="4656807"/>
            <a:chOff x="440375" y="347143"/>
            <a:chExt cx="8303665" cy="4656807"/>
          </a:xfrm>
        </p:grpSpPr>
        <p:sp>
          <p:nvSpPr>
            <p:cNvPr id="4533" name="Google Shape;4533;p28"/>
            <p:cNvSpPr/>
            <p:nvPr/>
          </p:nvSpPr>
          <p:spPr>
            <a:xfrm>
              <a:off x="440375" y="683150"/>
              <a:ext cx="8033600" cy="4320800"/>
            </a:xfrm>
            <a:custGeom>
              <a:rect b="b" l="l" r="r" t="t"/>
              <a:pathLst>
                <a:path extrusionOk="0" h="172832" w="321344">
                  <a:moveTo>
                    <a:pt x="308296" y="0"/>
                  </a:moveTo>
                  <a:lnTo>
                    <a:pt x="0" y="172832"/>
                  </a:lnTo>
                  <a:lnTo>
                    <a:pt x="299572" y="171503"/>
                  </a:lnTo>
                  <a:lnTo>
                    <a:pt x="321344" y="10525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4534" name="Google Shape;4534;p28"/>
            <p:cNvGrpSpPr/>
            <p:nvPr/>
          </p:nvGrpSpPr>
          <p:grpSpPr>
            <a:xfrm>
              <a:off x="8076260" y="347143"/>
              <a:ext cx="667780" cy="667824"/>
              <a:chOff x="8304860" y="-186257"/>
              <a:chExt cx="667780" cy="667824"/>
            </a:xfrm>
          </p:grpSpPr>
          <p:sp>
            <p:nvSpPr>
              <p:cNvPr id="4535" name="Google Shape;4535;p28"/>
              <p:cNvSpPr/>
              <p:nvPr/>
            </p:nvSpPr>
            <p:spPr>
              <a:xfrm rot="2373635">
                <a:off x="8691939" y="-98328"/>
                <a:ext cx="154012" cy="122309"/>
              </a:xfrm>
              <a:custGeom>
                <a:rect b="b" l="l" r="r" t="t"/>
                <a:pathLst>
                  <a:path extrusionOk="0" h="1929" w="2429">
                    <a:moveTo>
                      <a:pt x="250" y="1929"/>
                    </a:moveTo>
                    <a:lnTo>
                      <a:pt x="0" y="464"/>
                    </a:lnTo>
                    <a:cubicBezTo>
                      <a:pt x="0" y="464"/>
                      <a:pt x="1215" y="0"/>
                      <a:pt x="2429" y="464"/>
                    </a:cubicBezTo>
                    <a:lnTo>
                      <a:pt x="2179" y="192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6" name="Google Shape;4536;p28"/>
              <p:cNvSpPr/>
              <p:nvPr/>
            </p:nvSpPr>
            <p:spPr>
              <a:xfrm rot="2373635">
                <a:off x="8393925" y="-72211"/>
                <a:ext cx="505848" cy="410740"/>
              </a:xfrm>
              <a:custGeom>
                <a:rect b="b" l="l" r="r" t="t"/>
                <a:pathLst>
                  <a:path extrusionOk="0" h="6478" w="7978">
                    <a:moveTo>
                      <a:pt x="0" y="834"/>
                    </a:moveTo>
                    <a:lnTo>
                      <a:pt x="476" y="6478"/>
                    </a:lnTo>
                    <a:cubicBezTo>
                      <a:pt x="2703" y="5787"/>
                      <a:pt x="4977" y="5811"/>
                      <a:pt x="7513" y="6478"/>
                    </a:cubicBezTo>
                    <a:lnTo>
                      <a:pt x="7977" y="834"/>
                    </a:lnTo>
                    <a:cubicBezTo>
                      <a:pt x="5703" y="1"/>
                      <a:pt x="2429" y="1"/>
                      <a:pt x="0" y="8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7" name="Google Shape;4537;p28"/>
              <p:cNvSpPr/>
              <p:nvPr/>
            </p:nvSpPr>
            <p:spPr>
              <a:xfrm rot="2373635">
                <a:off x="8289601" y="239826"/>
                <a:ext cx="446184" cy="112545"/>
              </a:xfrm>
              <a:custGeom>
                <a:rect b="b" l="l" r="r" t="t"/>
                <a:pathLst>
                  <a:path extrusionOk="0" h="1775" w="7037">
                    <a:moveTo>
                      <a:pt x="0" y="798"/>
                    </a:moveTo>
                    <a:lnTo>
                      <a:pt x="1048" y="1655"/>
                    </a:lnTo>
                    <a:lnTo>
                      <a:pt x="5692" y="1774"/>
                    </a:lnTo>
                    <a:lnTo>
                      <a:pt x="7037" y="798"/>
                    </a:lnTo>
                    <a:cubicBezTo>
                      <a:pt x="4656" y="84"/>
                      <a:pt x="2513" y="0"/>
                      <a:pt x="0" y="7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8" name="Google Shape;4538;p28"/>
              <p:cNvSpPr/>
              <p:nvPr/>
            </p:nvSpPr>
            <p:spPr>
              <a:xfrm rot="2373635">
                <a:off x="8345212" y="270738"/>
                <a:ext cx="319373" cy="67210"/>
              </a:xfrm>
              <a:custGeom>
                <a:rect b="b" l="l" r="r" t="t"/>
                <a:pathLst>
                  <a:path extrusionOk="0" h="1060" w="5037">
                    <a:moveTo>
                      <a:pt x="5037" y="524"/>
                    </a:moveTo>
                    <a:cubicBezTo>
                      <a:pt x="5037" y="822"/>
                      <a:pt x="3906" y="1060"/>
                      <a:pt x="2525" y="1060"/>
                    </a:cubicBezTo>
                    <a:cubicBezTo>
                      <a:pt x="1132" y="1060"/>
                      <a:pt x="1" y="822"/>
                      <a:pt x="1" y="524"/>
                    </a:cubicBezTo>
                    <a:cubicBezTo>
                      <a:pt x="1" y="238"/>
                      <a:pt x="1132" y="0"/>
                      <a:pt x="2525" y="0"/>
                    </a:cubicBezTo>
                    <a:cubicBezTo>
                      <a:pt x="3906" y="0"/>
                      <a:pt x="5037" y="238"/>
                      <a:pt x="5037" y="5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539" name="Google Shape;4539;p28"/>
          <p:cNvGrpSpPr/>
          <p:nvPr/>
        </p:nvGrpSpPr>
        <p:grpSpPr>
          <a:xfrm>
            <a:off x="-39862" y="347143"/>
            <a:ext cx="8303665" cy="4656807"/>
            <a:chOff x="440375" y="347143"/>
            <a:chExt cx="8303665" cy="4656807"/>
          </a:xfrm>
        </p:grpSpPr>
        <p:sp>
          <p:nvSpPr>
            <p:cNvPr id="4540" name="Google Shape;4540;p28"/>
            <p:cNvSpPr/>
            <p:nvPr/>
          </p:nvSpPr>
          <p:spPr>
            <a:xfrm>
              <a:off x="440375" y="683150"/>
              <a:ext cx="8033600" cy="4320800"/>
            </a:xfrm>
            <a:custGeom>
              <a:rect b="b" l="l" r="r" t="t"/>
              <a:pathLst>
                <a:path extrusionOk="0" h="172832" w="321344">
                  <a:moveTo>
                    <a:pt x="308296" y="0"/>
                  </a:moveTo>
                  <a:lnTo>
                    <a:pt x="0" y="172832"/>
                  </a:lnTo>
                  <a:lnTo>
                    <a:pt x="299572" y="171503"/>
                  </a:lnTo>
                  <a:lnTo>
                    <a:pt x="321344" y="10525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4541" name="Google Shape;4541;p28"/>
            <p:cNvGrpSpPr/>
            <p:nvPr/>
          </p:nvGrpSpPr>
          <p:grpSpPr>
            <a:xfrm>
              <a:off x="8076260" y="347143"/>
              <a:ext cx="667780" cy="667824"/>
              <a:chOff x="8304860" y="-186257"/>
              <a:chExt cx="667780" cy="667824"/>
            </a:xfrm>
          </p:grpSpPr>
          <p:sp>
            <p:nvSpPr>
              <p:cNvPr id="4542" name="Google Shape;4542;p28"/>
              <p:cNvSpPr/>
              <p:nvPr/>
            </p:nvSpPr>
            <p:spPr>
              <a:xfrm rot="2373635">
                <a:off x="8691939" y="-98328"/>
                <a:ext cx="154012" cy="122309"/>
              </a:xfrm>
              <a:custGeom>
                <a:rect b="b" l="l" r="r" t="t"/>
                <a:pathLst>
                  <a:path extrusionOk="0" h="1929" w="2429">
                    <a:moveTo>
                      <a:pt x="250" y="1929"/>
                    </a:moveTo>
                    <a:lnTo>
                      <a:pt x="0" y="464"/>
                    </a:lnTo>
                    <a:cubicBezTo>
                      <a:pt x="0" y="464"/>
                      <a:pt x="1215" y="0"/>
                      <a:pt x="2429" y="464"/>
                    </a:cubicBezTo>
                    <a:lnTo>
                      <a:pt x="2179" y="192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3" name="Google Shape;4543;p28"/>
              <p:cNvSpPr/>
              <p:nvPr/>
            </p:nvSpPr>
            <p:spPr>
              <a:xfrm rot="2373635">
                <a:off x="8393925" y="-72211"/>
                <a:ext cx="505848" cy="410740"/>
              </a:xfrm>
              <a:custGeom>
                <a:rect b="b" l="l" r="r" t="t"/>
                <a:pathLst>
                  <a:path extrusionOk="0" h="6478" w="7978">
                    <a:moveTo>
                      <a:pt x="0" y="834"/>
                    </a:moveTo>
                    <a:lnTo>
                      <a:pt x="476" y="6478"/>
                    </a:lnTo>
                    <a:cubicBezTo>
                      <a:pt x="2703" y="5787"/>
                      <a:pt x="4977" y="5811"/>
                      <a:pt x="7513" y="6478"/>
                    </a:cubicBezTo>
                    <a:lnTo>
                      <a:pt x="7977" y="834"/>
                    </a:lnTo>
                    <a:cubicBezTo>
                      <a:pt x="5703" y="1"/>
                      <a:pt x="2429" y="1"/>
                      <a:pt x="0" y="8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4" name="Google Shape;4544;p28"/>
              <p:cNvSpPr/>
              <p:nvPr/>
            </p:nvSpPr>
            <p:spPr>
              <a:xfrm rot="2373635">
                <a:off x="8289601" y="239826"/>
                <a:ext cx="446184" cy="112545"/>
              </a:xfrm>
              <a:custGeom>
                <a:rect b="b" l="l" r="r" t="t"/>
                <a:pathLst>
                  <a:path extrusionOk="0" h="1775" w="7037">
                    <a:moveTo>
                      <a:pt x="0" y="798"/>
                    </a:moveTo>
                    <a:lnTo>
                      <a:pt x="1048" y="1655"/>
                    </a:lnTo>
                    <a:lnTo>
                      <a:pt x="5692" y="1774"/>
                    </a:lnTo>
                    <a:lnTo>
                      <a:pt x="7037" y="798"/>
                    </a:lnTo>
                    <a:cubicBezTo>
                      <a:pt x="4656" y="84"/>
                      <a:pt x="2513" y="0"/>
                      <a:pt x="0" y="7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5" name="Google Shape;4545;p28"/>
              <p:cNvSpPr/>
              <p:nvPr/>
            </p:nvSpPr>
            <p:spPr>
              <a:xfrm rot="2373635">
                <a:off x="8345212" y="270738"/>
                <a:ext cx="319373" cy="67210"/>
              </a:xfrm>
              <a:custGeom>
                <a:rect b="b" l="l" r="r" t="t"/>
                <a:pathLst>
                  <a:path extrusionOk="0" h="1060" w="5037">
                    <a:moveTo>
                      <a:pt x="5037" y="524"/>
                    </a:moveTo>
                    <a:cubicBezTo>
                      <a:pt x="5037" y="822"/>
                      <a:pt x="3906" y="1060"/>
                      <a:pt x="2525" y="1060"/>
                    </a:cubicBezTo>
                    <a:cubicBezTo>
                      <a:pt x="1132" y="1060"/>
                      <a:pt x="1" y="822"/>
                      <a:pt x="1" y="524"/>
                    </a:cubicBezTo>
                    <a:cubicBezTo>
                      <a:pt x="1" y="238"/>
                      <a:pt x="1132" y="0"/>
                      <a:pt x="2525" y="0"/>
                    </a:cubicBezTo>
                    <a:cubicBezTo>
                      <a:pt x="3906" y="0"/>
                      <a:pt x="5037" y="238"/>
                      <a:pt x="5037" y="5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546" name="Google Shape;4546;p28"/>
          <p:cNvSpPr/>
          <p:nvPr/>
        </p:nvSpPr>
        <p:spPr>
          <a:xfrm>
            <a:off x="-7175" y="4400950"/>
            <a:ext cx="9158700" cy="89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47" name="Google Shape;4547;p28"/>
          <p:cNvGrpSpPr/>
          <p:nvPr/>
        </p:nvGrpSpPr>
        <p:grpSpPr>
          <a:xfrm>
            <a:off x="33" y="-132178"/>
            <a:ext cx="1291188" cy="4951353"/>
            <a:chOff x="1440600" y="197825"/>
            <a:chExt cx="990175" cy="3797050"/>
          </a:xfrm>
        </p:grpSpPr>
        <p:sp>
          <p:nvSpPr>
            <p:cNvPr id="4548" name="Google Shape;4548;p28"/>
            <p:cNvSpPr/>
            <p:nvPr/>
          </p:nvSpPr>
          <p:spPr>
            <a:xfrm>
              <a:off x="1440600" y="197825"/>
              <a:ext cx="990175" cy="1889850"/>
            </a:xfrm>
            <a:custGeom>
              <a:rect b="b" l="l" r="r" t="t"/>
              <a:pathLst>
                <a:path extrusionOk="0" h="75594" w="39607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28"/>
            <p:cNvSpPr/>
            <p:nvPr/>
          </p:nvSpPr>
          <p:spPr>
            <a:xfrm>
              <a:off x="1440600" y="2105050"/>
              <a:ext cx="590825" cy="1889825"/>
            </a:xfrm>
            <a:custGeom>
              <a:rect b="b" l="l" r="r" t="t"/>
              <a:pathLst>
                <a:path extrusionOk="0" h="75593" w="23633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p28"/>
            <p:cNvSpPr/>
            <p:nvPr/>
          </p:nvSpPr>
          <p:spPr>
            <a:xfrm>
              <a:off x="1440600" y="197825"/>
              <a:ext cx="858875" cy="1889850"/>
            </a:xfrm>
            <a:custGeom>
              <a:rect b="b" l="l" r="r" t="t"/>
              <a:pathLst>
                <a:path extrusionOk="0" h="75594" w="34355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p28"/>
            <p:cNvSpPr/>
            <p:nvPr/>
          </p:nvSpPr>
          <p:spPr>
            <a:xfrm>
              <a:off x="1440600" y="197825"/>
              <a:ext cx="644550" cy="1889850"/>
            </a:xfrm>
            <a:custGeom>
              <a:rect b="b" l="l" r="r" t="t"/>
              <a:pathLst>
                <a:path extrusionOk="0" h="75594" w="25782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28"/>
            <p:cNvSpPr/>
            <p:nvPr/>
          </p:nvSpPr>
          <p:spPr>
            <a:xfrm>
              <a:off x="1526125" y="471350"/>
              <a:ext cx="341675" cy="1616325"/>
            </a:xfrm>
            <a:custGeom>
              <a:rect b="b" l="l" r="r" t="t"/>
              <a:pathLst>
                <a:path extrusionOk="0" h="64653" w="13667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p28"/>
            <p:cNvSpPr/>
            <p:nvPr/>
          </p:nvSpPr>
          <p:spPr>
            <a:xfrm>
              <a:off x="1440600" y="2105050"/>
              <a:ext cx="512750" cy="1889825"/>
            </a:xfrm>
            <a:custGeom>
              <a:rect b="b" l="l" r="r" t="t"/>
              <a:pathLst>
                <a:path extrusionOk="0" h="75593" w="2051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p28"/>
            <p:cNvSpPr/>
            <p:nvPr/>
          </p:nvSpPr>
          <p:spPr>
            <a:xfrm>
              <a:off x="1440600" y="2105050"/>
              <a:ext cx="384450" cy="1889825"/>
            </a:xfrm>
            <a:custGeom>
              <a:rect b="b" l="l" r="r" t="t"/>
              <a:pathLst>
                <a:path extrusionOk="0" h="75593" w="15378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28"/>
            <p:cNvSpPr/>
            <p:nvPr/>
          </p:nvSpPr>
          <p:spPr>
            <a:xfrm>
              <a:off x="1440600" y="2197550"/>
              <a:ext cx="214850" cy="1797325"/>
            </a:xfrm>
            <a:custGeom>
              <a:rect b="b" l="l" r="r" t="t"/>
              <a:pathLst>
                <a:path extrusionOk="0" h="71893" w="8594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p28"/>
            <p:cNvSpPr/>
            <p:nvPr/>
          </p:nvSpPr>
          <p:spPr>
            <a:xfrm>
              <a:off x="1440600" y="2035925"/>
              <a:ext cx="214850" cy="206400"/>
            </a:xfrm>
            <a:custGeom>
              <a:rect b="b" l="l" r="r" t="t"/>
              <a:pathLst>
                <a:path extrusionOk="0" h="8256" w="8594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57" name="Google Shape;4557;p28"/>
          <p:cNvGrpSpPr/>
          <p:nvPr/>
        </p:nvGrpSpPr>
        <p:grpSpPr>
          <a:xfrm flipH="1">
            <a:off x="7860233" y="-132178"/>
            <a:ext cx="1291188" cy="4951353"/>
            <a:chOff x="1440600" y="197825"/>
            <a:chExt cx="990175" cy="3797050"/>
          </a:xfrm>
        </p:grpSpPr>
        <p:sp>
          <p:nvSpPr>
            <p:cNvPr id="4558" name="Google Shape;4558;p28"/>
            <p:cNvSpPr/>
            <p:nvPr/>
          </p:nvSpPr>
          <p:spPr>
            <a:xfrm>
              <a:off x="1440600" y="197825"/>
              <a:ext cx="990175" cy="1889850"/>
            </a:xfrm>
            <a:custGeom>
              <a:rect b="b" l="l" r="r" t="t"/>
              <a:pathLst>
                <a:path extrusionOk="0" h="75594" w="39607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28"/>
            <p:cNvSpPr/>
            <p:nvPr/>
          </p:nvSpPr>
          <p:spPr>
            <a:xfrm>
              <a:off x="1440600" y="2105050"/>
              <a:ext cx="590825" cy="1889825"/>
            </a:xfrm>
            <a:custGeom>
              <a:rect b="b" l="l" r="r" t="t"/>
              <a:pathLst>
                <a:path extrusionOk="0" h="75593" w="23633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28"/>
            <p:cNvSpPr/>
            <p:nvPr/>
          </p:nvSpPr>
          <p:spPr>
            <a:xfrm>
              <a:off x="1440600" y="197825"/>
              <a:ext cx="858875" cy="1889850"/>
            </a:xfrm>
            <a:custGeom>
              <a:rect b="b" l="l" r="r" t="t"/>
              <a:pathLst>
                <a:path extrusionOk="0" h="75594" w="34355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28"/>
            <p:cNvSpPr/>
            <p:nvPr/>
          </p:nvSpPr>
          <p:spPr>
            <a:xfrm>
              <a:off x="1440600" y="197825"/>
              <a:ext cx="644550" cy="1889850"/>
            </a:xfrm>
            <a:custGeom>
              <a:rect b="b" l="l" r="r" t="t"/>
              <a:pathLst>
                <a:path extrusionOk="0" h="75594" w="25782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28"/>
            <p:cNvSpPr/>
            <p:nvPr/>
          </p:nvSpPr>
          <p:spPr>
            <a:xfrm>
              <a:off x="1526125" y="471350"/>
              <a:ext cx="341675" cy="1616325"/>
            </a:xfrm>
            <a:custGeom>
              <a:rect b="b" l="l" r="r" t="t"/>
              <a:pathLst>
                <a:path extrusionOk="0" h="64653" w="13667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28"/>
            <p:cNvSpPr/>
            <p:nvPr/>
          </p:nvSpPr>
          <p:spPr>
            <a:xfrm>
              <a:off x="1440600" y="2105050"/>
              <a:ext cx="512750" cy="1889825"/>
            </a:xfrm>
            <a:custGeom>
              <a:rect b="b" l="l" r="r" t="t"/>
              <a:pathLst>
                <a:path extrusionOk="0" h="75593" w="2051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28"/>
            <p:cNvSpPr/>
            <p:nvPr/>
          </p:nvSpPr>
          <p:spPr>
            <a:xfrm>
              <a:off x="1440600" y="2105050"/>
              <a:ext cx="384450" cy="1889825"/>
            </a:xfrm>
            <a:custGeom>
              <a:rect b="b" l="l" r="r" t="t"/>
              <a:pathLst>
                <a:path extrusionOk="0" h="75593" w="15378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28"/>
            <p:cNvSpPr/>
            <p:nvPr/>
          </p:nvSpPr>
          <p:spPr>
            <a:xfrm>
              <a:off x="1440600" y="2197550"/>
              <a:ext cx="214850" cy="1797325"/>
            </a:xfrm>
            <a:custGeom>
              <a:rect b="b" l="l" r="r" t="t"/>
              <a:pathLst>
                <a:path extrusionOk="0" h="71893" w="8594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28"/>
            <p:cNvSpPr/>
            <p:nvPr/>
          </p:nvSpPr>
          <p:spPr>
            <a:xfrm>
              <a:off x="1440600" y="2035925"/>
              <a:ext cx="214850" cy="206400"/>
            </a:xfrm>
            <a:custGeom>
              <a:rect b="b" l="l" r="r" t="t"/>
              <a:pathLst>
                <a:path extrusionOk="0" h="8256" w="8594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67" name="Google Shape;4567;p28"/>
          <p:cNvGrpSpPr/>
          <p:nvPr/>
        </p:nvGrpSpPr>
        <p:grpSpPr>
          <a:xfrm>
            <a:off x="-417858" y="-823150"/>
            <a:ext cx="9978772" cy="1382075"/>
            <a:chOff x="193475" y="-693375"/>
            <a:chExt cx="7221575" cy="1382075"/>
          </a:xfrm>
        </p:grpSpPr>
        <p:sp>
          <p:nvSpPr>
            <p:cNvPr id="4568" name="Google Shape;4568;p28"/>
            <p:cNvSpPr/>
            <p:nvPr/>
          </p:nvSpPr>
          <p:spPr>
            <a:xfrm>
              <a:off x="363575" y="384325"/>
              <a:ext cx="6883875" cy="304375"/>
            </a:xfrm>
            <a:custGeom>
              <a:rect b="b" l="l" r="r" t="t"/>
              <a:pathLst>
                <a:path extrusionOk="0" h="12175" w="275355">
                  <a:moveTo>
                    <a:pt x="0" y="0"/>
                  </a:moveTo>
                  <a:lnTo>
                    <a:pt x="0" y="9390"/>
                  </a:lnTo>
                  <a:lnTo>
                    <a:pt x="0" y="10782"/>
                  </a:lnTo>
                  <a:lnTo>
                    <a:pt x="14522" y="10782"/>
                  </a:lnTo>
                  <a:lnTo>
                    <a:pt x="14522" y="9370"/>
                  </a:lnTo>
                  <a:lnTo>
                    <a:pt x="16869" y="9370"/>
                  </a:lnTo>
                  <a:lnTo>
                    <a:pt x="16869" y="12175"/>
                  </a:lnTo>
                  <a:lnTo>
                    <a:pt x="30913" y="12175"/>
                  </a:lnTo>
                  <a:lnTo>
                    <a:pt x="30913" y="9370"/>
                  </a:lnTo>
                  <a:lnTo>
                    <a:pt x="33261" y="9370"/>
                  </a:lnTo>
                  <a:lnTo>
                    <a:pt x="33261" y="10782"/>
                  </a:lnTo>
                  <a:lnTo>
                    <a:pt x="47782" y="10782"/>
                  </a:lnTo>
                  <a:lnTo>
                    <a:pt x="47782" y="9370"/>
                  </a:lnTo>
                  <a:lnTo>
                    <a:pt x="50110" y="9370"/>
                  </a:lnTo>
                  <a:lnTo>
                    <a:pt x="50110" y="12175"/>
                  </a:lnTo>
                  <a:lnTo>
                    <a:pt x="64632" y="12175"/>
                  </a:lnTo>
                  <a:lnTo>
                    <a:pt x="64632" y="9370"/>
                  </a:lnTo>
                  <a:lnTo>
                    <a:pt x="66979" y="9370"/>
                  </a:lnTo>
                  <a:lnTo>
                    <a:pt x="66979" y="10782"/>
                  </a:lnTo>
                  <a:lnTo>
                    <a:pt x="81023" y="10782"/>
                  </a:lnTo>
                  <a:lnTo>
                    <a:pt x="81023" y="9370"/>
                  </a:lnTo>
                  <a:lnTo>
                    <a:pt x="83370" y="9370"/>
                  </a:lnTo>
                  <a:lnTo>
                    <a:pt x="83370" y="12175"/>
                  </a:lnTo>
                  <a:lnTo>
                    <a:pt x="97892" y="12175"/>
                  </a:lnTo>
                  <a:lnTo>
                    <a:pt x="97892" y="9370"/>
                  </a:lnTo>
                  <a:lnTo>
                    <a:pt x="101174" y="9370"/>
                  </a:lnTo>
                  <a:lnTo>
                    <a:pt x="101174" y="10782"/>
                  </a:lnTo>
                  <a:lnTo>
                    <a:pt x="115656" y="10782"/>
                  </a:lnTo>
                  <a:lnTo>
                    <a:pt x="115656" y="9370"/>
                  </a:lnTo>
                  <a:lnTo>
                    <a:pt x="118481" y="9370"/>
                  </a:lnTo>
                  <a:lnTo>
                    <a:pt x="118481" y="12175"/>
                  </a:lnTo>
                  <a:lnTo>
                    <a:pt x="133460" y="12175"/>
                  </a:lnTo>
                  <a:lnTo>
                    <a:pt x="133460" y="9370"/>
                  </a:lnTo>
                  <a:lnTo>
                    <a:pt x="136285" y="9370"/>
                  </a:lnTo>
                  <a:lnTo>
                    <a:pt x="136285" y="10782"/>
                  </a:lnTo>
                  <a:lnTo>
                    <a:pt x="151722" y="10782"/>
                  </a:lnTo>
                  <a:lnTo>
                    <a:pt x="151722" y="9370"/>
                  </a:lnTo>
                  <a:lnTo>
                    <a:pt x="154527" y="9370"/>
                  </a:lnTo>
                  <a:lnTo>
                    <a:pt x="154527" y="12175"/>
                  </a:lnTo>
                  <a:lnTo>
                    <a:pt x="169048" y="12175"/>
                  </a:lnTo>
                  <a:lnTo>
                    <a:pt x="169048" y="9370"/>
                  </a:lnTo>
                  <a:lnTo>
                    <a:pt x="172331" y="9370"/>
                  </a:lnTo>
                  <a:lnTo>
                    <a:pt x="172331" y="10782"/>
                  </a:lnTo>
                  <a:lnTo>
                    <a:pt x="186852" y="10782"/>
                  </a:lnTo>
                  <a:lnTo>
                    <a:pt x="186852" y="9370"/>
                  </a:lnTo>
                  <a:lnTo>
                    <a:pt x="190115" y="9370"/>
                  </a:lnTo>
                  <a:lnTo>
                    <a:pt x="190115" y="12175"/>
                  </a:lnTo>
                  <a:lnTo>
                    <a:pt x="204636" y="12175"/>
                  </a:lnTo>
                  <a:lnTo>
                    <a:pt x="204636" y="9370"/>
                  </a:lnTo>
                  <a:lnTo>
                    <a:pt x="207441" y="9370"/>
                  </a:lnTo>
                  <a:lnTo>
                    <a:pt x="207441" y="12175"/>
                  </a:lnTo>
                  <a:lnTo>
                    <a:pt x="222440" y="12175"/>
                  </a:lnTo>
                  <a:lnTo>
                    <a:pt x="222440" y="9370"/>
                  </a:lnTo>
                  <a:lnTo>
                    <a:pt x="225722" y="9370"/>
                  </a:lnTo>
                  <a:lnTo>
                    <a:pt x="225722" y="10782"/>
                  </a:lnTo>
                  <a:lnTo>
                    <a:pt x="240224" y="10782"/>
                  </a:lnTo>
                  <a:lnTo>
                    <a:pt x="240224" y="9370"/>
                  </a:lnTo>
                  <a:lnTo>
                    <a:pt x="243507" y="9370"/>
                  </a:lnTo>
                  <a:lnTo>
                    <a:pt x="243507" y="12175"/>
                  </a:lnTo>
                  <a:lnTo>
                    <a:pt x="257551" y="12175"/>
                  </a:lnTo>
                  <a:lnTo>
                    <a:pt x="257551" y="9370"/>
                  </a:lnTo>
                  <a:lnTo>
                    <a:pt x="260833" y="9370"/>
                  </a:lnTo>
                  <a:lnTo>
                    <a:pt x="260833" y="10782"/>
                  </a:lnTo>
                  <a:lnTo>
                    <a:pt x="275355" y="10782"/>
                  </a:lnTo>
                  <a:lnTo>
                    <a:pt x="275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28"/>
            <p:cNvSpPr/>
            <p:nvPr/>
          </p:nvSpPr>
          <p:spPr>
            <a:xfrm>
              <a:off x="363575" y="-634175"/>
              <a:ext cx="6695900" cy="1158775"/>
            </a:xfrm>
            <a:custGeom>
              <a:rect b="b" l="l" r="r" t="t"/>
              <a:pathLst>
                <a:path extrusionOk="0" h="46351" w="267836">
                  <a:moveTo>
                    <a:pt x="0" y="0"/>
                  </a:moveTo>
                  <a:lnTo>
                    <a:pt x="0" y="46350"/>
                  </a:lnTo>
                  <a:lnTo>
                    <a:pt x="267835" y="46350"/>
                  </a:lnTo>
                  <a:lnTo>
                    <a:pt x="26783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28"/>
            <p:cNvSpPr/>
            <p:nvPr/>
          </p:nvSpPr>
          <p:spPr>
            <a:xfrm>
              <a:off x="363575" y="-634175"/>
              <a:ext cx="363050" cy="1194575"/>
            </a:xfrm>
            <a:custGeom>
              <a:rect b="b" l="l" r="r" t="t"/>
              <a:pathLst>
                <a:path extrusionOk="0" h="47783" w="14522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28"/>
            <p:cNvSpPr/>
            <p:nvPr/>
          </p:nvSpPr>
          <p:spPr>
            <a:xfrm>
              <a:off x="434175" y="-634175"/>
              <a:ext cx="210900" cy="1194575"/>
            </a:xfrm>
            <a:custGeom>
              <a:rect b="b" l="l" r="r" t="t"/>
              <a:pathLst>
                <a:path extrusionOk="0" h="47783" w="8436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28"/>
            <p:cNvSpPr/>
            <p:nvPr/>
          </p:nvSpPr>
          <p:spPr>
            <a:xfrm>
              <a:off x="785300" y="-634175"/>
              <a:ext cx="351125" cy="1228900"/>
            </a:xfrm>
            <a:custGeom>
              <a:rect b="b" l="l" r="r" t="t"/>
              <a:pathLst>
                <a:path extrusionOk="0" h="49156" w="14045">
                  <a:moveTo>
                    <a:pt x="0" y="0"/>
                  </a:moveTo>
                  <a:lnTo>
                    <a:pt x="0" y="49155"/>
                  </a:lnTo>
                  <a:lnTo>
                    <a:pt x="14044" y="49155"/>
                  </a:lnTo>
                  <a:lnTo>
                    <a:pt x="14044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28"/>
            <p:cNvSpPr/>
            <p:nvPr/>
          </p:nvSpPr>
          <p:spPr>
            <a:xfrm>
              <a:off x="867350" y="-634175"/>
              <a:ext cx="187025" cy="1228900"/>
            </a:xfrm>
            <a:custGeom>
              <a:rect b="b" l="l" r="r" t="t"/>
              <a:pathLst>
                <a:path extrusionOk="0" h="49156" w="7481">
                  <a:moveTo>
                    <a:pt x="0" y="0"/>
                  </a:moveTo>
                  <a:lnTo>
                    <a:pt x="0" y="49155"/>
                  </a:lnTo>
                  <a:lnTo>
                    <a:pt x="7480" y="49155"/>
                  </a:lnTo>
                  <a:lnTo>
                    <a:pt x="7480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28"/>
            <p:cNvSpPr/>
            <p:nvPr/>
          </p:nvSpPr>
          <p:spPr>
            <a:xfrm>
              <a:off x="119507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28"/>
            <p:cNvSpPr/>
            <p:nvPr/>
          </p:nvSpPr>
          <p:spPr>
            <a:xfrm>
              <a:off x="1277150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0" y="0"/>
                  </a:moveTo>
                  <a:lnTo>
                    <a:pt x="0" y="47782"/>
                  </a:lnTo>
                  <a:lnTo>
                    <a:pt x="7957" y="47782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28"/>
            <p:cNvSpPr/>
            <p:nvPr/>
          </p:nvSpPr>
          <p:spPr>
            <a:xfrm>
              <a:off x="1616300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3" y="49155"/>
                  </a:lnTo>
                  <a:lnTo>
                    <a:pt x="14523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28"/>
            <p:cNvSpPr/>
            <p:nvPr/>
          </p:nvSpPr>
          <p:spPr>
            <a:xfrm>
              <a:off x="1698375" y="-634175"/>
              <a:ext cx="210875" cy="1228900"/>
            </a:xfrm>
            <a:custGeom>
              <a:rect b="b" l="l" r="r" t="t"/>
              <a:pathLst>
                <a:path extrusionOk="0" h="49156" w="8435">
                  <a:moveTo>
                    <a:pt x="0" y="0"/>
                  </a:moveTo>
                  <a:lnTo>
                    <a:pt x="0" y="49155"/>
                  </a:lnTo>
                  <a:lnTo>
                    <a:pt x="8435" y="49155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28"/>
            <p:cNvSpPr/>
            <p:nvPr/>
          </p:nvSpPr>
          <p:spPr>
            <a:xfrm>
              <a:off x="2038025" y="-634175"/>
              <a:ext cx="351150" cy="1194575"/>
            </a:xfrm>
            <a:custGeom>
              <a:rect b="b" l="l" r="r" t="t"/>
              <a:pathLst>
                <a:path extrusionOk="0" h="47783" w="14046">
                  <a:moveTo>
                    <a:pt x="1" y="0"/>
                  </a:moveTo>
                  <a:lnTo>
                    <a:pt x="1" y="47782"/>
                  </a:lnTo>
                  <a:lnTo>
                    <a:pt x="14045" y="47782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28"/>
            <p:cNvSpPr/>
            <p:nvPr/>
          </p:nvSpPr>
          <p:spPr>
            <a:xfrm>
              <a:off x="2108150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28"/>
            <p:cNvSpPr/>
            <p:nvPr/>
          </p:nvSpPr>
          <p:spPr>
            <a:xfrm>
              <a:off x="24478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0" y="0"/>
                  </a:moveTo>
                  <a:lnTo>
                    <a:pt x="0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28"/>
            <p:cNvSpPr/>
            <p:nvPr/>
          </p:nvSpPr>
          <p:spPr>
            <a:xfrm>
              <a:off x="2529375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28"/>
            <p:cNvSpPr/>
            <p:nvPr/>
          </p:nvSpPr>
          <p:spPr>
            <a:xfrm>
              <a:off x="28929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28"/>
            <p:cNvSpPr/>
            <p:nvPr/>
          </p:nvSpPr>
          <p:spPr>
            <a:xfrm>
              <a:off x="2973975" y="-634175"/>
              <a:ext cx="210900" cy="1194575"/>
            </a:xfrm>
            <a:custGeom>
              <a:rect b="b" l="l" r="r" t="t"/>
              <a:pathLst>
                <a:path extrusionOk="0" h="47783" w="8436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28"/>
            <p:cNvSpPr/>
            <p:nvPr/>
          </p:nvSpPr>
          <p:spPr>
            <a:xfrm>
              <a:off x="3325600" y="-634175"/>
              <a:ext cx="374500" cy="1228900"/>
            </a:xfrm>
            <a:custGeom>
              <a:rect b="b" l="l" r="r" t="t"/>
              <a:pathLst>
                <a:path extrusionOk="0" h="49156" w="14980">
                  <a:moveTo>
                    <a:pt x="0" y="0"/>
                  </a:moveTo>
                  <a:lnTo>
                    <a:pt x="0" y="49155"/>
                  </a:lnTo>
                  <a:lnTo>
                    <a:pt x="14979" y="49155"/>
                  </a:lnTo>
                  <a:lnTo>
                    <a:pt x="1497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28"/>
            <p:cNvSpPr/>
            <p:nvPr/>
          </p:nvSpPr>
          <p:spPr>
            <a:xfrm>
              <a:off x="3407650" y="-634175"/>
              <a:ext cx="210375" cy="1228900"/>
            </a:xfrm>
            <a:custGeom>
              <a:rect b="b" l="l" r="r" t="t"/>
              <a:pathLst>
                <a:path extrusionOk="0" h="49156" w="8415">
                  <a:moveTo>
                    <a:pt x="0" y="0"/>
                  </a:moveTo>
                  <a:lnTo>
                    <a:pt x="0" y="49155"/>
                  </a:lnTo>
                  <a:lnTo>
                    <a:pt x="8415" y="49155"/>
                  </a:lnTo>
                  <a:lnTo>
                    <a:pt x="841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28"/>
            <p:cNvSpPr/>
            <p:nvPr/>
          </p:nvSpPr>
          <p:spPr>
            <a:xfrm>
              <a:off x="3770675" y="-634175"/>
              <a:ext cx="385950" cy="1194575"/>
            </a:xfrm>
            <a:custGeom>
              <a:rect b="b" l="l" r="r" t="t"/>
              <a:pathLst>
                <a:path extrusionOk="0" h="47783" w="15438">
                  <a:moveTo>
                    <a:pt x="1" y="0"/>
                  </a:moveTo>
                  <a:lnTo>
                    <a:pt x="1" y="47782"/>
                  </a:lnTo>
                  <a:lnTo>
                    <a:pt x="15438" y="47782"/>
                  </a:lnTo>
                  <a:lnTo>
                    <a:pt x="15438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28"/>
            <p:cNvSpPr/>
            <p:nvPr/>
          </p:nvSpPr>
          <p:spPr>
            <a:xfrm>
              <a:off x="3864175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28"/>
            <p:cNvSpPr/>
            <p:nvPr/>
          </p:nvSpPr>
          <p:spPr>
            <a:xfrm>
              <a:off x="42267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p28"/>
            <p:cNvSpPr/>
            <p:nvPr/>
          </p:nvSpPr>
          <p:spPr>
            <a:xfrm>
              <a:off x="4308775" y="-634175"/>
              <a:ext cx="187025" cy="1228900"/>
            </a:xfrm>
            <a:custGeom>
              <a:rect b="b" l="l" r="r" t="t"/>
              <a:pathLst>
                <a:path extrusionOk="0" h="49156" w="7481">
                  <a:moveTo>
                    <a:pt x="1" y="0"/>
                  </a:moveTo>
                  <a:lnTo>
                    <a:pt x="1" y="49155"/>
                  </a:lnTo>
                  <a:lnTo>
                    <a:pt x="7481" y="49155"/>
                  </a:lnTo>
                  <a:lnTo>
                    <a:pt x="748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p28"/>
            <p:cNvSpPr/>
            <p:nvPr/>
          </p:nvSpPr>
          <p:spPr>
            <a:xfrm>
              <a:off x="46718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28"/>
            <p:cNvSpPr/>
            <p:nvPr/>
          </p:nvSpPr>
          <p:spPr>
            <a:xfrm>
              <a:off x="4741950" y="-634175"/>
              <a:ext cx="210875" cy="1194575"/>
            </a:xfrm>
            <a:custGeom>
              <a:rect b="b" l="l" r="r" t="t"/>
              <a:pathLst>
                <a:path extrusionOk="0" h="47783" w="8435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28"/>
            <p:cNvSpPr/>
            <p:nvPr/>
          </p:nvSpPr>
          <p:spPr>
            <a:xfrm>
              <a:off x="51164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28"/>
            <p:cNvSpPr/>
            <p:nvPr/>
          </p:nvSpPr>
          <p:spPr>
            <a:xfrm>
              <a:off x="5198475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p28"/>
            <p:cNvSpPr/>
            <p:nvPr/>
          </p:nvSpPr>
          <p:spPr>
            <a:xfrm>
              <a:off x="5549600" y="-634175"/>
              <a:ext cx="375000" cy="1228900"/>
            </a:xfrm>
            <a:custGeom>
              <a:rect b="b" l="l" r="r" t="t"/>
              <a:pathLst>
                <a:path extrusionOk="0" h="49156" w="15000">
                  <a:moveTo>
                    <a:pt x="0" y="0"/>
                  </a:moveTo>
                  <a:lnTo>
                    <a:pt x="0" y="49155"/>
                  </a:lnTo>
                  <a:lnTo>
                    <a:pt x="14999" y="49155"/>
                  </a:lnTo>
                  <a:lnTo>
                    <a:pt x="1499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28"/>
            <p:cNvSpPr/>
            <p:nvPr/>
          </p:nvSpPr>
          <p:spPr>
            <a:xfrm>
              <a:off x="5631650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0" y="0"/>
                  </a:moveTo>
                  <a:lnTo>
                    <a:pt x="0" y="49155"/>
                  </a:lnTo>
                  <a:lnTo>
                    <a:pt x="7957" y="49155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p28"/>
            <p:cNvSpPr/>
            <p:nvPr/>
          </p:nvSpPr>
          <p:spPr>
            <a:xfrm>
              <a:off x="60066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28"/>
            <p:cNvSpPr/>
            <p:nvPr/>
          </p:nvSpPr>
          <p:spPr>
            <a:xfrm>
              <a:off x="6076750" y="-634175"/>
              <a:ext cx="210875" cy="1194575"/>
            </a:xfrm>
            <a:custGeom>
              <a:rect b="b" l="l" r="r" t="t"/>
              <a:pathLst>
                <a:path extrusionOk="0" h="47783" w="8435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28"/>
            <p:cNvSpPr/>
            <p:nvPr/>
          </p:nvSpPr>
          <p:spPr>
            <a:xfrm>
              <a:off x="6451225" y="-634175"/>
              <a:ext cx="351125" cy="1228900"/>
            </a:xfrm>
            <a:custGeom>
              <a:rect b="b" l="l" r="r" t="t"/>
              <a:pathLst>
                <a:path extrusionOk="0" h="49156" w="14045">
                  <a:moveTo>
                    <a:pt x="1" y="0"/>
                  </a:moveTo>
                  <a:lnTo>
                    <a:pt x="1" y="49155"/>
                  </a:lnTo>
                  <a:lnTo>
                    <a:pt x="14045" y="49155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28"/>
            <p:cNvSpPr/>
            <p:nvPr/>
          </p:nvSpPr>
          <p:spPr>
            <a:xfrm>
              <a:off x="6532775" y="-634175"/>
              <a:ext cx="187525" cy="1228900"/>
            </a:xfrm>
            <a:custGeom>
              <a:rect b="b" l="l" r="r" t="t"/>
              <a:pathLst>
                <a:path extrusionOk="0" h="49156" w="7501">
                  <a:moveTo>
                    <a:pt x="1" y="0"/>
                  </a:moveTo>
                  <a:lnTo>
                    <a:pt x="1" y="49155"/>
                  </a:lnTo>
                  <a:lnTo>
                    <a:pt x="7501" y="49155"/>
                  </a:lnTo>
                  <a:lnTo>
                    <a:pt x="750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28"/>
            <p:cNvSpPr/>
            <p:nvPr/>
          </p:nvSpPr>
          <p:spPr>
            <a:xfrm>
              <a:off x="6884400" y="-634175"/>
              <a:ext cx="363050" cy="1194575"/>
            </a:xfrm>
            <a:custGeom>
              <a:rect b="b" l="l" r="r" t="t"/>
              <a:pathLst>
                <a:path extrusionOk="0" h="47783" w="14522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28"/>
            <p:cNvSpPr/>
            <p:nvPr/>
          </p:nvSpPr>
          <p:spPr>
            <a:xfrm>
              <a:off x="6978375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28"/>
            <p:cNvSpPr/>
            <p:nvPr/>
          </p:nvSpPr>
          <p:spPr>
            <a:xfrm>
              <a:off x="211400" y="-634175"/>
              <a:ext cx="7094250" cy="25"/>
            </a:xfrm>
            <a:custGeom>
              <a:rect b="b" l="l" r="r" t="t"/>
              <a:pathLst>
                <a:path extrusionOk="0" fill="none" h="1" w="283770">
                  <a:moveTo>
                    <a:pt x="0" y="0"/>
                  </a:moveTo>
                  <a:lnTo>
                    <a:pt x="283769" y="0"/>
                  </a:lnTo>
                </a:path>
              </a:pathLst>
            </a:custGeom>
            <a:noFill/>
            <a:ln cap="flat" cmpd="sng" w="46750">
              <a:solidFill>
                <a:srgbClr val="FFB726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28"/>
            <p:cNvSpPr/>
            <p:nvPr/>
          </p:nvSpPr>
          <p:spPr>
            <a:xfrm>
              <a:off x="7287225" y="-693375"/>
              <a:ext cx="127825" cy="128350"/>
            </a:xfrm>
            <a:custGeom>
              <a:rect b="b" l="l" r="r" t="t"/>
              <a:pathLst>
                <a:path extrusionOk="0" h="5134" w="5113">
                  <a:moveTo>
                    <a:pt x="2566" y="1"/>
                  </a:moveTo>
                  <a:cubicBezTo>
                    <a:pt x="1134" y="1"/>
                    <a:pt x="0" y="1155"/>
                    <a:pt x="0" y="2567"/>
                  </a:cubicBezTo>
                  <a:cubicBezTo>
                    <a:pt x="0" y="3979"/>
                    <a:pt x="1134" y="5133"/>
                    <a:pt x="2566" y="5133"/>
                  </a:cubicBezTo>
                  <a:cubicBezTo>
                    <a:pt x="3979" y="5133"/>
                    <a:pt x="5113" y="3979"/>
                    <a:pt x="5113" y="2567"/>
                  </a:cubicBezTo>
                  <a:cubicBezTo>
                    <a:pt x="5113" y="1155"/>
                    <a:pt x="3979" y="1"/>
                    <a:pt x="2566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28"/>
            <p:cNvSpPr/>
            <p:nvPr/>
          </p:nvSpPr>
          <p:spPr>
            <a:xfrm>
              <a:off x="193475" y="-693375"/>
              <a:ext cx="128350" cy="128350"/>
            </a:xfrm>
            <a:custGeom>
              <a:rect b="b" l="l" r="r" t="t"/>
              <a:pathLst>
                <a:path extrusionOk="0" h="5134" w="5134">
                  <a:moveTo>
                    <a:pt x="2567" y="1"/>
                  </a:moveTo>
                  <a:cubicBezTo>
                    <a:pt x="1155" y="1"/>
                    <a:pt x="1" y="1155"/>
                    <a:pt x="1" y="2567"/>
                  </a:cubicBezTo>
                  <a:cubicBezTo>
                    <a:pt x="1" y="3979"/>
                    <a:pt x="1155" y="5133"/>
                    <a:pt x="2567" y="5133"/>
                  </a:cubicBezTo>
                  <a:cubicBezTo>
                    <a:pt x="3979" y="5133"/>
                    <a:pt x="5133" y="3979"/>
                    <a:pt x="5133" y="2567"/>
                  </a:cubicBezTo>
                  <a:cubicBezTo>
                    <a:pt x="5133" y="1155"/>
                    <a:pt x="3979" y="1"/>
                    <a:pt x="2567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05" name="Google Shape;4605;p28"/>
          <p:cNvGrpSpPr/>
          <p:nvPr/>
        </p:nvGrpSpPr>
        <p:grpSpPr>
          <a:xfrm>
            <a:off x="-20" y="4613271"/>
            <a:ext cx="9143683" cy="1629094"/>
            <a:chOff x="429225" y="4417075"/>
            <a:chExt cx="6749600" cy="1202550"/>
          </a:xfrm>
        </p:grpSpPr>
        <p:sp>
          <p:nvSpPr>
            <p:cNvPr id="4606" name="Google Shape;4606;p28"/>
            <p:cNvSpPr/>
            <p:nvPr/>
          </p:nvSpPr>
          <p:spPr>
            <a:xfrm>
              <a:off x="1901275" y="5022325"/>
              <a:ext cx="3806000" cy="502300"/>
            </a:xfrm>
            <a:custGeom>
              <a:rect b="b" l="l" r="r" t="t"/>
              <a:pathLst>
                <a:path extrusionOk="0" h="20092" w="152240">
                  <a:moveTo>
                    <a:pt x="0" y="0"/>
                  </a:moveTo>
                  <a:lnTo>
                    <a:pt x="0" y="20092"/>
                  </a:lnTo>
                  <a:lnTo>
                    <a:pt x="152239" y="20092"/>
                  </a:lnTo>
                  <a:lnTo>
                    <a:pt x="152239" y="0"/>
                  </a:lnTo>
                  <a:close/>
                </a:path>
              </a:pathLst>
            </a:custGeom>
            <a:solidFill>
              <a:srgbClr val="C3C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28"/>
            <p:cNvSpPr/>
            <p:nvPr/>
          </p:nvSpPr>
          <p:spPr>
            <a:xfrm>
              <a:off x="429225" y="4417075"/>
              <a:ext cx="650000" cy="553050"/>
            </a:xfrm>
            <a:custGeom>
              <a:rect b="b" l="l" r="r" t="t"/>
              <a:pathLst>
                <a:path extrusionOk="0" h="22122" w="2600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28"/>
            <p:cNvSpPr/>
            <p:nvPr/>
          </p:nvSpPr>
          <p:spPr>
            <a:xfrm>
              <a:off x="42970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2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28"/>
            <p:cNvSpPr/>
            <p:nvPr/>
          </p:nvSpPr>
          <p:spPr>
            <a:xfrm>
              <a:off x="9449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28"/>
            <p:cNvSpPr/>
            <p:nvPr/>
          </p:nvSpPr>
          <p:spPr>
            <a:xfrm>
              <a:off x="42970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3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28"/>
            <p:cNvSpPr/>
            <p:nvPr/>
          </p:nvSpPr>
          <p:spPr>
            <a:xfrm>
              <a:off x="430200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9" y="20828"/>
                  </a:lnTo>
                  <a:lnTo>
                    <a:pt x="24489" y="6088"/>
                  </a:lnTo>
                  <a:cubicBezTo>
                    <a:pt x="2446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28"/>
            <p:cNvSpPr/>
            <p:nvPr/>
          </p:nvSpPr>
          <p:spPr>
            <a:xfrm>
              <a:off x="1191600" y="4417075"/>
              <a:ext cx="650525" cy="553050"/>
            </a:xfrm>
            <a:custGeom>
              <a:rect b="b" l="l" r="r" t="t"/>
              <a:pathLst>
                <a:path extrusionOk="0" h="22122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28"/>
            <p:cNvSpPr/>
            <p:nvPr/>
          </p:nvSpPr>
          <p:spPr>
            <a:xfrm>
              <a:off x="119260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7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28"/>
            <p:cNvSpPr/>
            <p:nvPr/>
          </p:nvSpPr>
          <p:spPr>
            <a:xfrm>
              <a:off x="17078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28"/>
            <p:cNvSpPr/>
            <p:nvPr/>
          </p:nvSpPr>
          <p:spPr>
            <a:xfrm>
              <a:off x="119260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09" y="0"/>
                  </a:moveTo>
                  <a:cubicBezTo>
                    <a:pt x="75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5" y="4158"/>
                  </a:cubicBezTo>
                  <a:cubicBezTo>
                    <a:pt x="7221" y="3263"/>
                    <a:pt x="4476" y="1850"/>
                    <a:pt x="200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28"/>
            <p:cNvSpPr/>
            <p:nvPr/>
          </p:nvSpPr>
          <p:spPr>
            <a:xfrm>
              <a:off x="1192600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08" y="160"/>
                  </a:cubicBezTo>
                  <a:lnTo>
                    <a:pt x="1824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88" y="2726"/>
                    <a:pt x="2174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28"/>
            <p:cNvSpPr/>
            <p:nvPr/>
          </p:nvSpPr>
          <p:spPr>
            <a:xfrm>
              <a:off x="1954475" y="4417075"/>
              <a:ext cx="650525" cy="553050"/>
            </a:xfrm>
            <a:custGeom>
              <a:rect b="b" l="l" r="r" t="t"/>
              <a:pathLst>
                <a:path extrusionOk="0" h="22122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1" y="22121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28"/>
            <p:cNvSpPr/>
            <p:nvPr/>
          </p:nvSpPr>
          <p:spPr>
            <a:xfrm>
              <a:off x="1954475" y="4449400"/>
              <a:ext cx="613225" cy="520725"/>
            </a:xfrm>
            <a:custGeom>
              <a:rect b="b" l="l" r="r" t="t"/>
              <a:pathLst>
                <a:path extrusionOk="0" h="20829" w="24529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28"/>
            <p:cNvSpPr/>
            <p:nvPr/>
          </p:nvSpPr>
          <p:spPr>
            <a:xfrm>
              <a:off x="247020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0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28"/>
            <p:cNvSpPr/>
            <p:nvPr/>
          </p:nvSpPr>
          <p:spPr>
            <a:xfrm>
              <a:off x="1954475" y="4488200"/>
              <a:ext cx="612725" cy="481925"/>
            </a:xfrm>
            <a:custGeom>
              <a:rect b="b" l="l" r="r" t="t"/>
              <a:pathLst>
                <a:path extrusionOk="0" h="19277" w="24509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28"/>
            <p:cNvSpPr/>
            <p:nvPr/>
          </p:nvSpPr>
          <p:spPr>
            <a:xfrm>
              <a:off x="195447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28"/>
            <p:cNvSpPr/>
            <p:nvPr/>
          </p:nvSpPr>
          <p:spPr>
            <a:xfrm>
              <a:off x="2716875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28"/>
            <p:cNvSpPr/>
            <p:nvPr/>
          </p:nvSpPr>
          <p:spPr>
            <a:xfrm>
              <a:off x="271687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28"/>
            <p:cNvSpPr/>
            <p:nvPr/>
          </p:nvSpPr>
          <p:spPr>
            <a:xfrm>
              <a:off x="323260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28"/>
            <p:cNvSpPr/>
            <p:nvPr/>
          </p:nvSpPr>
          <p:spPr>
            <a:xfrm>
              <a:off x="2716875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0"/>
                  </a:moveTo>
                  <a:cubicBezTo>
                    <a:pt x="77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6" y="4158"/>
                  </a:cubicBezTo>
                  <a:cubicBezTo>
                    <a:pt x="7221" y="3263"/>
                    <a:pt x="4476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28"/>
            <p:cNvSpPr/>
            <p:nvPr/>
          </p:nvSpPr>
          <p:spPr>
            <a:xfrm>
              <a:off x="2717375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68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28"/>
            <p:cNvSpPr/>
            <p:nvPr/>
          </p:nvSpPr>
          <p:spPr>
            <a:xfrm>
              <a:off x="3479750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28"/>
            <p:cNvSpPr/>
            <p:nvPr/>
          </p:nvSpPr>
          <p:spPr>
            <a:xfrm>
              <a:off x="3479250" y="4449400"/>
              <a:ext cx="613225" cy="520725"/>
            </a:xfrm>
            <a:custGeom>
              <a:rect b="b" l="l" r="r" t="t"/>
              <a:pathLst>
                <a:path extrusionOk="0" h="20829" w="24529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80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28"/>
            <p:cNvSpPr/>
            <p:nvPr/>
          </p:nvSpPr>
          <p:spPr>
            <a:xfrm>
              <a:off x="399497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28"/>
            <p:cNvSpPr/>
            <p:nvPr/>
          </p:nvSpPr>
          <p:spPr>
            <a:xfrm>
              <a:off x="3479250" y="4488200"/>
              <a:ext cx="612725" cy="481925"/>
            </a:xfrm>
            <a:custGeom>
              <a:rect b="b" l="l" r="r" t="t"/>
              <a:pathLst>
                <a:path extrusionOk="0" h="19277" w="24509">
                  <a:moveTo>
                    <a:pt x="203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86" y="4158"/>
                  </a:cubicBezTo>
                  <a:cubicBezTo>
                    <a:pt x="7242" y="3263"/>
                    <a:pt x="4477" y="1850"/>
                    <a:pt x="203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28"/>
            <p:cNvSpPr/>
            <p:nvPr/>
          </p:nvSpPr>
          <p:spPr>
            <a:xfrm>
              <a:off x="347925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28"/>
            <p:cNvSpPr/>
            <p:nvPr/>
          </p:nvSpPr>
          <p:spPr>
            <a:xfrm>
              <a:off x="6528800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28"/>
            <p:cNvSpPr/>
            <p:nvPr/>
          </p:nvSpPr>
          <p:spPr>
            <a:xfrm>
              <a:off x="656610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28"/>
            <p:cNvSpPr/>
            <p:nvPr/>
          </p:nvSpPr>
          <p:spPr>
            <a:xfrm>
              <a:off x="652880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p28"/>
            <p:cNvSpPr/>
            <p:nvPr/>
          </p:nvSpPr>
          <p:spPr>
            <a:xfrm>
              <a:off x="656660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0"/>
                  </a:moveTo>
                  <a:cubicBezTo>
                    <a:pt x="20013" y="1850"/>
                    <a:pt x="1726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33" y="1134"/>
                    <a:pt x="22479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p28"/>
            <p:cNvSpPr/>
            <p:nvPr/>
          </p:nvSpPr>
          <p:spPr>
            <a:xfrm>
              <a:off x="6566600" y="4449400"/>
              <a:ext cx="611725" cy="520725"/>
            </a:xfrm>
            <a:custGeom>
              <a:rect b="b" l="l" r="r" t="t"/>
              <a:pathLst>
                <a:path extrusionOk="0" h="20829" w="24469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00" y="20828"/>
                  </a:lnTo>
                  <a:lnTo>
                    <a:pt x="200" y="6207"/>
                  </a:lnTo>
                  <a:cubicBezTo>
                    <a:pt x="200" y="2885"/>
                    <a:pt x="2885" y="160"/>
                    <a:pt x="6207" y="160"/>
                  </a:cubicBezTo>
                  <a:lnTo>
                    <a:pt x="18461" y="160"/>
                  </a:lnTo>
                  <a:cubicBezTo>
                    <a:pt x="21763" y="160"/>
                    <a:pt x="24469" y="2885"/>
                    <a:pt x="24469" y="6207"/>
                  </a:cubicBezTo>
                  <a:lnTo>
                    <a:pt x="24469" y="6088"/>
                  </a:lnTo>
                  <a:cubicBezTo>
                    <a:pt x="24469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28"/>
            <p:cNvSpPr/>
            <p:nvPr/>
          </p:nvSpPr>
          <p:spPr>
            <a:xfrm>
              <a:off x="5766425" y="4417075"/>
              <a:ext cx="650500" cy="553050"/>
            </a:xfrm>
            <a:custGeom>
              <a:rect b="b" l="l" r="r" t="t"/>
              <a:pathLst>
                <a:path extrusionOk="0" h="22122" w="2602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28"/>
            <p:cNvSpPr/>
            <p:nvPr/>
          </p:nvSpPr>
          <p:spPr>
            <a:xfrm>
              <a:off x="5803225" y="4449400"/>
              <a:ext cx="613225" cy="520725"/>
            </a:xfrm>
            <a:custGeom>
              <a:rect b="b" l="l" r="r" t="t"/>
              <a:pathLst>
                <a:path extrusionOk="0" h="20829" w="24529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8"/>
                  </a:lnTo>
                  <a:cubicBezTo>
                    <a:pt x="2452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28"/>
            <p:cNvSpPr/>
            <p:nvPr/>
          </p:nvSpPr>
          <p:spPr>
            <a:xfrm>
              <a:off x="57664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28"/>
            <p:cNvSpPr/>
            <p:nvPr/>
          </p:nvSpPr>
          <p:spPr>
            <a:xfrm>
              <a:off x="5803725" y="4488200"/>
              <a:ext cx="612725" cy="481925"/>
            </a:xfrm>
            <a:custGeom>
              <a:rect b="b" l="l" r="r" t="t"/>
              <a:pathLst>
                <a:path extrusionOk="0" h="19277" w="24509">
                  <a:moveTo>
                    <a:pt x="22479" y="0"/>
                  </a:moveTo>
                  <a:cubicBezTo>
                    <a:pt x="2003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508" y="19276"/>
                  </a:lnTo>
                  <a:lnTo>
                    <a:pt x="24508" y="4536"/>
                  </a:lnTo>
                  <a:cubicBezTo>
                    <a:pt x="2450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28"/>
            <p:cNvSpPr/>
            <p:nvPr/>
          </p:nvSpPr>
          <p:spPr>
            <a:xfrm>
              <a:off x="580372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7" y="1"/>
                  </a:moveTo>
                  <a:cubicBezTo>
                    <a:pt x="2745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508" y="2885"/>
                    <a:pt x="24508" y="6207"/>
                  </a:cubicBezTo>
                  <a:lnTo>
                    <a:pt x="24508" y="6088"/>
                  </a:lnTo>
                  <a:cubicBezTo>
                    <a:pt x="24508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28"/>
            <p:cNvSpPr/>
            <p:nvPr/>
          </p:nvSpPr>
          <p:spPr>
            <a:xfrm>
              <a:off x="5004025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28"/>
            <p:cNvSpPr/>
            <p:nvPr/>
          </p:nvSpPr>
          <p:spPr>
            <a:xfrm>
              <a:off x="504132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28"/>
            <p:cNvSpPr/>
            <p:nvPr/>
          </p:nvSpPr>
          <p:spPr>
            <a:xfrm>
              <a:off x="50040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28"/>
            <p:cNvSpPr/>
            <p:nvPr/>
          </p:nvSpPr>
          <p:spPr>
            <a:xfrm>
              <a:off x="5041825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0"/>
                  </a:moveTo>
                  <a:cubicBezTo>
                    <a:pt x="20013" y="1850"/>
                    <a:pt x="1724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28"/>
            <p:cNvSpPr/>
            <p:nvPr/>
          </p:nvSpPr>
          <p:spPr>
            <a:xfrm>
              <a:off x="5041325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88" y="1"/>
                  </a:moveTo>
                  <a:cubicBezTo>
                    <a:pt x="2726" y="1"/>
                    <a:pt x="21" y="2726"/>
                    <a:pt x="1" y="6088"/>
                  </a:cubicBezTo>
                  <a:lnTo>
                    <a:pt x="1" y="20828"/>
                  </a:lnTo>
                  <a:lnTo>
                    <a:pt x="220" y="20828"/>
                  </a:lnTo>
                  <a:lnTo>
                    <a:pt x="220" y="6207"/>
                  </a:lnTo>
                  <a:cubicBezTo>
                    <a:pt x="220" y="2885"/>
                    <a:pt x="2905" y="160"/>
                    <a:pt x="6227" y="160"/>
                  </a:cubicBezTo>
                  <a:lnTo>
                    <a:pt x="18461" y="160"/>
                  </a:lnTo>
                  <a:cubicBezTo>
                    <a:pt x="21783" y="160"/>
                    <a:pt x="24489" y="2885"/>
                    <a:pt x="24489" y="6207"/>
                  </a:cubicBezTo>
                  <a:lnTo>
                    <a:pt x="24489" y="6088"/>
                  </a:lnTo>
                  <a:cubicBezTo>
                    <a:pt x="2448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28"/>
            <p:cNvSpPr/>
            <p:nvPr/>
          </p:nvSpPr>
          <p:spPr>
            <a:xfrm>
              <a:off x="4241650" y="4417075"/>
              <a:ext cx="650500" cy="553050"/>
            </a:xfrm>
            <a:custGeom>
              <a:rect b="b" l="l" r="r" t="t"/>
              <a:pathLst>
                <a:path extrusionOk="0" h="22122" w="2602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p28"/>
            <p:cNvSpPr/>
            <p:nvPr/>
          </p:nvSpPr>
          <p:spPr>
            <a:xfrm>
              <a:off x="427845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28"/>
            <p:cNvSpPr/>
            <p:nvPr/>
          </p:nvSpPr>
          <p:spPr>
            <a:xfrm>
              <a:off x="424165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28"/>
            <p:cNvSpPr/>
            <p:nvPr/>
          </p:nvSpPr>
          <p:spPr>
            <a:xfrm>
              <a:off x="427895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0"/>
                  </a:moveTo>
                  <a:cubicBezTo>
                    <a:pt x="2001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4536"/>
                  </a:lnTo>
                  <a:cubicBezTo>
                    <a:pt x="2448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28"/>
            <p:cNvSpPr/>
            <p:nvPr/>
          </p:nvSpPr>
          <p:spPr>
            <a:xfrm>
              <a:off x="4278950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87" y="1"/>
                  </a:moveTo>
                  <a:cubicBezTo>
                    <a:pt x="274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488" y="2885"/>
                    <a:pt x="24488" y="6207"/>
                  </a:cubicBezTo>
                  <a:lnTo>
                    <a:pt x="24488" y="6088"/>
                  </a:lnTo>
                  <a:cubicBezTo>
                    <a:pt x="2448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28"/>
            <p:cNvSpPr/>
            <p:nvPr/>
          </p:nvSpPr>
          <p:spPr>
            <a:xfrm>
              <a:off x="810650" y="4622475"/>
              <a:ext cx="650525" cy="553525"/>
            </a:xfrm>
            <a:custGeom>
              <a:rect b="b" l="l" r="r" t="t"/>
              <a:pathLst>
                <a:path extrusionOk="0" h="22141" w="26021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28"/>
            <p:cNvSpPr/>
            <p:nvPr/>
          </p:nvSpPr>
          <p:spPr>
            <a:xfrm>
              <a:off x="810650" y="4654800"/>
              <a:ext cx="613225" cy="521200"/>
            </a:xfrm>
            <a:custGeom>
              <a:rect b="b" l="l" r="r" t="t"/>
              <a:pathLst>
                <a:path extrusionOk="0" h="20848" w="24529">
                  <a:moveTo>
                    <a:pt x="608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28"/>
            <p:cNvSpPr/>
            <p:nvPr/>
          </p:nvSpPr>
          <p:spPr>
            <a:xfrm>
              <a:off x="132687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1" y="1"/>
                  </a:moveTo>
                  <a:cubicBezTo>
                    <a:pt x="5073" y="1017"/>
                    <a:pt x="4886" y="1406"/>
                    <a:pt x="4527" y="1406"/>
                  </a:cubicBezTo>
                  <a:cubicBezTo>
                    <a:pt x="4358" y="1406"/>
                    <a:pt x="4152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28"/>
            <p:cNvSpPr/>
            <p:nvPr/>
          </p:nvSpPr>
          <p:spPr>
            <a:xfrm>
              <a:off x="810650" y="47294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0"/>
                  </a:moveTo>
                  <a:cubicBezTo>
                    <a:pt x="777" y="111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53" y="5709"/>
                    <a:pt x="14880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28"/>
            <p:cNvSpPr/>
            <p:nvPr/>
          </p:nvSpPr>
          <p:spPr>
            <a:xfrm>
              <a:off x="811150" y="4654800"/>
              <a:ext cx="612725" cy="521200"/>
            </a:xfrm>
            <a:custGeom>
              <a:rect b="b" l="l" r="r" t="t"/>
              <a:pathLst>
                <a:path extrusionOk="0" h="20848" w="24509">
                  <a:moveTo>
                    <a:pt x="606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469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28"/>
            <p:cNvSpPr/>
            <p:nvPr/>
          </p:nvSpPr>
          <p:spPr>
            <a:xfrm>
              <a:off x="1573050" y="4622475"/>
              <a:ext cx="650000" cy="553525"/>
            </a:xfrm>
            <a:custGeom>
              <a:rect b="b" l="l" r="r" t="t"/>
              <a:pathLst>
                <a:path extrusionOk="0" h="22141" w="2600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28"/>
            <p:cNvSpPr/>
            <p:nvPr/>
          </p:nvSpPr>
          <p:spPr>
            <a:xfrm>
              <a:off x="1573550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08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28"/>
            <p:cNvSpPr/>
            <p:nvPr/>
          </p:nvSpPr>
          <p:spPr>
            <a:xfrm>
              <a:off x="208875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2" y="1"/>
                  </a:moveTo>
                  <a:cubicBezTo>
                    <a:pt x="5087" y="1017"/>
                    <a:pt x="4904" y="1406"/>
                    <a:pt x="4540" y="1406"/>
                  </a:cubicBezTo>
                  <a:cubicBezTo>
                    <a:pt x="4369" y="1406"/>
                    <a:pt x="4159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28"/>
            <p:cNvSpPr/>
            <p:nvPr/>
          </p:nvSpPr>
          <p:spPr>
            <a:xfrm>
              <a:off x="1573550" y="4693575"/>
              <a:ext cx="612200" cy="481925"/>
            </a:xfrm>
            <a:custGeom>
              <a:rect b="b" l="l" r="r" t="t"/>
              <a:pathLst>
                <a:path extrusionOk="0" h="19277" w="24488">
                  <a:moveTo>
                    <a:pt x="200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2" y="5690"/>
                    <a:pt x="14860" y="5571"/>
                    <a:pt x="10165" y="4159"/>
                  </a:cubicBezTo>
                  <a:cubicBezTo>
                    <a:pt x="7241" y="326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28"/>
            <p:cNvSpPr/>
            <p:nvPr/>
          </p:nvSpPr>
          <p:spPr>
            <a:xfrm>
              <a:off x="1573550" y="4654800"/>
              <a:ext cx="612200" cy="521200"/>
            </a:xfrm>
            <a:custGeom>
              <a:rect b="b" l="l" r="r" t="t"/>
              <a:pathLst>
                <a:path extrusionOk="0" h="20848" w="24488">
                  <a:moveTo>
                    <a:pt x="6067" y="0"/>
                  </a:moveTo>
                  <a:cubicBezTo>
                    <a:pt x="2706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06" y="179"/>
                    <a:pt x="600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28"/>
            <p:cNvSpPr/>
            <p:nvPr/>
          </p:nvSpPr>
          <p:spPr>
            <a:xfrm>
              <a:off x="2335925" y="4622475"/>
              <a:ext cx="650025" cy="553525"/>
            </a:xfrm>
            <a:custGeom>
              <a:rect b="b" l="l" r="r" t="t"/>
              <a:pathLst>
                <a:path extrusionOk="0" h="22141" w="26001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28"/>
            <p:cNvSpPr/>
            <p:nvPr/>
          </p:nvSpPr>
          <p:spPr>
            <a:xfrm>
              <a:off x="2335925" y="4654800"/>
              <a:ext cx="612725" cy="521200"/>
            </a:xfrm>
            <a:custGeom>
              <a:rect b="b" l="l" r="r" t="t"/>
              <a:pathLst>
                <a:path extrusionOk="0" h="20848" w="24509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28"/>
            <p:cNvSpPr/>
            <p:nvPr/>
          </p:nvSpPr>
          <p:spPr>
            <a:xfrm>
              <a:off x="285165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1" y="1"/>
                  </a:moveTo>
                  <a:cubicBezTo>
                    <a:pt x="5087" y="1017"/>
                    <a:pt x="4904" y="1406"/>
                    <a:pt x="4539" y="1406"/>
                  </a:cubicBezTo>
                  <a:cubicBezTo>
                    <a:pt x="4369" y="1406"/>
                    <a:pt x="4159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28"/>
            <p:cNvSpPr/>
            <p:nvPr/>
          </p:nvSpPr>
          <p:spPr>
            <a:xfrm>
              <a:off x="2335925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1"/>
                  </a:moveTo>
                  <a:cubicBezTo>
                    <a:pt x="757" y="1115"/>
                    <a:pt x="1" y="2706"/>
                    <a:pt x="1" y="4517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3" y="5690"/>
                    <a:pt x="14860" y="5571"/>
                    <a:pt x="10166" y="4159"/>
                  </a:cubicBezTo>
                  <a:cubicBezTo>
                    <a:pt x="7222" y="326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28"/>
            <p:cNvSpPr/>
            <p:nvPr/>
          </p:nvSpPr>
          <p:spPr>
            <a:xfrm>
              <a:off x="2335925" y="4654800"/>
              <a:ext cx="612225" cy="521200"/>
            </a:xfrm>
            <a:custGeom>
              <a:rect b="b" l="l" r="r" t="t"/>
              <a:pathLst>
                <a:path extrusionOk="0" h="20848" w="24489">
                  <a:moveTo>
                    <a:pt x="6068" y="0"/>
                  </a:moveTo>
                  <a:cubicBezTo>
                    <a:pt x="270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28"/>
            <p:cNvSpPr/>
            <p:nvPr/>
          </p:nvSpPr>
          <p:spPr>
            <a:xfrm>
              <a:off x="3097825" y="4622475"/>
              <a:ext cx="650500" cy="553525"/>
            </a:xfrm>
            <a:custGeom>
              <a:rect b="b" l="l" r="r" t="t"/>
              <a:pathLst>
                <a:path extrusionOk="0" h="22141" w="2602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28"/>
            <p:cNvSpPr/>
            <p:nvPr/>
          </p:nvSpPr>
          <p:spPr>
            <a:xfrm>
              <a:off x="3097825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28"/>
            <p:cNvSpPr/>
            <p:nvPr/>
          </p:nvSpPr>
          <p:spPr>
            <a:xfrm>
              <a:off x="361402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2" y="1"/>
                  </a:moveTo>
                  <a:cubicBezTo>
                    <a:pt x="5074" y="1017"/>
                    <a:pt x="4886" y="1406"/>
                    <a:pt x="4527" y="1406"/>
                  </a:cubicBezTo>
                  <a:cubicBezTo>
                    <a:pt x="4359" y="1406"/>
                    <a:pt x="4153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28"/>
            <p:cNvSpPr/>
            <p:nvPr/>
          </p:nvSpPr>
          <p:spPr>
            <a:xfrm>
              <a:off x="3098325" y="4693575"/>
              <a:ext cx="612700" cy="481925"/>
            </a:xfrm>
            <a:custGeom>
              <a:rect b="b" l="l" r="r" t="t"/>
              <a:pathLst>
                <a:path extrusionOk="0" h="19277" w="24508">
                  <a:moveTo>
                    <a:pt x="202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60"/>
                  </a:lnTo>
                  <a:cubicBezTo>
                    <a:pt x="20052" y="5690"/>
                    <a:pt x="14880" y="5571"/>
                    <a:pt x="10185" y="4159"/>
                  </a:cubicBezTo>
                  <a:cubicBezTo>
                    <a:pt x="7241" y="3263"/>
                    <a:pt x="4476" y="183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28"/>
            <p:cNvSpPr/>
            <p:nvPr/>
          </p:nvSpPr>
          <p:spPr>
            <a:xfrm>
              <a:off x="3098325" y="4654800"/>
              <a:ext cx="612700" cy="521200"/>
            </a:xfrm>
            <a:custGeom>
              <a:rect b="b" l="l" r="r" t="t"/>
              <a:pathLst>
                <a:path extrusionOk="0" h="20848" w="24508">
                  <a:moveTo>
                    <a:pt x="606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25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50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28"/>
            <p:cNvSpPr/>
            <p:nvPr/>
          </p:nvSpPr>
          <p:spPr>
            <a:xfrm>
              <a:off x="6147875" y="4622475"/>
              <a:ext cx="650000" cy="553525"/>
            </a:xfrm>
            <a:custGeom>
              <a:rect b="b" l="l" r="r" t="t"/>
              <a:pathLst>
                <a:path extrusionOk="0" h="22141" w="2600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28"/>
            <p:cNvSpPr/>
            <p:nvPr/>
          </p:nvSpPr>
          <p:spPr>
            <a:xfrm>
              <a:off x="6184175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10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28"/>
            <p:cNvSpPr/>
            <p:nvPr/>
          </p:nvSpPr>
          <p:spPr>
            <a:xfrm>
              <a:off x="614787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3" y="1320"/>
                    <a:pt x="1002" y="1406"/>
                    <a:pt x="832" y="1406"/>
                  </a:cubicBezTo>
                  <a:cubicBezTo>
                    <a:pt x="468" y="1406"/>
                    <a:pt x="285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28"/>
            <p:cNvSpPr/>
            <p:nvPr/>
          </p:nvSpPr>
          <p:spPr>
            <a:xfrm>
              <a:off x="6185150" y="47294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80" y="0"/>
                  </a:moveTo>
                  <a:cubicBezTo>
                    <a:pt x="20013" y="1850"/>
                    <a:pt x="17248" y="3263"/>
                    <a:pt x="14324" y="4158"/>
                  </a:cubicBezTo>
                  <a:cubicBezTo>
                    <a:pt x="9609" y="5570"/>
                    <a:pt x="443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28"/>
            <p:cNvSpPr/>
            <p:nvPr/>
          </p:nvSpPr>
          <p:spPr>
            <a:xfrm>
              <a:off x="6184675" y="4654800"/>
              <a:ext cx="612700" cy="521200"/>
            </a:xfrm>
            <a:custGeom>
              <a:rect b="b" l="l" r="r" t="t"/>
              <a:pathLst>
                <a:path extrusionOk="0" h="20848" w="24508">
                  <a:moveTo>
                    <a:pt x="6107" y="0"/>
                  </a:moveTo>
                  <a:cubicBezTo>
                    <a:pt x="2745" y="0"/>
                    <a:pt x="2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802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7" name="Google Shape;4677;p28"/>
            <p:cNvSpPr/>
            <p:nvPr/>
          </p:nvSpPr>
          <p:spPr>
            <a:xfrm>
              <a:off x="5385475" y="4622475"/>
              <a:ext cx="650525" cy="553525"/>
            </a:xfrm>
            <a:custGeom>
              <a:rect b="b" l="l" r="r" t="t"/>
              <a:pathLst>
                <a:path extrusionOk="0" h="22141" w="2602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p28"/>
            <p:cNvSpPr/>
            <p:nvPr/>
          </p:nvSpPr>
          <p:spPr>
            <a:xfrm>
              <a:off x="5422275" y="4654800"/>
              <a:ext cx="612725" cy="521200"/>
            </a:xfrm>
            <a:custGeom>
              <a:rect b="b" l="l" r="r" t="t"/>
              <a:pathLst>
                <a:path extrusionOk="0" h="20848" w="24509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28"/>
            <p:cNvSpPr/>
            <p:nvPr/>
          </p:nvSpPr>
          <p:spPr>
            <a:xfrm>
              <a:off x="538547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2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28"/>
            <p:cNvSpPr/>
            <p:nvPr/>
          </p:nvSpPr>
          <p:spPr>
            <a:xfrm>
              <a:off x="5422775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31"/>
                    <a:pt x="17267" y="3263"/>
                    <a:pt x="14323" y="4159"/>
                  </a:cubicBezTo>
                  <a:cubicBezTo>
                    <a:pt x="9629" y="5571"/>
                    <a:pt x="4456" y="5690"/>
                    <a:pt x="0" y="7660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28"/>
            <p:cNvSpPr/>
            <p:nvPr/>
          </p:nvSpPr>
          <p:spPr>
            <a:xfrm>
              <a:off x="5422775" y="4654800"/>
              <a:ext cx="611725" cy="521200"/>
            </a:xfrm>
            <a:custGeom>
              <a:rect b="b" l="l" r="r" t="t"/>
              <a:pathLst>
                <a:path extrusionOk="0" h="20848" w="24469">
                  <a:moveTo>
                    <a:pt x="6068" y="0"/>
                  </a:moveTo>
                  <a:cubicBezTo>
                    <a:pt x="2706" y="0"/>
                    <a:pt x="0" y="2726"/>
                    <a:pt x="0" y="6107"/>
                  </a:cubicBezTo>
                  <a:lnTo>
                    <a:pt x="0" y="20848"/>
                  </a:lnTo>
                  <a:lnTo>
                    <a:pt x="199" y="20848"/>
                  </a:lnTo>
                  <a:lnTo>
                    <a:pt x="199" y="6227"/>
                  </a:lnTo>
                  <a:cubicBezTo>
                    <a:pt x="199" y="2885"/>
                    <a:pt x="2885" y="179"/>
                    <a:pt x="6207" y="179"/>
                  </a:cubicBezTo>
                  <a:lnTo>
                    <a:pt x="18441" y="179"/>
                  </a:lnTo>
                  <a:cubicBezTo>
                    <a:pt x="21763" y="179"/>
                    <a:pt x="24468" y="2885"/>
                    <a:pt x="24468" y="6227"/>
                  </a:cubicBezTo>
                  <a:lnTo>
                    <a:pt x="24468" y="6107"/>
                  </a:lnTo>
                  <a:cubicBezTo>
                    <a:pt x="24468" y="274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28"/>
            <p:cNvSpPr/>
            <p:nvPr/>
          </p:nvSpPr>
          <p:spPr>
            <a:xfrm>
              <a:off x="4622600" y="4622475"/>
              <a:ext cx="650500" cy="553525"/>
            </a:xfrm>
            <a:custGeom>
              <a:rect b="b" l="l" r="r" t="t"/>
              <a:pathLst>
                <a:path extrusionOk="0" h="22141" w="2602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28"/>
            <p:cNvSpPr/>
            <p:nvPr/>
          </p:nvSpPr>
          <p:spPr>
            <a:xfrm>
              <a:off x="4659900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p28"/>
            <p:cNvSpPr/>
            <p:nvPr/>
          </p:nvSpPr>
          <p:spPr>
            <a:xfrm>
              <a:off x="462260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9" y="1320"/>
                    <a:pt x="1013" y="1406"/>
                    <a:pt x="845" y="1406"/>
                  </a:cubicBezTo>
                  <a:cubicBezTo>
                    <a:pt x="486" y="1406"/>
                    <a:pt x="298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p28"/>
            <p:cNvSpPr/>
            <p:nvPr/>
          </p:nvSpPr>
          <p:spPr>
            <a:xfrm>
              <a:off x="4660875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60" y="1"/>
                  </a:moveTo>
                  <a:cubicBezTo>
                    <a:pt x="20013" y="1831"/>
                    <a:pt x="17248" y="3263"/>
                    <a:pt x="14324" y="4159"/>
                  </a:cubicBezTo>
                  <a:cubicBezTo>
                    <a:pt x="9609" y="5571"/>
                    <a:pt x="4437" y="5690"/>
                    <a:pt x="1" y="7660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17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p28"/>
            <p:cNvSpPr/>
            <p:nvPr/>
          </p:nvSpPr>
          <p:spPr>
            <a:xfrm>
              <a:off x="4659900" y="4654800"/>
              <a:ext cx="612700" cy="521200"/>
            </a:xfrm>
            <a:custGeom>
              <a:rect b="b" l="l" r="r" t="t"/>
              <a:pathLst>
                <a:path extrusionOk="0" h="20848" w="24508">
                  <a:moveTo>
                    <a:pt x="6107" y="0"/>
                  </a:moveTo>
                  <a:cubicBezTo>
                    <a:pt x="2745" y="0"/>
                    <a:pt x="4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783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p28"/>
            <p:cNvSpPr/>
            <p:nvPr/>
          </p:nvSpPr>
          <p:spPr>
            <a:xfrm>
              <a:off x="3860700" y="4622475"/>
              <a:ext cx="650025" cy="553525"/>
            </a:xfrm>
            <a:custGeom>
              <a:rect b="b" l="l" r="r" t="t"/>
              <a:pathLst>
                <a:path extrusionOk="0" h="22141" w="2600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p28"/>
            <p:cNvSpPr/>
            <p:nvPr/>
          </p:nvSpPr>
          <p:spPr>
            <a:xfrm>
              <a:off x="3897000" y="4654800"/>
              <a:ext cx="613225" cy="521200"/>
            </a:xfrm>
            <a:custGeom>
              <a:rect b="b" l="l" r="r" t="t"/>
              <a:pathLst>
                <a:path extrusionOk="0" h="20848" w="24529">
                  <a:moveTo>
                    <a:pt x="610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p28"/>
            <p:cNvSpPr/>
            <p:nvPr/>
          </p:nvSpPr>
          <p:spPr>
            <a:xfrm>
              <a:off x="386070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3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p28"/>
            <p:cNvSpPr/>
            <p:nvPr/>
          </p:nvSpPr>
          <p:spPr>
            <a:xfrm>
              <a:off x="3898000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31"/>
                    <a:pt x="17247" y="3263"/>
                    <a:pt x="14323" y="4159"/>
                  </a:cubicBezTo>
                  <a:cubicBezTo>
                    <a:pt x="9629" y="5571"/>
                    <a:pt x="4456" y="5690"/>
                    <a:pt x="1" y="7660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28"/>
            <p:cNvSpPr/>
            <p:nvPr/>
          </p:nvSpPr>
          <p:spPr>
            <a:xfrm>
              <a:off x="3898000" y="4654800"/>
              <a:ext cx="612225" cy="521200"/>
            </a:xfrm>
            <a:custGeom>
              <a:rect b="b" l="l" r="r" t="t"/>
              <a:pathLst>
                <a:path extrusionOk="0" h="20848" w="24489">
                  <a:moveTo>
                    <a:pt x="6088" y="0"/>
                  </a:moveTo>
                  <a:cubicBezTo>
                    <a:pt x="2726" y="0"/>
                    <a:pt x="1" y="2726"/>
                    <a:pt x="1" y="6107"/>
                  </a:cubicBezTo>
                  <a:lnTo>
                    <a:pt x="1" y="20848"/>
                  </a:lnTo>
                  <a:lnTo>
                    <a:pt x="219" y="20848"/>
                  </a:lnTo>
                  <a:lnTo>
                    <a:pt x="219" y="6227"/>
                  </a:lnTo>
                  <a:cubicBezTo>
                    <a:pt x="219" y="2885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5"/>
                    <a:pt x="24488" y="6227"/>
                  </a:cubicBezTo>
                  <a:lnTo>
                    <a:pt x="24488" y="6107"/>
                  </a:lnTo>
                  <a:cubicBezTo>
                    <a:pt x="2448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28"/>
            <p:cNvSpPr/>
            <p:nvPr/>
          </p:nvSpPr>
          <p:spPr>
            <a:xfrm>
              <a:off x="429225" y="4827850"/>
              <a:ext cx="650000" cy="758450"/>
            </a:xfrm>
            <a:custGeom>
              <a:rect b="b" l="l" r="r" t="t"/>
              <a:pathLst>
                <a:path extrusionOk="0" h="30338" w="2600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28"/>
            <p:cNvSpPr/>
            <p:nvPr/>
          </p:nvSpPr>
          <p:spPr>
            <a:xfrm>
              <a:off x="42970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2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4" name="Google Shape;4694;p28"/>
            <p:cNvSpPr/>
            <p:nvPr/>
          </p:nvSpPr>
          <p:spPr>
            <a:xfrm>
              <a:off x="9449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p28"/>
            <p:cNvSpPr/>
            <p:nvPr/>
          </p:nvSpPr>
          <p:spPr>
            <a:xfrm>
              <a:off x="42970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7659"/>
                  </a:lnTo>
                  <a:cubicBezTo>
                    <a:pt x="2003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28"/>
            <p:cNvSpPr/>
            <p:nvPr/>
          </p:nvSpPr>
          <p:spPr>
            <a:xfrm>
              <a:off x="430200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489" y="29043"/>
                  </a:lnTo>
                  <a:lnTo>
                    <a:pt x="24489" y="6087"/>
                  </a:lnTo>
                  <a:cubicBezTo>
                    <a:pt x="2446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p28"/>
            <p:cNvSpPr/>
            <p:nvPr/>
          </p:nvSpPr>
          <p:spPr>
            <a:xfrm>
              <a:off x="1191600" y="4827850"/>
              <a:ext cx="650525" cy="758450"/>
            </a:xfrm>
            <a:custGeom>
              <a:rect b="b" l="l" r="r" t="t"/>
              <a:pathLst>
                <a:path extrusionOk="0" h="30338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p28"/>
            <p:cNvSpPr/>
            <p:nvPr/>
          </p:nvSpPr>
          <p:spPr>
            <a:xfrm>
              <a:off x="119260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7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p28"/>
            <p:cNvSpPr/>
            <p:nvPr/>
          </p:nvSpPr>
          <p:spPr>
            <a:xfrm>
              <a:off x="17078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0" name="Google Shape;4700;p28"/>
            <p:cNvSpPr/>
            <p:nvPr/>
          </p:nvSpPr>
          <p:spPr>
            <a:xfrm>
              <a:off x="119260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009" y="1"/>
                  </a:moveTo>
                  <a:cubicBezTo>
                    <a:pt x="75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5" y="4138"/>
                  </a:cubicBezTo>
                  <a:cubicBezTo>
                    <a:pt x="7221" y="324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p28"/>
            <p:cNvSpPr/>
            <p:nvPr/>
          </p:nvSpPr>
          <p:spPr>
            <a:xfrm>
              <a:off x="1192600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88" y="2725"/>
                    <a:pt x="2174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p28"/>
            <p:cNvSpPr/>
            <p:nvPr/>
          </p:nvSpPr>
          <p:spPr>
            <a:xfrm>
              <a:off x="1954475" y="4827850"/>
              <a:ext cx="650525" cy="758450"/>
            </a:xfrm>
            <a:custGeom>
              <a:rect b="b" l="l" r="r" t="t"/>
              <a:pathLst>
                <a:path extrusionOk="0" h="30338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1" y="30337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3" name="Google Shape;4703;p28"/>
            <p:cNvSpPr/>
            <p:nvPr/>
          </p:nvSpPr>
          <p:spPr>
            <a:xfrm>
              <a:off x="1954475" y="4860200"/>
              <a:ext cx="613225" cy="726100"/>
            </a:xfrm>
            <a:custGeom>
              <a:rect b="b" l="l" r="r" t="t"/>
              <a:pathLst>
                <a:path extrusionOk="0" h="29044" w="24529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4" name="Google Shape;4704;p28"/>
            <p:cNvSpPr/>
            <p:nvPr/>
          </p:nvSpPr>
          <p:spPr>
            <a:xfrm>
              <a:off x="247020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5" name="Google Shape;4705;p28"/>
            <p:cNvSpPr/>
            <p:nvPr/>
          </p:nvSpPr>
          <p:spPr>
            <a:xfrm>
              <a:off x="1954475" y="4899475"/>
              <a:ext cx="612725" cy="687325"/>
            </a:xfrm>
            <a:custGeom>
              <a:rect b="b" l="l" r="r" t="t"/>
              <a:pathLst>
                <a:path extrusionOk="0" h="27493" w="24509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6" name="Google Shape;4706;p28"/>
            <p:cNvSpPr/>
            <p:nvPr/>
          </p:nvSpPr>
          <p:spPr>
            <a:xfrm>
              <a:off x="195447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p28"/>
            <p:cNvSpPr/>
            <p:nvPr/>
          </p:nvSpPr>
          <p:spPr>
            <a:xfrm>
              <a:off x="2716875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8" name="Google Shape;4708;p28"/>
            <p:cNvSpPr/>
            <p:nvPr/>
          </p:nvSpPr>
          <p:spPr>
            <a:xfrm>
              <a:off x="271687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p28"/>
            <p:cNvSpPr/>
            <p:nvPr/>
          </p:nvSpPr>
          <p:spPr>
            <a:xfrm>
              <a:off x="323260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0" name="Google Shape;4710;p28"/>
            <p:cNvSpPr/>
            <p:nvPr/>
          </p:nvSpPr>
          <p:spPr>
            <a:xfrm>
              <a:off x="2716875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010" y="1"/>
                  </a:moveTo>
                  <a:cubicBezTo>
                    <a:pt x="77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6" y="4138"/>
                  </a:cubicBezTo>
                  <a:cubicBezTo>
                    <a:pt x="7221" y="324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1" name="Google Shape;4711;p28"/>
            <p:cNvSpPr/>
            <p:nvPr/>
          </p:nvSpPr>
          <p:spPr>
            <a:xfrm>
              <a:off x="2717375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2" name="Google Shape;4712;p28"/>
            <p:cNvSpPr/>
            <p:nvPr/>
          </p:nvSpPr>
          <p:spPr>
            <a:xfrm>
              <a:off x="3479750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3" name="Google Shape;4713;p28"/>
            <p:cNvSpPr/>
            <p:nvPr/>
          </p:nvSpPr>
          <p:spPr>
            <a:xfrm>
              <a:off x="3479250" y="4860200"/>
              <a:ext cx="613225" cy="726100"/>
            </a:xfrm>
            <a:custGeom>
              <a:rect b="b" l="l" r="r" t="t"/>
              <a:pathLst>
                <a:path extrusionOk="0" h="29044" w="24529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4" name="Google Shape;4714;p28"/>
            <p:cNvSpPr/>
            <p:nvPr/>
          </p:nvSpPr>
          <p:spPr>
            <a:xfrm>
              <a:off x="399497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5" name="Google Shape;4715;p28"/>
            <p:cNvSpPr/>
            <p:nvPr/>
          </p:nvSpPr>
          <p:spPr>
            <a:xfrm>
              <a:off x="3479250" y="4899475"/>
              <a:ext cx="612725" cy="687325"/>
            </a:xfrm>
            <a:custGeom>
              <a:rect b="b" l="l" r="r" t="t"/>
              <a:pathLst>
                <a:path extrusionOk="0" h="27493" w="24509">
                  <a:moveTo>
                    <a:pt x="203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86" y="4138"/>
                  </a:cubicBezTo>
                  <a:cubicBezTo>
                    <a:pt x="7242" y="3243"/>
                    <a:pt x="4477" y="1831"/>
                    <a:pt x="203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6" name="Google Shape;4716;p28"/>
            <p:cNvSpPr/>
            <p:nvPr/>
          </p:nvSpPr>
          <p:spPr>
            <a:xfrm>
              <a:off x="347925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7" name="Google Shape;4717;p28"/>
            <p:cNvSpPr/>
            <p:nvPr/>
          </p:nvSpPr>
          <p:spPr>
            <a:xfrm>
              <a:off x="6528800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8" name="Google Shape;4718;p28"/>
            <p:cNvSpPr/>
            <p:nvPr/>
          </p:nvSpPr>
          <p:spPr>
            <a:xfrm>
              <a:off x="656610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9" name="Google Shape;4719;p28"/>
            <p:cNvSpPr/>
            <p:nvPr/>
          </p:nvSpPr>
          <p:spPr>
            <a:xfrm>
              <a:off x="652880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0" name="Google Shape;4720;p28"/>
            <p:cNvSpPr/>
            <p:nvPr/>
          </p:nvSpPr>
          <p:spPr>
            <a:xfrm>
              <a:off x="656660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2479" y="1"/>
                  </a:moveTo>
                  <a:cubicBezTo>
                    <a:pt x="20013" y="1831"/>
                    <a:pt x="1726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33" y="1115"/>
                    <a:pt x="22479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p28"/>
            <p:cNvSpPr/>
            <p:nvPr/>
          </p:nvSpPr>
          <p:spPr>
            <a:xfrm>
              <a:off x="6566600" y="4860200"/>
              <a:ext cx="611725" cy="726100"/>
            </a:xfrm>
            <a:custGeom>
              <a:rect b="b" l="l" r="r" t="t"/>
              <a:pathLst>
                <a:path extrusionOk="0" h="29044" w="24469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00" y="29043"/>
                  </a:lnTo>
                  <a:lnTo>
                    <a:pt x="200" y="6207"/>
                  </a:lnTo>
                  <a:cubicBezTo>
                    <a:pt x="200" y="2884"/>
                    <a:pt x="2885" y="179"/>
                    <a:pt x="6207" y="179"/>
                  </a:cubicBezTo>
                  <a:lnTo>
                    <a:pt x="18461" y="179"/>
                  </a:lnTo>
                  <a:cubicBezTo>
                    <a:pt x="21763" y="179"/>
                    <a:pt x="24469" y="2884"/>
                    <a:pt x="24469" y="6207"/>
                  </a:cubicBezTo>
                  <a:lnTo>
                    <a:pt x="24469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2" name="Google Shape;4722;p28"/>
            <p:cNvSpPr/>
            <p:nvPr/>
          </p:nvSpPr>
          <p:spPr>
            <a:xfrm>
              <a:off x="5766425" y="4827850"/>
              <a:ext cx="650500" cy="758450"/>
            </a:xfrm>
            <a:custGeom>
              <a:rect b="b" l="l" r="r" t="t"/>
              <a:pathLst>
                <a:path extrusionOk="0" h="30338" w="2602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3" name="Google Shape;4723;p28"/>
            <p:cNvSpPr/>
            <p:nvPr/>
          </p:nvSpPr>
          <p:spPr>
            <a:xfrm>
              <a:off x="5803225" y="4860200"/>
              <a:ext cx="613225" cy="726100"/>
            </a:xfrm>
            <a:custGeom>
              <a:rect b="b" l="l" r="r" t="t"/>
              <a:pathLst>
                <a:path extrusionOk="0" h="29044" w="24529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28" y="29043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4" name="Google Shape;4724;p28"/>
            <p:cNvSpPr/>
            <p:nvPr/>
          </p:nvSpPr>
          <p:spPr>
            <a:xfrm>
              <a:off x="57664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5" name="Google Shape;4725;p28"/>
            <p:cNvSpPr/>
            <p:nvPr/>
          </p:nvSpPr>
          <p:spPr>
            <a:xfrm>
              <a:off x="5803725" y="4899475"/>
              <a:ext cx="612725" cy="687325"/>
            </a:xfrm>
            <a:custGeom>
              <a:rect b="b" l="l" r="r" t="t"/>
              <a:pathLst>
                <a:path extrusionOk="0" h="27493" w="24509">
                  <a:moveTo>
                    <a:pt x="22479" y="1"/>
                  </a:moveTo>
                  <a:cubicBezTo>
                    <a:pt x="2003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508" y="27492"/>
                  </a:lnTo>
                  <a:lnTo>
                    <a:pt x="24508" y="4516"/>
                  </a:lnTo>
                  <a:cubicBezTo>
                    <a:pt x="2450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p28"/>
            <p:cNvSpPr/>
            <p:nvPr/>
          </p:nvSpPr>
          <p:spPr>
            <a:xfrm>
              <a:off x="580372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508" y="2884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p28"/>
            <p:cNvSpPr/>
            <p:nvPr/>
          </p:nvSpPr>
          <p:spPr>
            <a:xfrm>
              <a:off x="5004025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8" name="Google Shape;4728;p28"/>
            <p:cNvSpPr/>
            <p:nvPr/>
          </p:nvSpPr>
          <p:spPr>
            <a:xfrm>
              <a:off x="504132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9" name="Google Shape;4729;p28"/>
            <p:cNvSpPr/>
            <p:nvPr/>
          </p:nvSpPr>
          <p:spPr>
            <a:xfrm>
              <a:off x="50040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p28"/>
            <p:cNvSpPr/>
            <p:nvPr/>
          </p:nvSpPr>
          <p:spPr>
            <a:xfrm>
              <a:off x="5041825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2479" y="1"/>
                  </a:moveTo>
                  <a:cubicBezTo>
                    <a:pt x="20013" y="1831"/>
                    <a:pt x="1724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1" name="Google Shape;4731;p28"/>
            <p:cNvSpPr/>
            <p:nvPr/>
          </p:nvSpPr>
          <p:spPr>
            <a:xfrm>
              <a:off x="5041325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88" y="0"/>
                  </a:moveTo>
                  <a:cubicBezTo>
                    <a:pt x="2726" y="0"/>
                    <a:pt x="21" y="2725"/>
                    <a:pt x="1" y="6087"/>
                  </a:cubicBezTo>
                  <a:lnTo>
                    <a:pt x="1" y="29043"/>
                  </a:lnTo>
                  <a:lnTo>
                    <a:pt x="220" y="29043"/>
                  </a:lnTo>
                  <a:lnTo>
                    <a:pt x="220" y="6207"/>
                  </a:lnTo>
                  <a:cubicBezTo>
                    <a:pt x="220" y="2884"/>
                    <a:pt x="2905" y="179"/>
                    <a:pt x="6227" y="179"/>
                  </a:cubicBezTo>
                  <a:lnTo>
                    <a:pt x="18461" y="179"/>
                  </a:lnTo>
                  <a:cubicBezTo>
                    <a:pt x="21783" y="179"/>
                    <a:pt x="24489" y="2884"/>
                    <a:pt x="24489" y="6207"/>
                  </a:cubicBezTo>
                  <a:lnTo>
                    <a:pt x="24489" y="6087"/>
                  </a:lnTo>
                  <a:cubicBezTo>
                    <a:pt x="2448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2" name="Google Shape;4732;p28"/>
            <p:cNvSpPr/>
            <p:nvPr/>
          </p:nvSpPr>
          <p:spPr>
            <a:xfrm>
              <a:off x="4241650" y="4827850"/>
              <a:ext cx="650500" cy="758450"/>
            </a:xfrm>
            <a:custGeom>
              <a:rect b="b" l="l" r="r" t="t"/>
              <a:pathLst>
                <a:path extrusionOk="0" h="30338" w="2602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3" name="Google Shape;4733;p28"/>
            <p:cNvSpPr/>
            <p:nvPr/>
          </p:nvSpPr>
          <p:spPr>
            <a:xfrm>
              <a:off x="427845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4" name="Google Shape;4734;p28"/>
            <p:cNvSpPr/>
            <p:nvPr/>
          </p:nvSpPr>
          <p:spPr>
            <a:xfrm>
              <a:off x="424165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p28"/>
            <p:cNvSpPr/>
            <p:nvPr/>
          </p:nvSpPr>
          <p:spPr>
            <a:xfrm>
              <a:off x="427895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2479" y="1"/>
                  </a:moveTo>
                  <a:cubicBezTo>
                    <a:pt x="2001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451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p28"/>
            <p:cNvSpPr/>
            <p:nvPr/>
          </p:nvSpPr>
          <p:spPr>
            <a:xfrm>
              <a:off x="4278950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87" y="0"/>
                  </a:moveTo>
                  <a:cubicBezTo>
                    <a:pt x="274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4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7" name="Google Shape;4737;p28"/>
            <p:cNvSpPr/>
            <p:nvPr/>
          </p:nvSpPr>
          <p:spPr>
            <a:xfrm>
              <a:off x="810650" y="5031275"/>
              <a:ext cx="650525" cy="553025"/>
            </a:xfrm>
            <a:custGeom>
              <a:rect b="b" l="l" r="r" t="t"/>
              <a:pathLst>
                <a:path extrusionOk="0" h="22121" w="26021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8" name="Google Shape;4738;p28"/>
            <p:cNvSpPr/>
            <p:nvPr/>
          </p:nvSpPr>
          <p:spPr>
            <a:xfrm>
              <a:off x="810650" y="5063600"/>
              <a:ext cx="613225" cy="520700"/>
            </a:xfrm>
            <a:custGeom>
              <a:rect b="b" l="l" r="r" t="t"/>
              <a:pathLst>
                <a:path extrusionOk="0" h="20828" w="24529">
                  <a:moveTo>
                    <a:pt x="608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p28"/>
            <p:cNvSpPr/>
            <p:nvPr/>
          </p:nvSpPr>
          <p:spPr>
            <a:xfrm>
              <a:off x="1325875" y="5265000"/>
              <a:ext cx="135300" cy="319300"/>
            </a:xfrm>
            <a:custGeom>
              <a:rect b="b" l="l" r="r" t="t"/>
              <a:pathLst>
                <a:path extrusionOk="0" h="12772" w="5412">
                  <a:moveTo>
                    <a:pt x="5411" y="1"/>
                  </a:moveTo>
                  <a:cubicBezTo>
                    <a:pt x="5116" y="1009"/>
                    <a:pt x="4929" y="1390"/>
                    <a:pt x="4575" y="1390"/>
                  </a:cubicBezTo>
                  <a:cubicBezTo>
                    <a:pt x="4405" y="1390"/>
                    <a:pt x="4197" y="1303"/>
                    <a:pt x="3919" y="1154"/>
                  </a:cubicBezTo>
                  <a:lnTo>
                    <a:pt x="1" y="12772"/>
                  </a:lnTo>
                  <a:lnTo>
                    <a:pt x="5411" y="12772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0" name="Google Shape;4740;p28"/>
            <p:cNvSpPr/>
            <p:nvPr/>
          </p:nvSpPr>
          <p:spPr>
            <a:xfrm>
              <a:off x="810650" y="5138200"/>
              <a:ext cx="612225" cy="481425"/>
            </a:xfrm>
            <a:custGeom>
              <a:rect b="b" l="l" r="r" t="t"/>
              <a:pathLst>
                <a:path extrusionOk="0" h="19257" w="24489">
                  <a:moveTo>
                    <a:pt x="2010" y="0"/>
                  </a:moveTo>
                  <a:cubicBezTo>
                    <a:pt x="777" y="1114"/>
                    <a:pt x="1" y="2705"/>
                    <a:pt x="1" y="4516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7659"/>
                  </a:lnTo>
                  <a:cubicBezTo>
                    <a:pt x="20053" y="5689"/>
                    <a:pt x="14880" y="5570"/>
                    <a:pt x="10166" y="4138"/>
                  </a:cubicBezTo>
                  <a:cubicBezTo>
                    <a:pt x="7242" y="3243"/>
                    <a:pt x="4477" y="183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1" name="Google Shape;4741;p28"/>
            <p:cNvSpPr/>
            <p:nvPr/>
          </p:nvSpPr>
          <p:spPr>
            <a:xfrm>
              <a:off x="811150" y="5063600"/>
              <a:ext cx="612725" cy="520700"/>
            </a:xfrm>
            <a:custGeom>
              <a:rect b="b" l="l" r="r" t="t"/>
              <a:pathLst>
                <a:path extrusionOk="0" h="20828" w="24509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26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2" name="Google Shape;4742;p28"/>
            <p:cNvSpPr/>
            <p:nvPr/>
          </p:nvSpPr>
          <p:spPr>
            <a:xfrm>
              <a:off x="1573050" y="5031275"/>
              <a:ext cx="650000" cy="553025"/>
            </a:xfrm>
            <a:custGeom>
              <a:rect b="b" l="l" r="r" t="t"/>
              <a:pathLst>
                <a:path extrusionOk="0" h="22121" w="2600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3" name="Google Shape;4743;p28"/>
            <p:cNvSpPr/>
            <p:nvPr/>
          </p:nvSpPr>
          <p:spPr>
            <a:xfrm>
              <a:off x="1573550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08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p28"/>
            <p:cNvSpPr/>
            <p:nvPr/>
          </p:nvSpPr>
          <p:spPr>
            <a:xfrm>
              <a:off x="2088750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1"/>
                  </a:moveTo>
                  <a:cubicBezTo>
                    <a:pt x="5090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5" name="Google Shape;4745;p28"/>
            <p:cNvSpPr/>
            <p:nvPr/>
          </p:nvSpPr>
          <p:spPr>
            <a:xfrm>
              <a:off x="1573550" y="5102375"/>
              <a:ext cx="612200" cy="481925"/>
            </a:xfrm>
            <a:custGeom>
              <a:rect b="b" l="l" r="r" t="t"/>
              <a:pathLst>
                <a:path extrusionOk="0" h="19277" w="24488">
                  <a:moveTo>
                    <a:pt x="200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2" y="5710"/>
                    <a:pt x="14860" y="5571"/>
                    <a:pt x="10165" y="4158"/>
                  </a:cubicBezTo>
                  <a:cubicBezTo>
                    <a:pt x="7241" y="3263"/>
                    <a:pt x="4476" y="185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6" name="Google Shape;4746;p28"/>
            <p:cNvSpPr/>
            <p:nvPr/>
          </p:nvSpPr>
          <p:spPr>
            <a:xfrm>
              <a:off x="1573550" y="5063600"/>
              <a:ext cx="612200" cy="520700"/>
            </a:xfrm>
            <a:custGeom>
              <a:rect b="b" l="l" r="r" t="t"/>
              <a:pathLst>
                <a:path extrusionOk="0" h="20828" w="24488">
                  <a:moveTo>
                    <a:pt x="6067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06" y="159"/>
                    <a:pt x="600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7" name="Google Shape;4747;p28"/>
            <p:cNvSpPr/>
            <p:nvPr/>
          </p:nvSpPr>
          <p:spPr>
            <a:xfrm>
              <a:off x="2335925" y="5031275"/>
              <a:ext cx="650025" cy="553025"/>
            </a:xfrm>
            <a:custGeom>
              <a:rect b="b" l="l" r="r" t="t"/>
              <a:pathLst>
                <a:path extrusionOk="0" h="22121" w="26001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8" name="Google Shape;4748;p28"/>
            <p:cNvSpPr/>
            <p:nvPr/>
          </p:nvSpPr>
          <p:spPr>
            <a:xfrm>
              <a:off x="2335925" y="5063600"/>
              <a:ext cx="612725" cy="520700"/>
            </a:xfrm>
            <a:custGeom>
              <a:rect b="b" l="l" r="r" t="t"/>
              <a:pathLst>
                <a:path extrusionOk="0" h="20828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9" name="Google Shape;4749;p28"/>
            <p:cNvSpPr/>
            <p:nvPr/>
          </p:nvSpPr>
          <p:spPr>
            <a:xfrm>
              <a:off x="2851150" y="5265000"/>
              <a:ext cx="134800" cy="319300"/>
            </a:xfrm>
            <a:custGeom>
              <a:rect b="b" l="l" r="r" t="t"/>
              <a:pathLst>
                <a:path extrusionOk="0" h="12772" w="5392">
                  <a:moveTo>
                    <a:pt x="5391" y="1"/>
                  </a:moveTo>
                  <a:cubicBezTo>
                    <a:pt x="5109" y="1009"/>
                    <a:pt x="4927" y="1390"/>
                    <a:pt x="4568" y="1390"/>
                  </a:cubicBezTo>
                  <a:cubicBezTo>
                    <a:pt x="4396" y="1390"/>
                    <a:pt x="4183" y="1303"/>
                    <a:pt x="3899" y="1154"/>
                  </a:cubicBezTo>
                  <a:lnTo>
                    <a:pt x="0" y="12772"/>
                  </a:lnTo>
                  <a:lnTo>
                    <a:pt x="5391" y="12772"/>
                  </a:lnTo>
                  <a:lnTo>
                    <a:pt x="539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0" name="Google Shape;4750;p28"/>
            <p:cNvSpPr/>
            <p:nvPr/>
          </p:nvSpPr>
          <p:spPr>
            <a:xfrm>
              <a:off x="2335925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1"/>
                  </a:moveTo>
                  <a:cubicBezTo>
                    <a:pt x="757" y="1115"/>
                    <a:pt x="1" y="2706"/>
                    <a:pt x="1" y="4536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3" y="5710"/>
                    <a:pt x="14860" y="5571"/>
                    <a:pt x="10166" y="4158"/>
                  </a:cubicBezTo>
                  <a:cubicBezTo>
                    <a:pt x="7222" y="3263"/>
                    <a:pt x="4476" y="185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1" name="Google Shape;4751;p28"/>
            <p:cNvSpPr/>
            <p:nvPr/>
          </p:nvSpPr>
          <p:spPr>
            <a:xfrm>
              <a:off x="2335925" y="5063600"/>
              <a:ext cx="612225" cy="520700"/>
            </a:xfrm>
            <a:custGeom>
              <a:rect b="b" l="l" r="r" t="t"/>
              <a:pathLst>
                <a:path extrusionOk="0" h="20828" w="24489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06" y="159"/>
                    <a:pt x="6008" y="159"/>
                  </a:cubicBezTo>
                  <a:lnTo>
                    <a:pt x="1824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2" name="Google Shape;4752;p28"/>
            <p:cNvSpPr/>
            <p:nvPr/>
          </p:nvSpPr>
          <p:spPr>
            <a:xfrm>
              <a:off x="3097825" y="5031275"/>
              <a:ext cx="650500" cy="553025"/>
            </a:xfrm>
            <a:custGeom>
              <a:rect b="b" l="l" r="r" t="t"/>
              <a:pathLst>
                <a:path extrusionOk="0" h="22121" w="2602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3" name="Google Shape;4753;p28"/>
            <p:cNvSpPr/>
            <p:nvPr/>
          </p:nvSpPr>
          <p:spPr>
            <a:xfrm>
              <a:off x="3097825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4" name="Google Shape;4754;p28"/>
            <p:cNvSpPr/>
            <p:nvPr/>
          </p:nvSpPr>
          <p:spPr>
            <a:xfrm>
              <a:off x="3614025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5" name="Google Shape;4755;p28"/>
            <p:cNvSpPr/>
            <p:nvPr/>
          </p:nvSpPr>
          <p:spPr>
            <a:xfrm>
              <a:off x="3098325" y="5102375"/>
              <a:ext cx="612700" cy="481925"/>
            </a:xfrm>
            <a:custGeom>
              <a:rect b="b" l="l" r="r" t="t"/>
              <a:pathLst>
                <a:path extrusionOk="0" h="19277" w="24508">
                  <a:moveTo>
                    <a:pt x="202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59"/>
                  </a:lnTo>
                  <a:cubicBezTo>
                    <a:pt x="20052" y="5710"/>
                    <a:pt x="14880" y="5571"/>
                    <a:pt x="10185" y="4158"/>
                  </a:cubicBezTo>
                  <a:cubicBezTo>
                    <a:pt x="7241" y="3263"/>
                    <a:pt x="4476" y="185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p28"/>
            <p:cNvSpPr/>
            <p:nvPr/>
          </p:nvSpPr>
          <p:spPr>
            <a:xfrm>
              <a:off x="3098325" y="5063600"/>
              <a:ext cx="612700" cy="520700"/>
            </a:xfrm>
            <a:custGeom>
              <a:rect b="b" l="l" r="r" t="t"/>
              <a:pathLst>
                <a:path extrusionOk="0" h="20828" w="24508">
                  <a:moveTo>
                    <a:pt x="606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25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50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7" name="Google Shape;4757;p28"/>
            <p:cNvSpPr/>
            <p:nvPr/>
          </p:nvSpPr>
          <p:spPr>
            <a:xfrm>
              <a:off x="6147875" y="5031275"/>
              <a:ext cx="650000" cy="553025"/>
            </a:xfrm>
            <a:custGeom>
              <a:rect b="b" l="l" r="r" t="t"/>
              <a:pathLst>
                <a:path extrusionOk="0" h="22121" w="2600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8" name="Google Shape;4758;p28"/>
            <p:cNvSpPr/>
            <p:nvPr/>
          </p:nvSpPr>
          <p:spPr>
            <a:xfrm>
              <a:off x="6184175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10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9" name="Google Shape;4759;p28"/>
            <p:cNvSpPr/>
            <p:nvPr/>
          </p:nvSpPr>
          <p:spPr>
            <a:xfrm>
              <a:off x="6147875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08" y="1303"/>
                    <a:pt x="996" y="1390"/>
                    <a:pt x="824" y="1390"/>
                  </a:cubicBezTo>
                  <a:cubicBezTo>
                    <a:pt x="465" y="1390"/>
                    <a:pt x="282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0" name="Google Shape;4760;p28"/>
            <p:cNvSpPr/>
            <p:nvPr/>
          </p:nvSpPr>
          <p:spPr>
            <a:xfrm>
              <a:off x="6185150" y="5138200"/>
              <a:ext cx="612225" cy="481425"/>
            </a:xfrm>
            <a:custGeom>
              <a:rect b="b" l="l" r="r" t="t"/>
              <a:pathLst>
                <a:path extrusionOk="0" h="19257" w="24489">
                  <a:moveTo>
                    <a:pt x="22480" y="0"/>
                  </a:moveTo>
                  <a:cubicBezTo>
                    <a:pt x="20013" y="1830"/>
                    <a:pt x="17248" y="3243"/>
                    <a:pt x="14324" y="4138"/>
                  </a:cubicBezTo>
                  <a:cubicBezTo>
                    <a:pt x="9609" y="5570"/>
                    <a:pt x="4437" y="5689"/>
                    <a:pt x="1" y="7659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4516"/>
                  </a:lnTo>
                  <a:cubicBezTo>
                    <a:pt x="24489" y="2705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1" name="Google Shape;4761;p28"/>
            <p:cNvSpPr/>
            <p:nvPr/>
          </p:nvSpPr>
          <p:spPr>
            <a:xfrm>
              <a:off x="6184675" y="5063600"/>
              <a:ext cx="612700" cy="520700"/>
            </a:xfrm>
            <a:custGeom>
              <a:rect b="b" l="l" r="r" t="t"/>
              <a:pathLst>
                <a:path extrusionOk="0" h="20828" w="24508">
                  <a:moveTo>
                    <a:pt x="6107" y="0"/>
                  </a:moveTo>
                  <a:cubicBezTo>
                    <a:pt x="2745" y="0"/>
                    <a:pt x="2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802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2" name="Google Shape;4762;p28"/>
            <p:cNvSpPr/>
            <p:nvPr/>
          </p:nvSpPr>
          <p:spPr>
            <a:xfrm>
              <a:off x="5385475" y="5031275"/>
              <a:ext cx="650525" cy="553025"/>
            </a:xfrm>
            <a:custGeom>
              <a:rect b="b" l="l" r="r" t="t"/>
              <a:pathLst>
                <a:path extrusionOk="0" h="22121" w="2602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3" name="Google Shape;4763;p28"/>
            <p:cNvSpPr/>
            <p:nvPr/>
          </p:nvSpPr>
          <p:spPr>
            <a:xfrm>
              <a:off x="5422275" y="5063600"/>
              <a:ext cx="612725" cy="520700"/>
            </a:xfrm>
            <a:custGeom>
              <a:rect b="b" l="l" r="r" t="t"/>
              <a:pathLst>
                <a:path extrusionOk="0" h="20828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4" name="Google Shape;4764;p28"/>
            <p:cNvSpPr/>
            <p:nvPr/>
          </p:nvSpPr>
          <p:spPr>
            <a:xfrm>
              <a:off x="5385475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5" name="Google Shape;4765;p28"/>
            <p:cNvSpPr/>
            <p:nvPr/>
          </p:nvSpPr>
          <p:spPr>
            <a:xfrm>
              <a:off x="5422775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51"/>
                    <a:pt x="17267" y="3263"/>
                    <a:pt x="14323" y="4158"/>
                  </a:cubicBezTo>
                  <a:cubicBezTo>
                    <a:pt x="9629" y="5571"/>
                    <a:pt x="4456" y="5710"/>
                    <a:pt x="0" y="7659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6" name="Google Shape;4766;p28"/>
            <p:cNvSpPr/>
            <p:nvPr/>
          </p:nvSpPr>
          <p:spPr>
            <a:xfrm>
              <a:off x="5422775" y="5063600"/>
              <a:ext cx="611725" cy="520700"/>
            </a:xfrm>
            <a:custGeom>
              <a:rect b="b" l="l" r="r" t="t"/>
              <a:pathLst>
                <a:path extrusionOk="0" h="20828" w="24469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199" y="20828"/>
                  </a:lnTo>
                  <a:lnTo>
                    <a:pt x="199" y="6207"/>
                  </a:lnTo>
                  <a:cubicBezTo>
                    <a:pt x="199" y="2885"/>
                    <a:pt x="2885" y="159"/>
                    <a:pt x="6207" y="159"/>
                  </a:cubicBezTo>
                  <a:lnTo>
                    <a:pt x="18441" y="159"/>
                  </a:lnTo>
                  <a:cubicBezTo>
                    <a:pt x="21763" y="159"/>
                    <a:pt x="24468" y="2885"/>
                    <a:pt x="24468" y="6207"/>
                  </a:cubicBezTo>
                  <a:lnTo>
                    <a:pt x="2446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7" name="Google Shape;4767;p28"/>
            <p:cNvSpPr/>
            <p:nvPr/>
          </p:nvSpPr>
          <p:spPr>
            <a:xfrm>
              <a:off x="4622600" y="5031275"/>
              <a:ext cx="650500" cy="553025"/>
            </a:xfrm>
            <a:custGeom>
              <a:rect b="b" l="l" r="r" t="t"/>
              <a:pathLst>
                <a:path extrusionOk="0" h="22121" w="2602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8" name="Google Shape;4768;p28"/>
            <p:cNvSpPr/>
            <p:nvPr/>
          </p:nvSpPr>
          <p:spPr>
            <a:xfrm>
              <a:off x="4659900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9" name="Google Shape;4769;p28"/>
            <p:cNvSpPr/>
            <p:nvPr/>
          </p:nvSpPr>
          <p:spPr>
            <a:xfrm>
              <a:off x="4622600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15" y="1303"/>
                    <a:pt x="1007" y="1390"/>
                    <a:pt x="837" y="1390"/>
                  </a:cubicBezTo>
                  <a:cubicBezTo>
                    <a:pt x="483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0" name="Google Shape;4770;p28"/>
            <p:cNvSpPr/>
            <p:nvPr/>
          </p:nvSpPr>
          <p:spPr>
            <a:xfrm>
              <a:off x="4660875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60" y="1"/>
                  </a:moveTo>
                  <a:cubicBezTo>
                    <a:pt x="20013" y="1851"/>
                    <a:pt x="17248" y="3263"/>
                    <a:pt x="14324" y="4158"/>
                  </a:cubicBezTo>
                  <a:cubicBezTo>
                    <a:pt x="9609" y="5571"/>
                    <a:pt x="4437" y="5710"/>
                    <a:pt x="1" y="7659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36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1" name="Google Shape;4771;p28"/>
            <p:cNvSpPr/>
            <p:nvPr/>
          </p:nvSpPr>
          <p:spPr>
            <a:xfrm>
              <a:off x="4659900" y="5063600"/>
              <a:ext cx="612700" cy="520700"/>
            </a:xfrm>
            <a:custGeom>
              <a:rect b="b" l="l" r="r" t="t"/>
              <a:pathLst>
                <a:path extrusionOk="0" h="20828" w="24508">
                  <a:moveTo>
                    <a:pt x="6107" y="0"/>
                  </a:moveTo>
                  <a:cubicBezTo>
                    <a:pt x="2745" y="0"/>
                    <a:pt x="4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783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2" name="Google Shape;4772;p28"/>
            <p:cNvSpPr/>
            <p:nvPr/>
          </p:nvSpPr>
          <p:spPr>
            <a:xfrm>
              <a:off x="3860700" y="5031275"/>
              <a:ext cx="650025" cy="553025"/>
            </a:xfrm>
            <a:custGeom>
              <a:rect b="b" l="l" r="r" t="t"/>
              <a:pathLst>
                <a:path extrusionOk="0" h="22121" w="2600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3" name="Google Shape;4773;p28"/>
            <p:cNvSpPr/>
            <p:nvPr/>
          </p:nvSpPr>
          <p:spPr>
            <a:xfrm>
              <a:off x="3897000" y="5063600"/>
              <a:ext cx="613225" cy="520700"/>
            </a:xfrm>
            <a:custGeom>
              <a:rect b="b" l="l" r="r" t="t"/>
              <a:pathLst>
                <a:path extrusionOk="0" h="20828" w="24529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4" name="Google Shape;4774;p28"/>
            <p:cNvSpPr/>
            <p:nvPr/>
          </p:nvSpPr>
          <p:spPr>
            <a:xfrm>
              <a:off x="3860700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5" name="Google Shape;4775;p28"/>
            <p:cNvSpPr/>
            <p:nvPr/>
          </p:nvSpPr>
          <p:spPr>
            <a:xfrm>
              <a:off x="3898000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51"/>
                    <a:pt x="17247" y="3263"/>
                    <a:pt x="14323" y="4158"/>
                  </a:cubicBezTo>
                  <a:cubicBezTo>
                    <a:pt x="9629" y="5571"/>
                    <a:pt x="4456" y="5710"/>
                    <a:pt x="1" y="7659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6" name="Google Shape;4776;p28"/>
            <p:cNvSpPr/>
            <p:nvPr/>
          </p:nvSpPr>
          <p:spPr>
            <a:xfrm>
              <a:off x="3898000" y="5063600"/>
              <a:ext cx="612225" cy="520700"/>
            </a:xfrm>
            <a:custGeom>
              <a:rect b="b" l="l" r="r" t="t"/>
              <a:pathLst>
                <a:path extrusionOk="0" h="20828" w="2448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59"/>
                    <a:pt x="6247" y="159"/>
                  </a:cubicBezTo>
                  <a:lnTo>
                    <a:pt x="18481" y="159"/>
                  </a:lnTo>
                  <a:cubicBezTo>
                    <a:pt x="21783" y="159"/>
                    <a:pt x="24488" y="2885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77" name="Google Shape;4777;p28"/>
          <p:cNvSpPr txBox="1"/>
          <p:nvPr>
            <p:ph type="title"/>
          </p:nvPr>
        </p:nvSpPr>
        <p:spPr>
          <a:xfrm>
            <a:off x="720000" y="1670296"/>
            <a:ext cx="2423100" cy="4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78" name="Google Shape;4778;p28"/>
          <p:cNvSpPr txBox="1"/>
          <p:nvPr>
            <p:ph idx="1" type="subTitle"/>
          </p:nvPr>
        </p:nvSpPr>
        <p:spPr>
          <a:xfrm>
            <a:off x="720204" y="2094198"/>
            <a:ext cx="2423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79" name="Google Shape;4779;p28"/>
          <p:cNvSpPr txBox="1"/>
          <p:nvPr>
            <p:ph idx="2" type="title"/>
          </p:nvPr>
        </p:nvSpPr>
        <p:spPr>
          <a:xfrm>
            <a:off x="3368276" y="1670296"/>
            <a:ext cx="2423100" cy="4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80" name="Google Shape;4780;p28"/>
          <p:cNvSpPr txBox="1"/>
          <p:nvPr>
            <p:ph idx="3" type="subTitle"/>
          </p:nvPr>
        </p:nvSpPr>
        <p:spPr>
          <a:xfrm>
            <a:off x="3368275" y="2094198"/>
            <a:ext cx="2423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81" name="Google Shape;4781;p28"/>
          <p:cNvSpPr txBox="1"/>
          <p:nvPr>
            <p:ph idx="4" type="title"/>
          </p:nvPr>
        </p:nvSpPr>
        <p:spPr>
          <a:xfrm>
            <a:off x="720204" y="3138759"/>
            <a:ext cx="2423100" cy="4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82" name="Google Shape;4782;p28"/>
          <p:cNvSpPr txBox="1"/>
          <p:nvPr>
            <p:ph idx="5" type="subTitle"/>
          </p:nvPr>
        </p:nvSpPr>
        <p:spPr>
          <a:xfrm>
            <a:off x="720204" y="3556173"/>
            <a:ext cx="2423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83" name="Google Shape;4783;p28"/>
          <p:cNvSpPr txBox="1"/>
          <p:nvPr>
            <p:ph idx="6" type="title"/>
          </p:nvPr>
        </p:nvSpPr>
        <p:spPr>
          <a:xfrm>
            <a:off x="3368276" y="3138759"/>
            <a:ext cx="2423100" cy="4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84" name="Google Shape;4784;p28"/>
          <p:cNvSpPr txBox="1"/>
          <p:nvPr>
            <p:ph idx="7" type="subTitle"/>
          </p:nvPr>
        </p:nvSpPr>
        <p:spPr>
          <a:xfrm>
            <a:off x="3368275" y="3556173"/>
            <a:ext cx="2423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85" name="Google Shape;4785;p28"/>
          <p:cNvSpPr txBox="1"/>
          <p:nvPr>
            <p:ph idx="8" type="title"/>
          </p:nvPr>
        </p:nvSpPr>
        <p:spPr>
          <a:xfrm>
            <a:off x="6000876" y="1670296"/>
            <a:ext cx="2423100" cy="4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86" name="Google Shape;4786;p28"/>
          <p:cNvSpPr txBox="1"/>
          <p:nvPr>
            <p:ph idx="9" type="subTitle"/>
          </p:nvPr>
        </p:nvSpPr>
        <p:spPr>
          <a:xfrm>
            <a:off x="6000875" y="2094198"/>
            <a:ext cx="2423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87" name="Google Shape;4787;p28"/>
          <p:cNvSpPr txBox="1"/>
          <p:nvPr>
            <p:ph idx="13" type="title"/>
          </p:nvPr>
        </p:nvSpPr>
        <p:spPr>
          <a:xfrm>
            <a:off x="6000876" y="3138759"/>
            <a:ext cx="2423100" cy="4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88" name="Google Shape;4788;p28"/>
          <p:cNvSpPr txBox="1"/>
          <p:nvPr>
            <p:ph idx="14" type="subTitle"/>
          </p:nvPr>
        </p:nvSpPr>
        <p:spPr>
          <a:xfrm>
            <a:off x="6000875" y="3556173"/>
            <a:ext cx="2423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89" name="Google Shape;4789;p28"/>
          <p:cNvSpPr txBox="1"/>
          <p:nvPr>
            <p:ph idx="15" type="title"/>
          </p:nvPr>
        </p:nvSpPr>
        <p:spPr>
          <a:xfrm>
            <a:off x="720000" y="604879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6_1">
    <p:spTree>
      <p:nvGrpSpPr>
        <p:cNvPr id="4790" name="Shape 4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1" name="Google Shape;4791;p29"/>
          <p:cNvSpPr/>
          <p:nvPr/>
        </p:nvSpPr>
        <p:spPr>
          <a:xfrm>
            <a:off x="-7175" y="4400950"/>
            <a:ext cx="9158700" cy="89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92" name="Google Shape;4792;p29"/>
          <p:cNvGrpSpPr/>
          <p:nvPr/>
        </p:nvGrpSpPr>
        <p:grpSpPr>
          <a:xfrm flipH="1">
            <a:off x="787075" y="-588250"/>
            <a:ext cx="8294750" cy="5731738"/>
            <a:chOff x="-3141125" y="-1019225"/>
            <a:chExt cx="8294750" cy="5731738"/>
          </a:xfrm>
        </p:grpSpPr>
        <p:sp>
          <p:nvSpPr>
            <p:cNvPr id="4793" name="Google Shape;4793;p29"/>
            <p:cNvSpPr/>
            <p:nvPr/>
          </p:nvSpPr>
          <p:spPr>
            <a:xfrm>
              <a:off x="-3141125" y="-1019225"/>
              <a:ext cx="8162675" cy="5567325"/>
            </a:xfrm>
            <a:custGeom>
              <a:rect b="b" l="l" r="r" t="t"/>
              <a:pathLst>
                <a:path extrusionOk="0" h="222693" w="326507">
                  <a:moveTo>
                    <a:pt x="326507" y="217527"/>
                  </a:moveTo>
                  <a:lnTo>
                    <a:pt x="0" y="0"/>
                  </a:lnTo>
                  <a:lnTo>
                    <a:pt x="9469" y="206601"/>
                  </a:lnTo>
                  <a:lnTo>
                    <a:pt x="319333" y="222693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4794" name="Google Shape;4794;p29"/>
            <p:cNvGrpSpPr/>
            <p:nvPr/>
          </p:nvGrpSpPr>
          <p:grpSpPr>
            <a:xfrm flipH="1">
              <a:off x="4793350" y="4364763"/>
              <a:ext cx="360275" cy="347750"/>
              <a:chOff x="1618825" y="2930900"/>
              <a:chExt cx="360275" cy="347750"/>
            </a:xfrm>
          </p:grpSpPr>
          <p:sp>
            <p:nvSpPr>
              <p:cNvPr id="4795" name="Google Shape;4795;p29"/>
              <p:cNvSpPr/>
              <p:nvPr/>
            </p:nvSpPr>
            <p:spPr>
              <a:xfrm>
                <a:off x="1670525" y="2930900"/>
                <a:ext cx="308575" cy="281975"/>
              </a:xfrm>
              <a:custGeom>
                <a:rect b="b" l="l" r="r" t="t"/>
                <a:pathLst>
                  <a:path extrusionOk="0" h="11279" w="12343">
                    <a:moveTo>
                      <a:pt x="4663" y="0"/>
                    </a:moveTo>
                    <a:cubicBezTo>
                      <a:pt x="4463" y="0"/>
                      <a:pt x="4317" y="54"/>
                      <a:pt x="4237" y="166"/>
                    </a:cubicBezTo>
                    <a:lnTo>
                      <a:pt x="1735" y="3302"/>
                    </a:lnTo>
                    <a:cubicBezTo>
                      <a:pt x="1" y="5403"/>
                      <a:pt x="368" y="8506"/>
                      <a:pt x="2503" y="10207"/>
                    </a:cubicBezTo>
                    <a:cubicBezTo>
                      <a:pt x="3408" y="10929"/>
                      <a:pt x="4483" y="11278"/>
                      <a:pt x="5552" y="11278"/>
                    </a:cubicBezTo>
                    <a:cubicBezTo>
                      <a:pt x="7002" y="11278"/>
                      <a:pt x="8442" y="10635"/>
                      <a:pt x="9441" y="9406"/>
                    </a:cubicBezTo>
                    <a:lnTo>
                      <a:pt x="11943" y="6304"/>
                    </a:lnTo>
                    <a:cubicBezTo>
                      <a:pt x="12343" y="5737"/>
                      <a:pt x="10975" y="3902"/>
                      <a:pt x="8840" y="2234"/>
                    </a:cubicBezTo>
                    <a:cubicBezTo>
                      <a:pt x="7156" y="871"/>
                      <a:pt x="5472" y="0"/>
                      <a:pt x="46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6" name="Google Shape;4796;p29"/>
              <p:cNvSpPr/>
              <p:nvPr/>
            </p:nvSpPr>
            <p:spPr>
              <a:xfrm>
                <a:off x="1703050" y="3050950"/>
                <a:ext cx="270225" cy="161925"/>
              </a:xfrm>
              <a:custGeom>
                <a:rect b="b" l="l" r="r" t="t"/>
                <a:pathLst>
                  <a:path extrusionOk="0" h="6477" w="10809">
                    <a:moveTo>
                      <a:pt x="10108" y="1"/>
                    </a:moveTo>
                    <a:lnTo>
                      <a:pt x="10108" y="1"/>
                    </a:lnTo>
                    <a:cubicBezTo>
                      <a:pt x="10375" y="435"/>
                      <a:pt x="10475" y="835"/>
                      <a:pt x="10308" y="1035"/>
                    </a:cubicBezTo>
                    <a:lnTo>
                      <a:pt x="7806" y="4171"/>
                    </a:lnTo>
                    <a:cubicBezTo>
                      <a:pt x="6827" y="5380"/>
                      <a:pt x="5384" y="6026"/>
                      <a:pt x="3929" y="6026"/>
                    </a:cubicBezTo>
                    <a:cubicBezTo>
                      <a:pt x="2855" y="6026"/>
                      <a:pt x="1774" y="5674"/>
                      <a:pt x="868" y="4938"/>
                    </a:cubicBezTo>
                    <a:cubicBezTo>
                      <a:pt x="534" y="4671"/>
                      <a:pt x="268" y="4371"/>
                      <a:pt x="1" y="4037"/>
                    </a:cubicBezTo>
                    <a:lnTo>
                      <a:pt x="1" y="4037"/>
                    </a:lnTo>
                    <a:cubicBezTo>
                      <a:pt x="301" y="4537"/>
                      <a:pt x="701" y="5038"/>
                      <a:pt x="1168" y="5405"/>
                    </a:cubicBezTo>
                    <a:cubicBezTo>
                      <a:pt x="2074" y="6127"/>
                      <a:pt x="3148" y="6476"/>
                      <a:pt x="4215" y="6476"/>
                    </a:cubicBezTo>
                    <a:cubicBezTo>
                      <a:pt x="5661" y="6476"/>
                      <a:pt x="7094" y="5833"/>
                      <a:pt x="8073" y="4604"/>
                    </a:cubicBezTo>
                    <a:lnTo>
                      <a:pt x="10575" y="1502"/>
                    </a:lnTo>
                    <a:cubicBezTo>
                      <a:pt x="10808" y="1235"/>
                      <a:pt x="10575" y="635"/>
                      <a:pt x="101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7" name="Google Shape;4797;p29"/>
              <p:cNvSpPr/>
              <p:nvPr/>
            </p:nvSpPr>
            <p:spPr>
              <a:xfrm>
                <a:off x="1783100" y="2944200"/>
                <a:ext cx="177675" cy="133475"/>
              </a:xfrm>
              <a:custGeom>
                <a:rect b="b" l="l" r="r" t="t"/>
                <a:pathLst>
                  <a:path extrusionOk="0" h="5339" w="7107">
                    <a:moveTo>
                      <a:pt x="740" y="1"/>
                    </a:moveTo>
                    <a:cubicBezTo>
                      <a:pt x="573" y="1"/>
                      <a:pt x="446" y="44"/>
                      <a:pt x="368" y="135"/>
                    </a:cubicBezTo>
                    <a:cubicBezTo>
                      <a:pt x="1" y="602"/>
                      <a:pt x="1168" y="2103"/>
                      <a:pt x="2936" y="3504"/>
                    </a:cubicBezTo>
                    <a:cubicBezTo>
                      <a:pt x="4333" y="4605"/>
                      <a:pt x="5708" y="5339"/>
                      <a:pt x="6400" y="5339"/>
                    </a:cubicBezTo>
                    <a:cubicBezTo>
                      <a:pt x="6567" y="5339"/>
                      <a:pt x="6695" y="5296"/>
                      <a:pt x="6772" y="5205"/>
                    </a:cubicBezTo>
                    <a:cubicBezTo>
                      <a:pt x="7106" y="4805"/>
                      <a:pt x="5972" y="3237"/>
                      <a:pt x="4204" y="1836"/>
                    </a:cubicBezTo>
                    <a:cubicBezTo>
                      <a:pt x="2807" y="734"/>
                      <a:pt x="1432" y="1"/>
                      <a:pt x="7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8" name="Google Shape;4798;p29"/>
              <p:cNvSpPr/>
              <p:nvPr/>
            </p:nvSpPr>
            <p:spPr>
              <a:xfrm>
                <a:off x="1783100" y="2945050"/>
                <a:ext cx="171000" cy="134050"/>
              </a:xfrm>
              <a:custGeom>
                <a:rect b="b" l="l" r="r" t="t"/>
                <a:pathLst>
                  <a:path extrusionOk="0" h="5362" w="6840">
                    <a:moveTo>
                      <a:pt x="568" y="1"/>
                    </a:moveTo>
                    <a:cubicBezTo>
                      <a:pt x="468" y="1"/>
                      <a:pt x="435" y="67"/>
                      <a:pt x="401" y="134"/>
                    </a:cubicBezTo>
                    <a:cubicBezTo>
                      <a:pt x="1" y="601"/>
                      <a:pt x="1168" y="2102"/>
                      <a:pt x="2936" y="3503"/>
                    </a:cubicBezTo>
                    <a:cubicBezTo>
                      <a:pt x="4336" y="4660"/>
                      <a:pt x="5757" y="5362"/>
                      <a:pt x="6429" y="5362"/>
                    </a:cubicBezTo>
                    <a:cubicBezTo>
                      <a:pt x="6590" y="5362"/>
                      <a:pt x="6708" y="5321"/>
                      <a:pt x="6772" y="5238"/>
                    </a:cubicBezTo>
                    <a:cubicBezTo>
                      <a:pt x="6839" y="5071"/>
                      <a:pt x="6806" y="4804"/>
                      <a:pt x="6672" y="4504"/>
                    </a:cubicBezTo>
                    <a:cubicBezTo>
                      <a:pt x="6619" y="4519"/>
                      <a:pt x="6557" y="4527"/>
                      <a:pt x="6487" y="4527"/>
                    </a:cubicBezTo>
                    <a:cubicBezTo>
                      <a:pt x="5815" y="4527"/>
                      <a:pt x="4423" y="3817"/>
                      <a:pt x="3003" y="2669"/>
                    </a:cubicBezTo>
                    <a:cubicBezTo>
                      <a:pt x="1802" y="1735"/>
                      <a:pt x="902" y="734"/>
                      <a:pt x="5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9" name="Google Shape;4799;p29"/>
              <p:cNvSpPr/>
              <p:nvPr/>
            </p:nvSpPr>
            <p:spPr>
              <a:xfrm>
                <a:off x="1619650" y="3249425"/>
                <a:ext cx="311100" cy="28400"/>
              </a:xfrm>
              <a:custGeom>
                <a:rect b="b" l="l" r="r" t="t"/>
                <a:pathLst>
                  <a:path extrusionOk="0" h="1136" w="12444">
                    <a:moveTo>
                      <a:pt x="6205" y="1"/>
                    </a:moveTo>
                    <a:cubicBezTo>
                      <a:pt x="2770" y="1"/>
                      <a:pt x="1" y="201"/>
                      <a:pt x="1" y="501"/>
                    </a:cubicBezTo>
                    <a:lnTo>
                      <a:pt x="1" y="1135"/>
                    </a:lnTo>
                    <a:lnTo>
                      <a:pt x="12443" y="1135"/>
                    </a:lnTo>
                    <a:lnTo>
                      <a:pt x="12443" y="501"/>
                    </a:lnTo>
                    <a:cubicBezTo>
                      <a:pt x="12443" y="201"/>
                      <a:pt x="9641" y="1"/>
                      <a:pt x="6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0" name="Google Shape;4800;p29"/>
              <p:cNvSpPr/>
              <p:nvPr/>
            </p:nvSpPr>
            <p:spPr>
              <a:xfrm>
                <a:off x="1618825" y="3264450"/>
                <a:ext cx="311075" cy="14200"/>
              </a:xfrm>
              <a:custGeom>
                <a:rect b="b" l="l" r="r" t="t"/>
                <a:pathLst>
                  <a:path extrusionOk="0" h="568" w="12443">
                    <a:moveTo>
                      <a:pt x="1" y="0"/>
                    </a:moveTo>
                    <a:lnTo>
                      <a:pt x="1" y="567"/>
                    </a:lnTo>
                    <a:lnTo>
                      <a:pt x="12443" y="567"/>
                    </a:lnTo>
                    <a:lnTo>
                      <a:pt x="124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1" name="Google Shape;4801;p29"/>
              <p:cNvSpPr/>
              <p:nvPr/>
            </p:nvSpPr>
            <p:spPr>
              <a:xfrm>
                <a:off x="1705550" y="3136850"/>
                <a:ext cx="80925" cy="115100"/>
              </a:xfrm>
              <a:custGeom>
                <a:rect b="b" l="l" r="r" t="t"/>
                <a:pathLst>
                  <a:path extrusionOk="0" fill="none" h="4604" w="3237">
                    <a:moveTo>
                      <a:pt x="1602" y="4604"/>
                    </a:moveTo>
                    <a:cubicBezTo>
                      <a:pt x="1602" y="4604"/>
                      <a:pt x="1" y="1669"/>
                      <a:pt x="3236" y="1"/>
                    </a:cubicBezTo>
                  </a:path>
                </a:pathLst>
              </a:custGeom>
              <a:solidFill>
                <a:schemeClr val="lt1"/>
              </a:solidFill>
              <a:ln cap="rnd" cmpd="sng" w="22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2" name="Google Shape;4802;p29"/>
              <p:cNvSpPr/>
              <p:nvPr/>
            </p:nvSpPr>
            <p:spPr>
              <a:xfrm>
                <a:off x="1691375" y="3016775"/>
                <a:ext cx="55900" cy="107600"/>
              </a:xfrm>
              <a:custGeom>
                <a:rect b="b" l="l" r="r" t="t"/>
                <a:pathLst>
                  <a:path extrusionOk="0" h="4304" w="2236">
                    <a:moveTo>
                      <a:pt x="2236" y="0"/>
                    </a:moveTo>
                    <a:lnTo>
                      <a:pt x="2236" y="0"/>
                    </a:lnTo>
                    <a:cubicBezTo>
                      <a:pt x="568" y="601"/>
                      <a:pt x="1" y="2769"/>
                      <a:pt x="601" y="4303"/>
                    </a:cubicBezTo>
                    <a:cubicBezTo>
                      <a:pt x="568" y="2702"/>
                      <a:pt x="901" y="1034"/>
                      <a:pt x="22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803" name="Google Shape;4803;p29"/>
          <p:cNvGrpSpPr/>
          <p:nvPr/>
        </p:nvGrpSpPr>
        <p:grpSpPr>
          <a:xfrm>
            <a:off x="-14350" y="-781925"/>
            <a:ext cx="8091000" cy="5954113"/>
            <a:chOff x="-2937375" y="-1241600"/>
            <a:chExt cx="8091000" cy="5954113"/>
          </a:xfrm>
        </p:grpSpPr>
        <p:sp>
          <p:nvSpPr>
            <p:cNvPr id="4804" name="Google Shape;4804;p29"/>
            <p:cNvSpPr/>
            <p:nvPr/>
          </p:nvSpPr>
          <p:spPr>
            <a:xfrm>
              <a:off x="-2937375" y="-1241600"/>
              <a:ext cx="7958925" cy="5789700"/>
            </a:xfrm>
            <a:custGeom>
              <a:rect b="b" l="l" r="r" t="t"/>
              <a:pathLst>
                <a:path extrusionOk="0" h="231588" w="318357">
                  <a:moveTo>
                    <a:pt x="318357" y="226422"/>
                  </a:moveTo>
                  <a:lnTo>
                    <a:pt x="13200" y="0"/>
                  </a:lnTo>
                  <a:lnTo>
                    <a:pt x="0" y="194549"/>
                  </a:lnTo>
                  <a:lnTo>
                    <a:pt x="311183" y="231588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4805" name="Google Shape;4805;p29"/>
            <p:cNvGrpSpPr/>
            <p:nvPr/>
          </p:nvGrpSpPr>
          <p:grpSpPr>
            <a:xfrm flipH="1">
              <a:off x="4793350" y="4364763"/>
              <a:ext cx="360275" cy="347750"/>
              <a:chOff x="1618825" y="2930900"/>
              <a:chExt cx="360275" cy="347750"/>
            </a:xfrm>
          </p:grpSpPr>
          <p:sp>
            <p:nvSpPr>
              <p:cNvPr id="4806" name="Google Shape;4806;p29"/>
              <p:cNvSpPr/>
              <p:nvPr/>
            </p:nvSpPr>
            <p:spPr>
              <a:xfrm>
                <a:off x="1670525" y="2930900"/>
                <a:ext cx="308575" cy="281975"/>
              </a:xfrm>
              <a:custGeom>
                <a:rect b="b" l="l" r="r" t="t"/>
                <a:pathLst>
                  <a:path extrusionOk="0" h="11279" w="12343">
                    <a:moveTo>
                      <a:pt x="4663" y="0"/>
                    </a:moveTo>
                    <a:cubicBezTo>
                      <a:pt x="4463" y="0"/>
                      <a:pt x="4317" y="54"/>
                      <a:pt x="4237" y="166"/>
                    </a:cubicBezTo>
                    <a:lnTo>
                      <a:pt x="1735" y="3302"/>
                    </a:lnTo>
                    <a:cubicBezTo>
                      <a:pt x="1" y="5403"/>
                      <a:pt x="368" y="8506"/>
                      <a:pt x="2503" y="10207"/>
                    </a:cubicBezTo>
                    <a:cubicBezTo>
                      <a:pt x="3408" y="10929"/>
                      <a:pt x="4483" y="11278"/>
                      <a:pt x="5552" y="11278"/>
                    </a:cubicBezTo>
                    <a:cubicBezTo>
                      <a:pt x="7002" y="11278"/>
                      <a:pt x="8442" y="10635"/>
                      <a:pt x="9441" y="9406"/>
                    </a:cubicBezTo>
                    <a:lnTo>
                      <a:pt x="11943" y="6304"/>
                    </a:lnTo>
                    <a:cubicBezTo>
                      <a:pt x="12343" y="5737"/>
                      <a:pt x="10975" y="3902"/>
                      <a:pt x="8840" y="2234"/>
                    </a:cubicBezTo>
                    <a:cubicBezTo>
                      <a:pt x="7156" y="871"/>
                      <a:pt x="5472" y="0"/>
                      <a:pt x="46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7" name="Google Shape;4807;p29"/>
              <p:cNvSpPr/>
              <p:nvPr/>
            </p:nvSpPr>
            <p:spPr>
              <a:xfrm>
                <a:off x="1703050" y="3050950"/>
                <a:ext cx="270225" cy="161925"/>
              </a:xfrm>
              <a:custGeom>
                <a:rect b="b" l="l" r="r" t="t"/>
                <a:pathLst>
                  <a:path extrusionOk="0" h="6477" w="10809">
                    <a:moveTo>
                      <a:pt x="10108" y="1"/>
                    </a:moveTo>
                    <a:lnTo>
                      <a:pt x="10108" y="1"/>
                    </a:lnTo>
                    <a:cubicBezTo>
                      <a:pt x="10375" y="435"/>
                      <a:pt x="10475" y="835"/>
                      <a:pt x="10308" y="1035"/>
                    </a:cubicBezTo>
                    <a:lnTo>
                      <a:pt x="7806" y="4171"/>
                    </a:lnTo>
                    <a:cubicBezTo>
                      <a:pt x="6827" y="5380"/>
                      <a:pt x="5384" y="6026"/>
                      <a:pt x="3929" y="6026"/>
                    </a:cubicBezTo>
                    <a:cubicBezTo>
                      <a:pt x="2855" y="6026"/>
                      <a:pt x="1774" y="5674"/>
                      <a:pt x="868" y="4938"/>
                    </a:cubicBezTo>
                    <a:cubicBezTo>
                      <a:pt x="534" y="4671"/>
                      <a:pt x="268" y="4371"/>
                      <a:pt x="1" y="4037"/>
                    </a:cubicBezTo>
                    <a:lnTo>
                      <a:pt x="1" y="4037"/>
                    </a:lnTo>
                    <a:cubicBezTo>
                      <a:pt x="301" y="4537"/>
                      <a:pt x="701" y="5038"/>
                      <a:pt x="1168" y="5405"/>
                    </a:cubicBezTo>
                    <a:cubicBezTo>
                      <a:pt x="2074" y="6127"/>
                      <a:pt x="3148" y="6476"/>
                      <a:pt x="4215" y="6476"/>
                    </a:cubicBezTo>
                    <a:cubicBezTo>
                      <a:pt x="5661" y="6476"/>
                      <a:pt x="7094" y="5833"/>
                      <a:pt x="8073" y="4604"/>
                    </a:cubicBezTo>
                    <a:lnTo>
                      <a:pt x="10575" y="1502"/>
                    </a:lnTo>
                    <a:cubicBezTo>
                      <a:pt x="10808" y="1235"/>
                      <a:pt x="10575" y="635"/>
                      <a:pt x="101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8" name="Google Shape;4808;p29"/>
              <p:cNvSpPr/>
              <p:nvPr/>
            </p:nvSpPr>
            <p:spPr>
              <a:xfrm>
                <a:off x="1783100" y="2944200"/>
                <a:ext cx="177675" cy="133475"/>
              </a:xfrm>
              <a:custGeom>
                <a:rect b="b" l="l" r="r" t="t"/>
                <a:pathLst>
                  <a:path extrusionOk="0" h="5339" w="7107">
                    <a:moveTo>
                      <a:pt x="740" y="1"/>
                    </a:moveTo>
                    <a:cubicBezTo>
                      <a:pt x="573" y="1"/>
                      <a:pt x="446" y="44"/>
                      <a:pt x="368" y="135"/>
                    </a:cubicBezTo>
                    <a:cubicBezTo>
                      <a:pt x="1" y="602"/>
                      <a:pt x="1168" y="2103"/>
                      <a:pt x="2936" y="3504"/>
                    </a:cubicBezTo>
                    <a:cubicBezTo>
                      <a:pt x="4333" y="4605"/>
                      <a:pt x="5708" y="5339"/>
                      <a:pt x="6400" y="5339"/>
                    </a:cubicBezTo>
                    <a:cubicBezTo>
                      <a:pt x="6567" y="5339"/>
                      <a:pt x="6695" y="5296"/>
                      <a:pt x="6772" y="5205"/>
                    </a:cubicBezTo>
                    <a:cubicBezTo>
                      <a:pt x="7106" y="4805"/>
                      <a:pt x="5972" y="3237"/>
                      <a:pt x="4204" y="1836"/>
                    </a:cubicBezTo>
                    <a:cubicBezTo>
                      <a:pt x="2807" y="734"/>
                      <a:pt x="1432" y="1"/>
                      <a:pt x="7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9" name="Google Shape;4809;p29"/>
              <p:cNvSpPr/>
              <p:nvPr/>
            </p:nvSpPr>
            <p:spPr>
              <a:xfrm>
                <a:off x="1783100" y="2945050"/>
                <a:ext cx="171000" cy="134050"/>
              </a:xfrm>
              <a:custGeom>
                <a:rect b="b" l="l" r="r" t="t"/>
                <a:pathLst>
                  <a:path extrusionOk="0" h="5362" w="6840">
                    <a:moveTo>
                      <a:pt x="568" y="1"/>
                    </a:moveTo>
                    <a:cubicBezTo>
                      <a:pt x="468" y="1"/>
                      <a:pt x="435" y="67"/>
                      <a:pt x="401" y="134"/>
                    </a:cubicBezTo>
                    <a:cubicBezTo>
                      <a:pt x="1" y="601"/>
                      <a:pt x="1168" y="2102"/>
                      <a:pt x="2936" y="3503"/>
                    </a:cubicBezTo>
                    <a:cubicBezTo>
                      <a:pt x="4336" y="4660"/>
                      <a:pt x="5757" y="5362"/>
                      <a:pt x="6429" y="5362"/>
                    </a:cubicBezTo>
                    <a:cubicBezTo>
                      <a:pt x="6590" y="5362"/>
                      <a:pt x="6708" y="5321"/>
                      <a:pt x="6772" y="5238"/>
                    </a:cubicBezTo>
                    <a:cubicBezTo>
                      <a:pt x="6839" y="5071"/>
                      <a:pt x="6806" y="4804"/>
                      <a:pt x="6672" y="4504"/>
                    </a:cubicBezTo>
                    <a:cubicBezTo>
                      <a:pt x="6619" y="4519"/>
                      <a:pt x="6557" y="4527"/>
                      <a:pt x="6487" y="4527"/>
                    </a:cubicBezTo>
                    <a:cubicBezTo>
                      <a:pt x="5815" y="4527"/>
                      <a:pt x="4423" y="3817"/>
                      <a:pt x="3003" y="2669"/>
                    </a:cubicBezTo>
                    <a:cubicBezTo>
                      <a:pt x="1802" y="1735"/>
                      <a:pt x="902" y="734"/>
                      <a:pt x="5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0" name="Google Shape;4810;p29"/>
              <p:cNvSpPr/>
              <p:nvPr/>
            </p:nvSpPr>
            <p:spPr>
              <a:xfrm>
                <a:off x="1619650" y="3249425"/>
                <a:ext cx="311100" cy="28400"/>
              </a:xfrm>
              <a:custGeom>
                <a:rect b="b" l="l" r="r" t="t"/>
                <a:pathLst>
                  <a:path extrusionOk="0" h="1136" w="12444">
                    <a:moveTo>
                      <a:pt x="6205" y="1"/>
                    </a:moveTo>
                    <a:cubicBezTo>
                      <a:pt x="2770" y="1"/>
                      <a:pt x="1" y="201"/>
                      <a:pt x="1" y="501"/>
                    </a:cubicBezTo>
                    <a:lnTo>
                      <a:pt x="1" y="1135"/>
                    </a:lnTo>
                    <a:lnTo>
                      <a:pt x="12443" y="1135"/>
                    </a:lnTo>
                    <a:lnTo>
                      <a:pt x="12443" y="501"/>
                    </a:lnTo>
                    <a:cubicBezTo>
                      <a:pt x="12443" y="201"/>
                      <a:pt x="9641" y="1"/>
                      <a:pt x="6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1" name="Google Shape;4811;p29"/>
              <p:cNvSpPr/>
              <p:nvPr/>
            </p:nvSpPr>
            <p:spPr>
              <a:xfrm>
                <a:off x="1618825" y="3264450"/>
                <a:ext cx="311075" cy="14200"/>
              </a:xfrm>
              <a:custGeom>
                <a:rect b="b" l="l" r="r" t="t"/>
                <a:pathLst>
                  <a:path extrusionOk="0" h="568" w="12443">
                    <a:moveTo>
                      <a:pt x="1" y="0"/>
                    </a:moveTo>
                    <a:lnTo>
                      <a:pt x="1" y="567"/>
                    </a:lnTo>
                    <a:lnTo>
                      <a:pt x="12443" y="567"/>
                    </a:lnTo>
                    <a:lnTo>
                      <a:pt x="124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2" name="Google Shape;4812;p29"/>
              <p:cNvSpPr/>
              <p:nvPr/>
            </p:nvSpPr>
            <p:spPr>
              <a:xfrm>
                <a:off x="1705550" y="3136850"/>
                <a:ext cx="80925" cy="115100"/>
              </a:xfrm>
              <a:custGeom>
                <a:rect b="b" l="l" r="r" t="t"/>
                <a:pathLst>
                  <a:path extrusionOk="0" fill="none" h="4604" w="3237">
                    <a:moveTo>
                      <a:pt x="1602" y="4604"/>
                    </a:moveTo>
                    <a:cubicBezTo>
                      <a:pt x="1602" y="4604"/>
                      <a:pt x="1" y="1669"/>
                      <a:pt x="3236" y="1"/>
                    </a:cubicBezTo>
                  </a:path>
                </a:pathLst>
              </a:custGeom>
              <a:solidFill>
                <a:schemeClr val="lt1"/>
              </a:solidFill>
              <a:ln cap="rnd" cmpd="sng" w="22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3" name="Google Shape;4813;p29"/>
              <p:cNvSpPr/>
              <p:nvPr/>
            </p:nvSpPr>
            <p:spPr>
              <a:xfrm>
                <a:off x="1691375" y="3016775"/>
                <a:ext cx="55900" cy="107600"/>
              </a:xfrm>
              <a:custGeom>
                <a:rect b="b" l="l" r="r" t="t"/>
                <a:pathLst>
                  <a:path extrusionOk="0" h="4304" w="2236">
                    <a:moveTo>
                      <a:pt x="2236" y="0"/>
                    </a:moveTo>
                    <a:lnTo>
                      <a:pt x="2236" y="0"/>
                    </a:lnTo>
                    <a:cubicBezTo>
                      <a:pt x="568" y="601"/>
                      <a:pt x="1" y="2769"/>
                      <a:pt x="601" y="4303"/>
                    </a:cubicBezTo>
                    <a:cubicBezTo>
                      <a:pt x="568" y="2702"/>
                      <a:pt x="901" y="1034"/>
                      <a:pt x="22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814" name="Google Shape;4814;p29"/>
          <p:cNvGrpSpPr/>
          <p:nvPr/>
        </p:nvGrpSpPr>
        <p:grpSpPr>
          <a:xfrm>
            <a:off x="3087846" y="4642864"/>
            <a:ext cx="2980119" cy="276454"/>
            <a:chOff x="5432846" y="4176568"/>
            <a:chExt cx="2980119" cy="276454"/>
          </a:xfrm>
        </p:grpSpPr>
        <p:sp>
          <p:nvSpPr>
            <p:cNvPr id="4815" name="Google Shape;4815;p29"/>
            <p:cNvSpPr/>
            <p:nvPr/>
          </p:nvSpPr>
          <p:spPr>
            <a:xfrm>
              <a:off x="7801447" y="4176568"/>
              <a:ext cx="611518" cy="276454"/>
            </a:xfrm>
            <a:custGeom>
              <a:rect b="b" l="l" r="r" t="t"/>
              <a:pathLst>
                <a:path extrusionOk="0" h="16679" w="36894">
                  <a:moveTo>
                    <a:pt x="18414" y="0"/>
                  </a:moveTo>
                  <a:lnTo>
                    <a:pt x="14044" y="3570"/>
                  </a:lnTo>
                  <a:lnTo>
                    <a:pt x="1635" y="3636"/>
                  </a:lnTo>
                  <a:lnTo>
                    <a:pt x="8373" y="7906"/>
                  </a:lnTo>
                  <a:lnTo>
                    <a:pt x="1" y="16679"/>
                  </a:lnTo>
                  <a:lnTo>
                    <a:pt x="18414" y="13010"/>
                  </a:lnTo>
                  <a:lnTo>
                    <a:pt x="36894" y="16679"/>
                  </a:lnTo>
                  <a:lnTo>
                    <a:pt x="28521" y="7906"/>
                  </a:lnTo>
                  <a:lnTo>
                    <a:pt x="35259" y="3636"/>
                  </a:lnTo>
                  <a:lnTo>
                    <a:pt x="22850" y="3570"/>
                  </a:lnTo>
                  <a:lnTo>
                    <a:pt x="184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p29"/>
            <p:cNvSpPr/>
            <p:nvPr/>
          </p:nvSpPr>
          <p:spPr>
            <a:xfrm>
              <a:off x="7924185" y="4235725"/>
              <a:ext cx="461697" cy="192983"/>
            </a:xfrm>
            <a:custGeom>
              <a:rect b="b" l="l" r="r" t="t"/>
              <a:pathLst>
                <a:path extrusionOk="0" h="11643" w="27855">
                  <a:moveTo>
                    <a:pt x="22284" y="1"/>
                  </a:moveTo>
                  <a:lnTo>
                    <a:pt x="1" y="11642"/>
                  </a:lnTo>
                  <a:lnTo>
                    <a:pt x="11009" y="9441"/>
                  </a:lnTo>
                  <a:lnTo>
                    <a:pt x="14945" y="10175"/>
                  </a:lnTo>
                  <a:lnTo>
                    <a:pt x="22784" y="6105"/>
                  </a:lnTo>
                  <a:lnTo>
                    <a:pt x="21116" y="4337"/>
                  </a:lnTo>
                  <a:lnTo>
                    <a:pt x="27854" y="67"/>
                  </a:lnTo>
                  <a:lnTo>
                    <a:pt x="22284" y="1"/>
                  </a:lnTo>
                  <a:close/>
                </a:path>
              </a:pathLst>
            </a:custGeom>
            <a:solidFill>
              <a:srgbClr val="FFFFFF">
                <a:alpha val="14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p29"/>
            <p:cNvSpPr/>
            <p:nvPr/>
          </p:nvSpPr>
          <p:spPr>
            <a:xfrm>
              <a:off x="7845122" y="4199790"/>
              <a:ext cx="332859" cy="207353"/>
            </a:xfrm>
            <a:custGeom>
              <a:rect b="b" l="l" r="r" t="t"/>
              <a:pathLst>
                <a:path extrusionOk="0" h="12510" w="20082">
                  <a:moveTo>
                    <a:pt x="17513" y="0"/>
                  </a:moveTo>
                  <a:lnTo>
                    <a:pt x="5405" y="6305"/>
                  </a:lnTo>
                  <a:lnTo>
                    <a:pt x="5738" y="6505"/>
                  </a:lnTo>
                  <a:lnTo>
                    <a:pt x="1" y="12509"/>
                  </a:lnTo>
                  <a:lnTo>
                    <a:pt x="20082" y="2069"/>
                  </a:lnTo>
                  <a:lnTo>
                    <a:pt x="17513" y="0"/>
                  </a:lnTo>
                  <a:close/>
                </a:path>
              </a:pathLst>
            </a:custGeom>
            <a:solidFill>
              <a:srgbClr val="FFFFFF">
                <a:alpha val="14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8" name="Google Shape;4818;p29"/>
            <p:cNvSpPr/>
            <p:nvPr/>
          </p:nvSpPr>
          <p:spPr>
            <a:xfrm>
              <a:off x="5432846" y="4176568"/>
              <a:ext cx="611518" cy="276454"/>
            </a:xfrm>
            <a:custGeom>
              <a:rect b="b" l="l" r="r" t="t"/>
              <a:pathLst>
                <a:path extrusionOk="0" h="16679" w="36894">
                  <a:moveTo>
                    <a:pt x="18480" y="0"/>
                  </a:moveTo>
                  <a:lnTo>
                    <a:pt x="14044" y="3570"/>
                  </a:lnTo>
                  <a:lnTo>
                    <a:pt x="1635" y="3636"/>
                  </a:lnTo>
                  <a:lnTo>
                    <a:pt x="8373" y="7906"/>
                  </a:lnTo>
                  <a:lnTo>
                    <a:pt x="1" y="16679"/>
                  </a:lnTo>
                  <a:lnTo>
                    <a:pt x="1" y="16679"/>
                  </a:lnTo>
                  <a:lnTo>
                    <a:pt x="18480" y="13010"/>
                  </a:lnTo>
                  <a:lnTo>
                    <a:pt x="36894" y="16679"/>
                  </a:lnTo>
                  <a:lnTo>
                    <a:pt x="36894" y="16679"/>
                  </a:lnTo>
                  <a:lnTo>
                    <a:pt x="28521" y="7906"/>
                  </a:lnTo>
                  <a:lnTo>
                    <a:pt x="35292" y="3636"/>
                  </a:lnTo>
                  <a:lnTo>
                    <a:pt x="22850" y="3570"/>
                  </a:lnTo>
                  <a:lnTo>
                    <a:pt x="184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9" name="Google Shape;4819;p29"/>
            <p:cNvSpPr/>
            <p:nvPr/>
          </p:nvSpPr>
          <p:spPr>
            <a:xfrm>
              <a:off x="5556148" y="4235725"/>
              <a:ext cx="461680" cy="192983"/>
            </a:xfrm>
            <a:custGeom>
              <a:rect b="b" l="l" r="r" t="t"/>
              <a:pathLst>
                <a:path extrusionOk="0" h="11643" w="27854">
                  <a:moveTo>
                    <a:pt x="22249" y="1"/>
                  </a:moveTo>
                  <a:lnTo>
                    <a:pt x="0" y="11642"/>
                  </a:lnTo>
                  <a:lnTo>
                    <a:pt x="0" y="11642"/>
                  </a:lnTo>
                  <a:lnTo>
                    <a:pt x="11041" y="9441"/>
                  </a:lnTo>
                  <a:lnTo>
                    <a:pt x="14911" y="10175"/>
                  </a:lnTo>
                  <a:lnTo>
                    <a:pt x="22750" y="6105"/>
                  </a:lnTo>
                  <a:lnTo>
                    <a:pt x="21082" y="4337"/>
                  </a:lnTo>
                  <a:lnTo>
                    <a:pt x="27853" y="67"/>
                  </a:lnTo>
                  <a:lnTo>
                    <a:pt x="22249" y="1"/>
                  </a:lnTo>
                  <a:close/>
                </a:path>
              </a:pathLst>
            </a:custGeom>
            <a:solidFill>
              <a:srgbClr val="FFFFFF">
                <a:alpha val="14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0" name="Google Shape;4820;p29"/>
            <p:cNvSpPr/>
            <p:nvPr/>
          </p:nvSpPr>
          <p:spPr>
            <a:xfrm>
              <a:off x="5476521" y="4199790"/>
              <a:ext cx="332859" cy="207353"/>
            </a:xfrm>
            <a:custGeom>
              <a:rect b="b" l="l" r="r" t="t"/>
              <a:pathLst>
                <a:path extrusionOk="0" h="12510" w="20082">
                  <a:moveTo>
                    <a:pt x="17547" y="0"/>
                  </a:moveTo>
                  <a:lnTo>
                    <a:pt x="5405" y="6305"/>
                  </a:lnTo>
                  <a:lnTo>
                    <a:pt x="5738" y="6505"/>
                  </a:lnTo>
                  <a:lnTo>
                    <a:pt x="1" y="12509"/>
                  </a:lnTo>
                  <a:lnTo>
                    <a:pt x="20082" y="2069"/>
                  </a:lnTo>
                  <a:lnTo>
                    <a:pt x="17547" y="0"/>
                  </a:lnTo>
                  <a:close/>
                </a:path>
              </a:pathLst>
            </a:custGeom>
            <a:solidFill>
              <a:srgbClr val="FFFFFF">
                <a:alpha val="14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21" name="Google Shape;4821;p29"/>
          <p:cNvGrpSpPr/>
          <p:nvPr/>
        </p:nvGrpSpPr>
        <p:grpSpPr>
          <a:xfrm>
            <a:off x="-875" y="450020"/>
            <a:ext cx="395408" cy="4847659"/>
            <a:chOff x="-36750" y="-31225"/>
            <a:chExt cx="441205" cy="5174700"/>
          </a:xfrm>
        </p:grpSpPr>
        <p:sp>
          <p:nvSpPr>
            <p:cNvPr id="4822" name="Google Shape;4822;p29"/>
            <p:cNvSpPr/>
            <p:nvPr/>
          </p:nvSpPr>
          <p:spPr>
            <a:xfrm>
              <a:off x="-30545" y="-31225"/>
              <a:ext cx="435000" cy="5174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p29"/>
            <p:cNvSpPr/>
            <p:nvPr/>
          </p:nvSpPr>
          <p:spPr>
            <a:xfrm>
              <a:off x="-30545" y="-31225"/>
              <a:ext cx="291600" cy="5174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p29"/>
            <p:cNvSpPr/>
            <p:nvPr/>
          </p:nvSpPr>
          <p:spPr>
            <a:xfrm>
              <a:off x="-36750" y="-31225"/>
              <a:ext cx="167700" cy="5174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25" name="Google Shape;4825;p29"/>
          <p:cNvGrpSpPr/>
          <p:nvPr/>
        </p:nvGrpSpPr>
        <p:grpSpPr>
          <a:xfrm flipH="1">
            <a:off x="8748268" y="351526"/>
            <a:ext cx="395408" cy="4945978"/>
            <a:chOff x="-36750" y="-31225"/>
            <a:chExt cx="441205" cy="5174700"/>
          </a:xfrm>
        </p:grpSpPr>
        <p:sp>
          <p:nvSpPr>
            <p:cNvPr id="4826" name="Google Shape;4826;p29"/>
            <p:cNvSpPr/>
            <p:nvPr/>
          </p:nvSpPr>
          <p:spPr>
            <a:xfrm>
              <a:off x="-30545" y="-31225"/>
              <a:ext cx="435000" cy="5174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7" name="Google Shape;4827;p29"/>
            <p:cNvSpPr/>
            <p:nvPr/>
          </p:nvSpPr>
          <p:spPr>
            <a:xfrm>
              <a:off x="-30545" y="-31225"/>
              <a:ext cx="291600" cy="5174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8" name="Google Shape;4828;p29"/>
            <p:cNvSpPr/>
            <p:nvPr/>
          </p:nvSpPr>
          <p:spPr>
            <a:xfrm>
              <a:off x="-36750" y="-31225"/>
              <a:ext cx="167700" cy="5174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29" name="Google Shape;4829;p29"/>
          <p:cNvGrpSpPr/>
          <p:nvPr/>
        </p:nvGrpSpPr>
        <p:grpSpPr>
          <a:xfrm>
            <a:off x="-417858" y="-823150"/>
            <a:ext cx="9978772" cy="1382075"/>
            <a:chOff x="193475" y="-693375"/>
            <a:chExt cx="7221575" cy="1382075"/>
          </a:xfrm>
        </p:grpSpPr>
        <p:sp>
          <p:nvSpPr>
            <p:cNvPr id="4830" name="Google Shape;4830;p29"/>
            <p:cNvSpPr/>
            <p:nvPr/>
          </p:nvSpPr>
          <p:spPr>
            <a:xfrm>
              <a:off x="363575" y="384325"/>
              <a:ext cx="6883875" cy="304375"/>
            </a:xfrm>
            <a:custGeom>
              <a:rect b="b" l="l" r="r" t="t"/>
              <a:pathLst>
                <a:path extrusionOk="0" h="12175" w="275355">
                  <a:moveTo>
                    <a:pt x="0" y="0"/>
                  </a:moveTo>
                  <a:lnTo>
                    <a:pt x="0" y="9390"/>
                  </a:lnTo>
                  <a:lnTo>
                    <a:pt x="0" y="10782"/>
                  </a:lnTo>
                  <a:lnTo>
                    <a:pt x="14522" y="10782"/>
                  </a:lnTo>
                  <a:lnTo>
                    <a:pt x="14522" y="9370"/>
                  </a:lnTo>
                  <a:lnTo>
                    <a:pt x="16869" y="9370"/>
                  </a:lnTo>
                  <a:lnTo>
                    <a:pt x="16869" y="12175"/>
                  </a:lnTo>
                  <a:lnTo>
                    <a:pt x="30913" y="12175"/>
                  </a:lnTo>
                  <a:lnTo>
                    <a:pt x="30913" y="9370"/>
                  </a:lnTo>
                  <a:lnTo>
                    <a:pt x="33261" y="9370"/>
                  </a:lnTo>
                  <a:lnTo>
                    <a:pt x="33261" y="10782"/>
                  </a:lnTo>
                  <a:lnTo>
                    <a:pt x="47782" y="10782"/>
                  </a:lnTo>
                  <a:lnTo>
                    <a:pt x="47782" y="9370"/>
                  </a:lnTo>
                  <a:lnTo>
                    <a:pt x="50110" y="9370"/>
                  </a:lnTo>
                  <a:lnTo>
                    <a:pt x="50110" y="12175"/>
                  </a:lnTo>
                  <a:lnTo>
                    <a:pt x="64632" y="12175"/>
                  </a:lnTo>
                  <a:lnTo>
                    <a:pt x="64632" y="9370"/>
                  </a:lnTo>
                  <a:lnTo>
                    <a:pt x="66979" y="9370"/>
                  </a:lnTo>
                  <a:lnTo>
                    <a:pt x="66979" y="10782"/>
                  </a:lnTo>
                  <a:lnTo>
                    <a:pt x="81023" y="10782"/>
                  </a:lnTo>
                  <a:lnTo>
                    <a:pt x="81023" y="9370"/>
                  </a:lnTo>
                  <a:lnTo>
                    <a:pt x="83370" y="9370"/>
                  </a:lnTo>
                  <a:lnTo>
                    <a:pt x="83370" y="12175"/>
                  </a:lnTo>
                  <a:lnTo>
                    <a:pt x="97892" y="12175"/>
                  </a:lnTo>
                  <a:lnTo>
                    <a:pt x="97892" y="9370"/>
                  </a:lnTo>
                  <a:lnTo>
                    <a:pt x="101174" y="9370"/>
                  </a:lnTo>
                  <a:lnTo>
                    <a:pt x="101174" y="10782"/>
                  </a:lnTo>
                  <a:lnTo>
                    <a:pt x="115656" y="10782"/>
                  </a:lnTo>
                  <a:lnTo>
                    <a:pt x="115656" y="9370"/>
                  </a:lnTo>
                  <a:lnTo>
                    <a:pt x="118481" y="9370"/>
                  </a:lnTo>
                  <a:lnTo>
                    <a:pt x="118481" y="12175"/>
                  </a:lnTo>
                  <a:lnTo>
                    <a:pt x="133460" y="12175"/>
                  </a:lnTo>
                  <a:lnTo>
                    <a:pt x="133460" y="9370"/>
                  </a:lnTo>
                  <a:lnTo>
                    <a:pt x="136285" y="9370"/>
                  </a:lnTo>
                  <a:lnTo>
                    <a:pt x="136285" y="10782"/>
                  </a:lnTo>
                  <a:lnTo>
                    <a:pt x="151722" y="10782"/>
                  </a:lnTo>
                  <a:lnTo>
                    <a:pt x="151722" y="9370"/>
                  </a:lnTo>
                  <a:lnTo>
                    <a:pt x="154527" y="9370"/>
                  </a:lnTo>
                  <a:lnTo>
                    <a:pt x="154527" y="12175"/>
                  </a:lnTo>
                  <a:lnTo>
                    <a:pt x="169048" y="12175"/>
                  </a:lnTo>
                  <a:lnTo>
                    <a:pt x="169048" y="9370"/>
                  </a:lnTo>
                  <a:lnTo>
                    <a:pt x="172331" y="9370"/>
                  </a:lnTo>
                  <a:lnTo>
                    <a:pt x="172331" y="10782"/>
                  </a:lnTo>
                  <a:lnTo>
                    <a:pt x="186852" y="10782"/>
                  </a:lnTo>
                  <a:lnTo>
                    <a:pt x="186852" y="9370"/>
                  </a:lnTo>
                  <a:lnTo>
                    <a:pt x="190115" y="9370"/>
                  </a:lnTo>
                  <a:lnTo>
                    <a:pt x="190115" y="12175"/>
                  </a:lnTo>
                  <a:lnTo>
                    <a:pt x="204636" y="12175"/>
                  </a:lnTo>
                  <a:lnTo>
                    <a:pt x="204636" y="9370"/>
                  </a:lnTo>
                  <a:lnTo>
                    <a:pt x="207441" y="9370"/>
                  </a:lnTo>
                  <a:lnTo>
                    <a:pt x="207441" y="12175"/>
                  </a:lnTo>
                  <a:lnTo>
                    <a:pt x="222440" y="12175"/>
                  </a:lnTo>
                  <a:lnTo>
                    <a:pt x="222440" y="9370"/>
                  </a:lnTo>
                  <a:lnTo>
                    <a:pt x="225722" y="9370"/>
                  </a:lnTo>
                  <a:lnTo>
                    <a:pt x="225722" y="10782"/>
                  </a:lnTo>
                  <a:lnTo>
                    <a:pt x="240224" y="10782"/>
                  </a:lnTo>
                  <a:lnTo>
                    <a:pt x="240224" y="9370"/>
                  </a:lnTo>
                  <a:lnTo>
                    <a:pt x="243507" y="9370"/>
                  </a:lnTo>
                  <a:lnTo>
                    <a:pt x="243507" y="12175"/>
                  </a:lnTo>
                  <a:lnTo>
                    <a:pt x="257551" y="12175"/>
                  </a:lnTo>
                  <a:lnTo>
                    <a:pt x="257551" y="9370"/>
                  </a:lnTo>
                  <a:lnTo>
                    <a:pt x="260833" y="9370"/>
                  </a:lnTo>
                  <a:lnTo>
                    <a:pt x="260833" y="10782"/>
                  </a:lnTo>
                  <a:lnTo>
                    <a:pt x="275355" y="10782"/>
                  </a:lnTo>
                  <a:lnTo>
                    <a:pt x="275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p29"/>
            <p:cNvSpPr/>
            <p:nvPr/>
          </p:nvSpPr>
          <p:spPr>
            <a:xfrm>
              <a:off x="363575" y="-634175"/>
              <a:ext cx="6695900" cy="1158775"/>
            </a:xfrm>
            <a:custGeom>
              <a:rect b="b" l="l" r="r" t="t"/>
              <a:pathLst>
                <a:path extrusionOk="0" h="46351" w="267836">
                  <a:moveTo>
                    <a:pt x="0" y="0"/>
                  </a:moveTo>
                  <a:lnTo>
                    <a:pt x="0" y="46350"/>
                  </a:lnTo>
                  <a:lnTo>
                    <a:pt x="267835" y="46350"/>
                  </a:lnTo>
                  <a:lnTo>
                    <a:pt x="26783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2" name="Google Shape;4832;p29"/>
            <p:cNvSpPr/>
            <p:nvPr/>
          </p:nvSpPr>
          <p:spPr>
            <a:xfrm>
              <a:off x="363575" y="-634175"/>
              <a:ext cx="363050" cy="1194575"/>
            </a:xfrm>
            <a:custGeom>
              <a:rect b="b" l="l" r="r" t="t"/>
              <a:pathLst>
                <a:path extrusionOk="0" h="47783" w="14522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3" name="Google Shape;4833;p29"/>
            <p:cNvSpPr/>
            <p:nvPr/>
          </p:nvSpPr>
          <p:spPr>
            <a:xfrm>
              <a:off x="434175" y="-634175"/>
              <a:ext cx="210900" cy="1194575"/>
            </a:xfrm>
            <a:custGeom>
              <a:rect b="b" l="l" r="r" t="t"/>
              <a:pathLst>
                <a:path extrusionOk="0" h="47783" w="8436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4" name="Google Shape;4834;p29"/>
            <p:cNvSpPr/>
            <p:nvPr/>
          </p:nvSpPr>
          <p:spPr>
            <a:xfrm>
              <a:off x="785300" y="-634175"/>
              <a:ext cx="351125" cy="1228900"/>
            </a:xfrm>
            <a:custGeom>
              <a:rect b="b" l="l" r="r" t="t"/>
              <a:pathLst>
                <a:path extrusionOk="0" h="49156" w="14045">
                  <a:moveTo>
                    <a:pt x="0" y="0"/>
                  </a:moveTo>
                  <a:lnTo>
                    <a:pt x="0" y="49155"/>
                  </a:lnTo>
                  <a:lnTo>
                    <a:pt x="14044" y="49155"/>
                  </a:lnTo>
                  <a:lnTo>
                    <a:pt x="14044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5" name="Google Shape;4835;p29"/>
            <p:cNvSpPr/>
            <p:nvPr/>
          </p:nvSpPr>
          <p:spPr>
            <a:xfrm>
              <a:off x="867350" y="-634175"/>
              <a:ext cx="187025" cy="1228900"/>
            </a:xfrm>
            <a:custGeom>
              <a:rect b="b" l="l" r="r" t="t"/>
              <a:pathLst>
                <a:path extrusionOk="0" h="49156" w="7481">
                  <a:moveTo>
                    <a:pt x="0" y="0"/>
                  </a:moveTo>
                  <a:lnTo>
                    <a:pt x="0" y="49155"/>
                  </a:lnTo>
                  <a:lnTo>
                    <a:pt x="7480" y="49155"/>
                  </a:lnTo>
                  <a:lnTo>
                    <a:pt x="7480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6" name="Google Shape;4836;p29"/>
            <p:cNvSpPr/>
            <p:nvPr/>
          </p:nvSpPr>
          <p:spPr>
            <a:xfrm>
              <a:off x="119507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29"/>
            <p:cNvSpPr/>
            <p:nvPr/>
          </p:nvSpPr>
          <p:spPr>
            <a:xfrm>
              <a:off x="1277150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0" y="0"/>
                  </a:moveTo>
                  <a:lnTo>
                    <a:pt x="0" y="47782"/>
                  </a:lnTo>
                  <a:lnTo>
                    <a:pt x="7957" y="47782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p29"/>
            <p:cNvSpPr/>
            <p:nvPr/>
          </p:nvSpPr>
          <p:spPr>
            <a:xfrm>
              <a:off x="1616300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3" y="49155"/>
                  </a:lnTo>
                  <a:lnTo>
                    <a:pt x="14523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p29"/>
            <p:cNvSpPr/>
            <p:nvPr/>
          </p:nvSpPr>
          <p:spPr>
            <a:xfrm>
              <a:off x="1698375" y="-634175"/>
              <a:ext cx="210875" cy="1228900"/>
            </a:xfrm>
            <a:custGeom>
              <a:rect b="b" l="l" r="r" t="t"/>
              <a:pathLst>
                <a:path extrusionOk="0" h="49156" w="8435">
                  <a:moveTo>
                    <a:pt x="0" y="0"/>
                  </a:moveTo>
                  <a:lnTo>
                    <a:pt x="0" y="49155"/>
                  </a:lnTo>
                  <a:lnTo>
                    <a:pt x="8435" y="49155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p29"/>
            <p:cNvSpPr/>
            <p:nvPr/>
          </p:nvSpPr>
          <p:spPr>
            <a:xfrm>
              <a:off x="2038025" y="-634175"/>
              <a:ext cx="351150" cy="1194575"/>
            </a:xfrm>
            <a:custGeom>
              <a:rect b="b" l="l" r="r" t="t"/>
              <a:pathLst>
                <a:path extrusionOk="0" h="47783" w="14046">
                  <a:moveTo>
                    <a:pt x="1" y="0"/>
                  </a:moveTo>
                  <a:lnTo>
                    <a:pt x="1" y="47782"/>
                  </a:lnTo>
                  <a:lnTo>
                    <a:pt x="14045" y="47782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1" name="Google Shape;4841;p29"/>
            <p:cNvSpPr/>
            <p:nvPr/>
          </p:nvSpPr>
          <p:spPr>
            <a:xfrm>
              <a:off x="2108150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2" name="Google Shape;4842;p29"/>
            <p:cNvSpPr/>
            <p:nvPr/>
          </p:nvSpPr>
          <p:spPr>
            <a:xfrm>
              <a:off x="24478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0" y="0"/>
                  </a:moveTo>
                  <a:lnTo>
                    <a:pt x="0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29"/>
            <p:cNvSpPr/>
            <p:nvPr/>
          </p:nvSpPr>
          <p:spPr>
            <a:xfrm>
              <a:off x="2529375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4" name="Google Shape;4844;p29"/>
            <p:cNvSpPr/>
            <p:nvPr/>
          </p:nvSpPr>
          <p:spPr>
            <a:xfrm>
              <a:off x="28929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5" name="Google Shape;4845;p29"/>
            <p:cNvSpPr/>
            <p:nvPr/>
          </p:nvSpPr>
          <p:spPr>
            <a:xfrm>
              <a:off x="2973975" y="-634175"/>
              <a:ext cx="210900" cy="1194575"/>
            </a:xfrm>
            <a:custGeom>
              <a:rect b="b" l="l" r="r" t="t"/>
              <a:pathLst>
                <a:path extrusionOk="0" h="47783" w="8436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6" name="Google Shape;4846;p29"/>
            <p:cNvSpPr/>
            <p:nvPr/>
          </p:nvSpPr>
          <p:spPr>
            <a:xfrm>
              <a:off x="3325600" y="-634175"/>
              <a:ext cx="374500" cy="1228900"/>
            </a:xfrm>
            <a:custGeom>
              <a:rect b="b" l="l" r="r" t="t"/>
              <a:pathLst>
                <a:path extrusionOk="0" h="49156" w="14980">
                  <a:moveTo>
                    <a:pt x="0" y="0"/>
                  </a:moveTo>
                  <a:lnTo>
                    <a:pt x="0" y="49155"/>
                  </a:lnTo>
                  <a:lnTo>
                    <a:pt x="14979" y="49155"/>
                  </a:lnTo>
                  <a:lnTo>
                    <a:pt x="1497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7" name="Google Shape;4847;p29"/>
            <p:cNvSpPr/>
            <p:nvPr/>
          </p:nvSpPr>
          <p:spPr>
            <a:xfrm>
              <a:off x="3407650" y="-634175"/>
              <a:ext cx="210375" cy="1228900"/>
            </a:xfrm>
            <a:custGeom>
              <a:rect b="b" l="l" r="r" t="t"/>
              <a:pathLst>
                <a:path extrusionOk="0" h="49156" w="8415">
                  <a:moveTo>
                    <a:pt x="0" y="0"/>
                  </a:moveTo>
                  <a:lnTo>
                    <a:pt x="0" y="49155"/>
                  </a:lnTo>
                  <a:lnTo>
                    <a:pt x="8415" y="49155"/>
                  </a:lnTo>
                  <a:lnTo>
                    <a:pt x="841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8" name="Google Shape;4848;p29"/>
            <p:cNvSpPr/>
            <p:nvPr/>
          </p:nvSpPr>
          <p:spPr>
            <a:xfrm>
              <a:off x="3770675" y="-634175"/>
              <a:ext cx="385950" cy="1194575"/>
            </a:xfrm>
            <a:custGeom>
              <a:rect b="b" l="l" r="r" t="t"/>
              <a:pathLst>
                <a:path extrusionOk="0" h="47783" w="15438">
                  <a:moveTo>
                    <a:pt x="1" y="0"/>
                  </a:moveTo>
                  <a:lnTo>
                    <a:pt x="1" y="47782"/>
                  </a:lnTo>
                  <a:lnTo>
                    <a:pt x="15438" y="47782"/>
                  </a:lnTo>
                  <a:lnTo>
                    <a:pt x="15438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9" name="Google Shape;4849;p29"/>
            <p:cNvSpPr/>
            <p:nvPr/>
          </p:nvSpPr>
          <p:spPr>
            <a:xfrm>
              <a:off x="3864175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0" name="Google Shape;4850;p29"/>
            <p:cNvSpPr/>
            <p:nvPr/>
          </p:nvSpPr>
          <p:spPr>
            <a:xfrm>
              <a:off x="42267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1" name="Google Shape;4851;p29"/>
            <p:cNvSpPr/>
            <p:nvPr/>
          </p:nvSpPr>
          <p:spPr>
            <a:xfrm>
              <a:off x="4308775" y="-634175"/>
              <a:ext cx="187025" cy="1228900"/>
            </a:xfrm>
            <a:custGeom>
              <a:rect b="b" l="l" r="r" t="t"/>
              <a:pathLst>
                <a:path extrusionOk="0" h="49156" w="7481">
                  <a:moveTo>
                    <a:pt x="1" y="0"/>
                  </a:moveTo>
                  <a:lnTo>
                    <a:pt x="1" y="49155"/>
                  </a:lnTo>
                  <a:lnTo>
                    <a:pt x="7481" y="49155"/>
                  </a:lnTo>
                  <a:lnTo>
                    <a:pt x="748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2" name="Google Shape;4852;p29"/>
            <p:cNvSpPr/>
            <p:nvPr/>
          </p:nvSpPr>
          <p:spPr>
            <a:xfrm>
              <a:off x="46718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3" name="Google Shape;4853;p29"/>
            <p:cNvSpPr/>
            <p:nvPr/>
          </p:nvSpPr>
          <p:spPr>
            <a:xfrm>
              <a:off x="4741950" y="-634175"/>
              <a:ext cx="210875" cy="1194575"/>
            </a:xfrm>
            <a:custGeom>
              <a:rect b="b" l="l" r="r" t="t"/>
              <a:pathLst>
                <a:path extrusionOk="0" h="47783" w="8435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4" name="Google Shape;4854;p29"/>
            <p:cNvSpPr/>
            <p:nvPr/>
          </p:nvSpPr>
          <p:spPr>
            <a:xfrm>
              <a:off x="51164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5" name="Google Shape;4855;p29"/>
            <p:cNvSpPr/>
            <p:nvPr/>
          </p:nvSpPr>
          <p:spPr>
            <a:xfrm>
              <a:off x="5198475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6" name="Google Shape;4856;p29"/>
            <p:cNvSpPr/>
            <p:nvPr/>
          </p:nvSpPr>
          <p:spPr>
            <a:xfrm>
              <a:off x="5549600" y="-634175"/>
              <a:ext cx="375000" cy="1228900"/>
            </a:xfrm>
            <a:custGeom>
              <a:rect b="b" l="l" r="r" t="t"/>
              <a:pathLst>
                <a:path extrusionOk="0" h="49156" w="15000">
                  <a:moveTo>
                    <a:pt x="0" y="0"/>
                  </a:moveTo>
                  <a:lnTo>
                    <a:pt x="0" y="49155"/>
                  </a:lnTo>
                  <a:lnTo>
                    <a:pt x="14999" y="49155"/>
                  </a:lnTo>
                  <a:lnTo>
                    <a:pt x="1499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7" name="Google Shape;4857;p29"/>
            <p:cNvSpPr/>
            <p:nvPr/>
          </p:nvSpPr>
          <p:spPr>
            <a:xfrm>
              <a:off x="5631650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0" y="0"/>
                  </a:moveTo>
                  <a:lnTo>
                    <a:pt x="0" y="49155"/>
                  </a:lnTo>
                  <a:lnTo>
                    <a:pt x="7957" y="49155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8" name="Google Shape;4858;p29"/>
            <p:cNvSpPr/>
            <p:nvPr/>
          </p:nvSpPr>
          <p:spPr>
            <a:xfrm>
              <a:off x="60066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9" name="Google Shape;4859;p29"/>
            <p:cNvSpPr/>
            <p:nvPr/>
          </p:nvSpPr>
          <p:spPr>
            <a:xfrm>
              <a:off x="6076750" y="-634175"/>
              <a:ext cx="210875" cy="1194575"/>
            </a:xfrm>
            <a:custGeom>
              <a:rect b="b" l="l" r="r" t="t"/>
              <a:pathLst>
                <a:path extrusionOk="0" h="47783" w="8435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0" name="Google Shape;4860;p29"/>
            <p:cNvSpPr/>
            <p:nvPr/>
          </p:nvSpPr>
          <p:spPr>
            <a:xfrm>
              <a:off x="6451225" y="-634175"/>
              <a:ext cx="351125" cy="1228900"/>
            </a:xfrm>
            <a:custGeom>
              <a:rect b="b" l="l" r="r" t="t"/>
              <a:pathLst>
                <a:path extrusionOk="0" h="49156" w="14045">
                  <a:moveTo>
                    <a:pt x="1" y="0"/>
                  </a:moveTo>
                  <a:lnTo>
                    <a:pt x="1" y="49155"/>
                  </a:lnTo>
                  <a:lnTo>
                    <a:pt x="14045" y="49155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1" name="Google Shape;4861;p29"/>
            <p:cNvSpPr/>
            <p:nvPr/>
          </p:nvSpPr>
          <p:spPr>
            <a:xfrm>
              <a:off x="6532775" y="-634175"/>
              <a:ext cx="187525" cy="1228900"/>
            </a:xfrm>
            <a:custGeom>
              <a:rect b="b" l="l" r="r" t="t"/>
              <a:pathLst>
                <a:path extrusionOk="0" h="49156" w="7501">
                  <a:moveTo>
                    <a:pt x="1" y="0"/>
                  </a:moveTo>
                  <a:lnTo>
                    <a:pt x="1" y="49155"/>
                  </a:lnTo>
                  <a:lnTo>
                    <a:pt x="7501" y="49155"/>
                  </a:lnTo>
                  <a:lnTo>
                    <a:pt x="750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2" name="Google Shape;4862;p29"/>
            <p:cNvSpPr/>
            <p:nvPr/>
          </p:nvSpPr>
          <p:spPr>
            <a:xfrm>
              <a:off x="6884400" y="-634175"/>
              <a:ext cx="363050" cy="1194575"/>
            </a:xfrm>
            <a:custGeom>
              <a:rect b="b" l="l" r="r" t="t"/>
              <a:pathLst>
                <a:path extrusionOk="0" h="47783" w="14522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3" name="Google Shape;4863;p29"/>
            <p:cNvSpPr/>
            <p:nvPr/>
          </p:nvSpPr>
          <p:spPr>
            <a:xfrm>
              <a:off x="6978375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4" name="Google Shape;4864;p29"/>
            <p:cNvSpPr/>
            <p:nvPr/>
          </p:nvSpPr>
          <p:spPr>
            <a:xfrm>
              <a:off x="211400" y="-634175"/>
              <a:ext cx="7094250" cy="25"/>
            </a:xfrm>
            <a:custGeom>
              <a:rect b="b" l="l" r="r" t="t"/>
              <a:pathLst>
                <a:path extrusionOk="0" fill="none" h="1" w="283770">
                  <a:moveTo>
                    <a:pt x="0" y="0"/>
                  </a:moveTo>
                  <a:lnTo>
                    <a:pt x="283769" y="0"/>
                  </a:lnTo>
                </a:path>
              </a:pathLst>
            </a:custGeom>
            <a:noFill/>
            <a:ln cap="flat" cmpd="sng" w="46750">
              <a:solidFill>
                <a:srgbClr val="FFB726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5" name="Google Shape;4865;p29"/>
            <p:cNvSpPr/>
            <p:nvPr/>
          </p:nvSpPr>
          <p:spPr>
            <a:xfrm>
              <a:off x="7287225" y="-693375"/>
              <a:ext cx="127825" cy="128350"/>
            </a:xfrm>
            <a:custGeom>
              <a:rect b="b" l="l" r="r" t="t"/>
              <a:pathLst>
                <a:path extrusionOk="0" h="5134" w="5113">
                  <a:moveTo>
                    <a:pt x="2566" y="1"/>
                  </a:moveTo>
                  <a:cubicBezTo>
                    <a:pt x="1134" y="1"/>
                    <a:pt x="0" y="1155"/>
                    <a:pt x="0" y="2567"/>
                  </a:cubicBezTo>
                  <a:cubicBezTo>
                    <a:pt x="0" y="3979"/>
                    <a:pt x="1134" y="5133"/>
                    <a:pt x="2566" y="5133"/>
                  </a:cubicBezTo>
                  <a:cubicBezTo>
                    <a:pt x="3979" y="5133"/>
                    <a:pt x="5113" y="3979"/>
                    <a:pt x="5113" y="2567"/>
                  </a:cubicBezTo>
                  <a:cubicBezTo>
                    <a:pt x="5113" y="1155"/>
                    <a:pt x="3979" y="1"/>
                    <a:pt x="2566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6" name="Google Shape;4866;p29"/>
            <p:cNvSpPr/>
            <p:nvPr/>
          </p:nvSpPr>
          <p:spPr>
            <a:xfrm>
              <a:off x="193475" y="-693375"/>
              <a:ext cx="128350" cy="128350"/>
            </a:xfrm>
            <a:custGeom>
              <a:rect b="b" l="l" r="r" t="t"/>
              <a:pathLst>
                <a:path extrusionOk="0" h="5134" w="5134">
                  <a:moveTo>
                    <a:pt x="2567" y="1"/>
                  </a:moveTo>
                  <a:cubicBezTo>
                    <a:pt x="1155" y="1"/>
                    <a:pt x="1" y="1155"/>
                    <a:pt x="1" y="2567"/>
                  </a:cubicBezTo>
                  <a:cubicBezTo>
                    <a:pt x="1" y="3979"/>
                    <a:pt x="1155" y="5133"/>
                    <a:pt x="2567" y="5133"/>
                  </a:cubicBezTo>
                  <a:cubicBezTo>
                    <a:pt x="3979" y="5133"/>
                    <a:pt x="5133" y="3979"/>
                    <a:pt x="5133" y="2567"/>
                  </a:cubicBezTo>
                  <a:cubicBezTo>
                    <a:pt x="5133" y="1155"/>
                    <a:pt x="3979" y="1"/>
                    <a:pt x="2567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67" name="Google Shape;4867;p29"/>
          <p:cNvSpPr txBox="1"/>
          <p:nvPr>
            <p:ph hasCustomPrompt="1" type="title"/>
          </p:nvPr>
        </p:nvSpPr>
        <p:spPr>
          <a:xfrm>
            <a:off x="2802000" y="730975"/>
            <a:ext cx="3537900" cy="8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4868" name="Google Shape;4868;p29"/>
          <p:cNvSpPr txBox="1"/>
          <p:nvPr>
            <p:ph idx="1" type="subTitle"/>
          </p:nvPr>
        </p:nvSpPr>
        <p:spPr>
          <a:xfrm>
            <a:off x="2801989" y="1516649"/>
            <a:ext cx="35379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9" name="Google Shape;4869;p29"/>
          <p:cNvSpPr txBox="1"/>
          <p:nvPr>
            <p:ph hasCustomPrompt="1" idx="2" type="title"/>
          </p:nvPr>
        </p:nvSpPr>
        <p:spPr>
          <a:xfrm>
            <a:off x="720272" y="2604025"/>
            <a:ext cx="3347700" cy="8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254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4870" name="Google Shape;4870;p29"/>
          <p:cNvSpPr txBox="1"/>
          <p:nvPr>
            <p:ph idx="3" type="subTitle"/>
          </p:nvPr>
        </p:nvSpPr>
        <p:spPr>
          <a:xfrm>
            <a:off x="720272" y="3396124"/>
            <a:ext cx="33477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71" name="Google Shape;4871;p29"/>
          <p:cNvSpPr txBox="1"/>
          <p:nvPr>
            <p:ph hasCustomPrompt="1" idx="4" type="title"/>
          </p:nvPr>
        </p:nvSpPr>
        <p:spPr>
          <a:xfrm>
            <a:off x="5064241" y="2604025"/>
            <a:ext cx="3347700" cy="8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254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4872" name="Google Shape;4872;p29"/>
          <p:cNvSpPr txBox="1"/>
          <p:nvPr>
            <p:ph idx="5" type="subTitle"/>
          </p:nvPr>
        </p:nvSpPr>
        <p:spPr>
          <a:xfrm>
            <a:off x="5064241" y="3396123"/>
            <a:ext cx="33477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9">
    <p:spTree>
      <p:nvGrpSpPr>
        <p:cNvPr id="4873" name="Shape 4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" name="Google Shape;4874;p30"/>
          <p:cNvSpPr/>
          <p:nvPr/>
        </p:nvSpPr>
        <p:spPr>
          <a:xfrm>
            <a:off x="-7175" y="4400950"/>
            <a:ext cx="9158700" cy="89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75" name="Google Shape;4875;p30"/>
          <p:cNvGrpSpPr/>
          <p:nvPr/>
        </p:nvGrpSpPr>
        <p:grpSpPr>
          <a:xfrm flipH="1">
            <a:off x="8748255" y="351525"/>
            <a:ext cx="395408" cy="4589441"/>
            <a:chOff x="-36750" y="-31225"/>
            <a:chExt cx="441205" cy="5174700"/>
          </a:xfrm>
        </p:grpSpPr>
        <p:sp>
          <p:nvSpPr>
            <p:cNvPr id="4876" name="Google Shape;4876;p30"/>
            <p:cNvSpPr/>
            <p:nvPr/>
          </p:nvSpPr>
          <p:spPr>
            <a:xfrm>
              <a:off x="-30545" y="-31225"/>
              <a:ext cx="435000" cy="5174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7" name="Google Shape;4877;p30"/>
            <p:cNvSpPr/>
            <p:nvPr/>
          </p:nvSpPr>
          <p:spPr>
            <a:xfrm>
              <a:off x="-30545" y="-31225"/>
              <a:ext cx="291600" cy="5174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8" name="Google Shape;4878;p30"/>
            <p:cNvSpPr/>
            <p:nvPr/>
          </p:nvSpPr>
          <p:spPr>
            <a:xfrm>
              <a:off x="-36750" y="-31225"/>
              <a:ext cx="167700" cy="5174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79" name="Google Shape;4879;p30"/>
          <p:cNvGrpSpPr/>
          <p:nvPr/>
        </p:nvGrpSpPr>
        <p:grpSpPr>
          <a:xfrm>
            <a:off x="-870" y="444775"/>
            <a:ext cx="395408" cy="4589441"/>
            <a:chOff x="-36750" y="-31225"/>
            <a:chExt cx="441205" cy="5174700"/>
          </a:xfrm>
        </p:grpSpPr>
        <p:sp>
          <p:nvSpPr>
            <p:cNvPr id="4880" name="Google Shape;4880;p30"/>
            <p:cNvSpPr/>
            <p:nvPr/>
          </p:nvSpPr>
          <p:spPr>
            <a:xfrm>
              <a:off x="-30545" y="-31225"/>
              <a:ext cx="435000" cy="5174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1" name="Google Shape;4881;p30"/>
            <p:cNvSpPr/>
            <p:nvPr/>
          </p:nvSpPr>
          <p:spPr>
            <a:xfrm>
              <a:off x="-30545" y="-31225"/>
              <a:ext cx="291600" cy="5174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2" name="Google Shape;4882;p30"/>
            <p:cNvSpPr/>
            <p:nvPr/>
          </p:nvSpPr>
          <p:spPr>
            <a:xfrm>
              <a:off x="-36750" y="-31225"/>
              <a:ext cx="167700" cy="5174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83" name="Google Shape;4883;p30"/>
          <p:cNvGrpSpPr/>
          <p:nvPr/>
        </p:nvGrpSpPr>
        <p:grpSpPr>
          <a:xfrm>
            <a:off x="-417858" y="-823150"/>
            <a:ext cx="9978772" cy="1382075"/>
            <a:chOff x="193475" y="-693375"/>
            <a:chExt cx="7221575" cy="1382075"/>
          </a:xfrm>
        </p:grpSpPr>
        <p:sp>
          <p:nvSpPr>
            <p:cNvPr id="4884" name="Google Shape;4884;p30"/>
            <p:cNvSpPr/>
            <p:nvPr/>
          </p:nvSpPr>
          <p:spPr>
            <a:xfrm>
              <a:off x="363575" y="384325"/>
              <a:ext cx="6883875" cy="304375"/>
            </a:xfrm>
            <a:custGeom>
              <a:rect b="b" l="l" r="r" t="t"/>
              <a:pathLst>
                <a:path extrusionOk="0" h="12175" w="275355">
                  <a:moveTo>
                    <a:pt x="0" y="0"/>
                  </a:moveTo>
                  <a:lnTo>
                    <a:pt x="0" y="9390"/>
                  </a:lnTo>
                  <a:lnTo>
                    <a:pt x="0" y="10782"/>
                  </a:lnTo>
                  <a:lnTo>
                    <a:pt x="14522" y="10782"/>
                  </a:lnTo>
                  <a:lnTo>
                    <a:pt x="14522" y="9370"/>
                  </a:lnTo>
                  <a:lnTo>
                    <a:pt x="16869" y="9370"/>
                  </a:lnTo>
                  <a:lnTo>
                    <a:pt x="16869" y="12175"/>
                  </a:lnTo>
                  <a:lnTo>
                    <a:pt x="30913" y="12175"/>
                  </a:lnTo>
                  <a:lnTo>
                    <a:pt x="30913" y="9370"/>
                  </a:lnTo>
                  <a:lnTo>
                    <a:pt x="33261" y="9370"/>
                  </a:lnTo>
                  <a:lnTo>
                    <a:pt x="33261" y="10782"/>
                  </a:lnTo>
                  <a:lnTo>
                    <a:pt x="47782" y="10782"/>
                  </a:lnTo>
                  <a:lnTo>
                    <a:pt x="47782" y="9370"/>
                  </a:lnTo>
                  <a:lnTo>
                    <a:pt x="50110" y="9370"/>
                  </a:lnTo>
                  <a:lnTo>
                    <a:pt x="50110" y="12175"/>
                  </a:lnTo>
                  <a:lnTo>
                    <a:pt x="64632" y="12175"/>
                  </a:lnTo>
                  <a:lnTo>
                    <a:pt x="64632" y="9370"/>
                  </a:lnTo>
                  <a:lnTo>
                    <a:pt x="66979" y="9370"/>
                  </a:lnTo>
                  <a:lnTo>
                    <a:pt x="66979" y="10782"/>
                  </a:lnTo>
                  <a:lnTo>
                    <a:pt x="81023" y="10782"/>
                  </a:lnTo>
                  <a:lnTo>
                    <a:pt x="81023" y="9370"/>
                  </a:lnTo>
                  <a:lnTo>
                    <a:pt x="83370" y="9370"/>
                  </a:lnTo>
                  <a:lnTo>
                    <a:pt x="83370" y="12175"/>
                  </a:lnTo>
                  <a:lnTo>
                    <a:pt x="97892" y="12175"/>
                  </a:lnTo>
                  <a:lnTo>
                    <a:pt x="97892" y="9370"/>
                  </a:lnTo>
                  <a:lnTo>
                    <a:pt x="101174" y="9370"/>
                  </a:lnTo>
                  <a:lnTo>
                    <a:pt x="101174" y="10782"/>
                  </a:lnTo>
                  <a:lnTo>
                    <a:pt x="115656" y="10782"/>
                  </a:lnTo>
                  <a:lnTo>
                    <a:pt x="115656" y="9370"/>
                  </a:lnTo>
                  <a:lnTo>
                    <a:pt x="118481" y="9370"/>
                  </a:lnTo>
                  <a:lnTo>
                    <a:pt x="118481" y="12175"/>
                  </a:lnTo>
                  <a:lnTo>
                    <a:pt x="133460" y="12175"/>
                  </a:lnTo>
                  <a:lnTo>
                    <a:pt x="133460" y="9370"/>
                  </a:lnTo>
                  <a:lnTo>
                    <a:pt x="136285" y="9370"/>
                  </a:lnTo>
                  <a:lnTo>
                    <a:pt x="136285" y="10782"/>
                  </a:lnTo>
                  <a:lnTo>
                    <a:pt x="151722" y="10782"/>
                  </a:lnTo>
                  <a:lnTo>
                    <a:pt x="151722" y="9370"/>
                  </a:lnTo>
                  <a:lnTo>
                    <a:pt x="154527" y="9370"/>
                  </a:lnTo>
                  <a:lnTo>
                    <a:pt x="154527" y="12175"/>
                  </a:lnTo>
                  <a:lnTo>
                    <a:pt x="169048" y="12175"/>
                  </a:lnTo>
                  <a:lnTo>
                    <a:pt x="169048" y="9370"/>
                  </a:lnTo>
                  <a:lnTo>
                    <a:pt x="172331" y="9370"/>
                  </a:lnTo>
                  <a:lnTo>
                    <a:pt x="172331" y="10782"/>
                  </a:lnTo>
                  <a:lnTo>
                    <a:pt x="186852" y="10782"/>
                  </a:lnTo>
                  <a:lnTo>
                    <a:pt x="186852" y="9370"/>
                  </a:lnTo>
                  <a:lnTo>
                    <a:pt x="190115" y="9370"/>
                  </a:lnTo>
                  <a:lnTo>
                    <a:pt x="190115" y="12175"/>
                  </a:lnTo>
                  <a:lnTo>
                    <a:pt x="204636" y="12175"/>
                  </a:lnTo>
                  <a:lnTo>
                    <a:pt x="204636" y="9370"/>
                  </a:lnTo>
                  <a:lnTo>
                    <a:pt x="207441" y="9370"/>
                  </a:lnTo>
                  <a:lnTo>
                    <a:pt x="207441" y="12175"/>
                  </a:lnTo>
                  <a:lnTo>
                    <a:pt x="222440" y="12175"/>
                  </a:lnTo>
                  <a:lnTo>
                    <a:pt x="222440" y="9370"/>
                  </a:lnTo>
                  <a:lnTo>
                    <a:pt x="225722" y="9370"/>
                  </a:lnTo>
                  <a:lnTo>
                    <a:pt x="225722" y="10782"/>
                  </a:lnTo>
                  <a:lnTo>
                    <a:pt x="240224" y="10782"/>
                  </a:lnTo>
                  <a:lnTo>
                    <a:pt x="240224" y="9370"/>
                  </a:lnTo>
                  <a:lnTo>
                    <a:pt x="243507" y="9370"/>
                  </a:lnTo>
                  <a:lnTo>
                    <a:pt x="243507" y="12175"/>
                  </a:lnTo>
                  <a:lnTo>
                    <a:pt x="257551" y="12175"/>
                  </a:lnTo>
                  <a:lnTo>
                    <a:pt x="257551" y="9370"/>
                  </a:lnTo>
                  <a:lnTo>
                    <a:pt x="260833" y="9370"/>
                  </a:lnTo>
                  <a:lnTo>
                    <a:pt x="260833" y="10782"/>
                  </a:lnTo>
                  <a:lnTo>
                    <a:pt x="275355" y="10782"/>
                  </a:lnTo>
                  <a:lnTo>
                    <a:pt x="275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5" name="Google Shape;4885;p30"/>
            <p:cNvSpPr/>
            <p:nvPr/>
          </p:nvSpPr>
          <p:spPr>
            <a:xfrm>
              <a:off x="363575" y="-634175"/>
              <a:ext cx="6695900" cy="1158775"/>
            </a:xfrm>
            <a:custGeom>
              <a:rect b="b" l="l" r="r" t="t"/>
              <a:pathLst>
                <a:path extrusionOk="0" h="46351" w="267836">
                  <a:moveTo>
                    <a:pt x="0" y="0"/>
                  </a:moveTo>
                  <a:lnTo>
                    <a:pt x="0" y="46350"/>
                  </a:lnTo>
                  <a:lnTo>
                    <a:pt x="267835" y="46350"/>
                  </a:lnTo>
                  <a:lnTo>
                    <a:pt x="26783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6" name="Google Shape;4886;p30"/>
            <p:cNvSpPr/>
            <p:nvPr/>
          </p:nvSpPr>
          <p:spPr>
            <a:xfrm>
              <a:off x="363575" y="-634175"/>
              <a:ext cx="363050" cy="1194575"/>
            </a:xfrm>
            <a:custGeom>
              <a:rect b="b" l="l" r="r" t="t"/>
              <a:pathLst>
                <a:path extrusionOk="0" h="47783" w="14522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7" name="Google Shape;4887;p30"/>
            <p:cNvSpPr/>
            <p:nvPr/>
          </p:nvSpPr>
          <p:spPr>
            <a:xfrm>
              <a:off x="434175" y="-634175"/>
              <a:ext cx="210900" cy="1194575"/>
            </a:xfrm>
            <a:custGeom>
              <a:rect b="b" l="l" r="r" t="t"/>
              <a:pathLst>
                <a:path extrusionOk="0" h="47783" w="8436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8" name="Google Shape;4888;p30"/>
            <p:cNvSpPr/>
            <p:nvPr/>
          </p:nvSpPr>
          <p:spPr>
            <a:xfrm>
              <a:off x="785300" y="-634175"/>
              <a:ext cx="351125" cy="1228900"/>
            </a:xfrm>
            <a:custGeom>
              <a:rect b="b" l="l" r="r" t="t"/>
              <a:pathLst>
                <a:path extrusionOk="0" h="49156" w="14045">
                  <a:moveTo>
                    <a:pt x="0" y="0"/>
                  </a:moveTo>
                  <a:lnTo>
                    <a:pt x="0" y="49155"/>
                  </a:lnTo>
                  <a:lnTo>
                    <a:pt x="14044" y="49155"/>
                  </a:lnTo>
                  <a:lnTo>
                    <a:pt x="14044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9" name="Google Shape;4889;p30"/>
            <p:cNvSpPr/>
            <p:nvPr/>
          </p:nvSpPr>
          <p:spPr>
            <a:xfrm>
              <a:off x="867350" y="-634175"/>
              <a:ext cx="187025" cy="1228900"/>
            </a:xfrm>
            <a:custGeom>
              <a:rect b="b" l="l" r="r" t="t"/>
              <a:pathLst>
                <a:path extrusionOk="0" h="49156" w="7481">
                  <a:moveTo>
                    <a:pt x="0" y="0"/>
                  </a:moveTo>
                  <a:lnTo>
                    <a:pt x="0" y="49155"/>
                  </a:lnTo>
                  <a:lnTo>
                    <a:pt x="7480" y="49155"/>
                  </a:lnTo>
                  <a:lnTo>
                    <a:pt x="7480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0" name="Google Shape;4890;p30"/>
            <p:cNvSpPr/>
            <p:nvPr/>
          </p:nvSpPr>
          <p:spPr>
            <a:xfrm>
              <a:off x="119507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1" name="Google Shape;4891;p30"/>
            <p:cNvSpPr/>
            <p:nvPr/>
          </p:nvSpPr>
          <p:spPr>
            <a:xfrm>
              <a:off x="1277150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0" y="0"/>
                  </a:moveTo>
                  <a:lnTo>
                    <a:pt x="0" y="47782"/>
                  </a:lnTo>
                  <a:lnTo>
                    <a:pt x="7957" y="47782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2" name="Google Shape;4892;p30"/>
            <p:cNvSpPr/>
            <p:nvPr/>
          </p:nvSpPr>
          <p:spPr>
            <a:xfrm>
              <a:off x="1616300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3" y="49155"/>
                  </a:lnTo>
                  <a:lnTo>
                    <a:pt x="14523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3" name="Google Shape;4893;p30"/>
            <p:cNvSpPr/>
            <p:nvPr/>
          </p:nvSpPr>
          <p:spPr>
            <a:xfrm>
              <a:off x="1698375" y="-634175"/>
              <a:ext cx="210875" cy="1228900"/>
            </a:xfrm>
            <a:custGeom>
              <a:rect b="b" l="l" r="r" t="t"/>
              <a:pathLst>
                <a:path extrusionOk="0" h="49156" w="8435">
                  <a:moveTo>
                    <a:pt x="0" y="0"/>
                  </a:moveTo>
                  <a:lnTo>
                    <a:pt x="0" y="49155"/>
                  </a:lnTo>
                  <a:lnTo>
                    <a:pt x="8435" y="49155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4" name="Google Shape;4894;p30"/>
            <p:cNvSpPr/>
            <p:nvPr/>
          </p:nvSpPr>
          <p:spPr>
            <a:xfrm>
              <a:off x="2038025" y="-634175"/>
              <a:ext cx="351150" cy="1194575"/>
            </a:xfrm>
            <a:custGeom>
              <a:rect b="b" l="l" r="r" t="t"/>
              <a:pathLst>
                <a:path extrusionOk="0" h="47783" w="14046">
                  <a:moveTo>
                    <a:pt x="1" y="0"/>
                  </a:moveTo>
                  <a:lnTo>
                    <a:pt x="1" y="47782"/>
                  </a:lnTo>
                  <a:lnTo>
                    <a:pt x="14045" y="47782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5" name="Google Shape;4895;p30"/>
            <p:cNvSpPr/>
            <p:nvPr/>
          </p:nvSpPr>
          <p:spPr>
            <a:xfrm>
              <a:off x="2108150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6" name="Google Shape;4896;p30"/>
            <p:cNvSpPr/>
            <p:nvPr/>
          </p:nvSpPr>
          <p:spPr>
            <a:xfrm>
              <a:off x="24478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0" y="0"/>
                  </a:moveTo>
                  <a:lnTo>
                    <a:pt x="0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7" name="Google Shape;4897;p30"/>
            <p:cNvSpPr/>
            <p:nvPr/>
          </p:nvSpPr>
          <p:spPr>
            <a:xfrm>
              <a:off x="2529375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8" name="Google Shape;4898;p30"/>
            <p:cNvSpPr/>
            <p:nvPr/>
          </p:nvSpPr>
          <p:spPr>
            <a:xfrm>
              <a:off x="28929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9" name="Google Shape;4899;p30"/>
            <p:cNvSpPr/>
            <p:nvPr/>
          </p:nvSpPr>
          <p:spPr>
            <a:xfrm>
              <a:off x="2973975" y="-634175"/>
              <a:ext cx="210900" cy="1194575"/>
            </a:xfrm>
            <a:custGeom>
              <a:rect b="b" l="l" r="r" t="t"/>
              <a:pathLst>
                <a:path extrusionOk="0" h="47783" w="8436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0" name="Google Shape;4900;p30"/>
            <p:cNvSpPr/>
            <p:nvPr/>
          </p:nvSpPr>
          <p:spPr>
            <a:xfrm>
              <a:off x="3325600" y="-634175"/>
              <a:ext cx="374500" cy="1228900"/>
            </a:xfrm>
            <a:custGeom>
              <a:rect b="b" l="l" r="r" t="t"/>
              <a:pathLst>
                <a:path extrusionOk="0" h="49156" w="14980">
                  <a:moveTo>
                    <a:pt x="0" y="0"/>
                  </a:moveTo>
                  <a:lnTo>
                    <a:pt x="0" y="49155"/>
                  </a:lnTo>
                  <a:lnTo>
                    <a:pt x="14979" y="49155"/>
                  </a:lnTo>
                  <a:lnTo>
                    <a:pt x="1497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1" name="Google Shape;4901;p30"/>
            <p:cNvSpPr/>
            <p:nvPr/>
          </p:nvSpPr>
          <p:spPr>
            <a:xfrm>
              <a:off x="3407650" y="-634175"/>
              <a:ext cx="210375" cy="1228900"/>
            </a:xfrm>
            <a:custGeom>
              <a:rect b="b" l="l" r="r" t="t"/>
              <a:pathLst>
                <a:path extrusionOk="0" h="49156" w="8415">
                  <a:moveTo>
                    <a:pt x="0" y="0"/>
                  </a:moveTo>
                  <a:lnTo>
                    <a:pt x="0" y="49155"/>
                  </a:lnTo>
                  <a:lnTo>
                    <a:pt x="8415" y="49155"/>
                  </a:lnTo>
                  <a:lnTo>
                    <a:pt x="841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2" name="Google Shape;4902;p30"/>
            <p:cNvSpPr/>
            <p:nvPr/>
          </p:nvSpPr>
          <p:spPr>
            <a:xfrm>
              <a:off x="3770675" y="-634175"/>
              <a:ext cx="385950" cy="1194575"/>
            </a:xfrm>
            <a:custGeom>
              <a:rect b="b" l="l" r="r" t="t"/>
              <a:pathLst>
                <a:path extrusionOk="0" h="47783" w="15438">
                  <a:moveTo>
                    <a:pt x="1" y="0"/>
                  </a:moveTo>
                  <a:lnTo>
                    <a:pt x="1" y="47782"/>
                  </a:lnTo>
                  <a:lnTo>
                    <a:pt x="15438" y="47782"/>
                  </a:lnTo>
                  <a:lnTo>
                    <a:pt x="15438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3" name="Google Shape;4903;p30"/>
            <p:cNvSpPr/>
            <p:nvPr/>
          </p:nvSpPr>
          <p:spPr>
            <a:xfrm>
              <a:off x="3864175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4" name="Google Shape;4904;p30"/>
            <p:cNvSpPr/>
            <p:nvPr/>
          </p:nvSpPr>
          <p:spPr>
            <a:xfrm>
              <a:off x="42267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5" name="Google Shape;4905;p30"/>
            <p:cNvSpPr/>
            <p:nvPr/>
          </p:nvSpPr>
          <p:spPr>
            <a:xfrm>
              <a:off x="4308775" y="-634175"/>
              <a:ext cx="187025" cy="1228900"/>
            </a:xfrm>
            <a:custGeom>
              <a:rect b="b" l="l" r="r" t="t"/>
              <a:pathLst>
                <a:path extrusionOk="0" h="49156" w="7481">
                  <a:moveTo>
                    <a:pt x="1" y="0"/>
                  </a:moveTo>
                  <a:lnTo>
                    <a:pt x="1" y="49155"/>
                  </a:lnTo>
                  <a:lnTo>
                    <a:pt x="7481" y="49155"/>
                  </a:lnTo>
                  <a:lnTo>
                    <a:pt x="748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6" name="Google Shape;4906;p30"/>
            <p:cNvSpPr/>
            <p:nvPr/>
          </p:nvSpPr>
          <p:spPr>
            <a:xfrm>
              <a:off x="46718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7" name="Google Shape;4907;p30"/>
            <p:cNvSpPr/>
            <p:nvPr/>
          </p:nvSpPr>
          <p:spPr>
            <a:xfrm>
              <a:off x="4741950" y="-634175"/>
              <a:ext cx="210875" cy="1194575"/>
            </a:xfrm>
            <a:custGeom>
              <a:rect b="b" l="l" r="r" t="t"/>
              <a:pathLst>
                <a:path extrusionOk="0" h="47783" w="8435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8" name="Google Shape;4908;p30"/>
            <p:cNvSpPr/>
            <p:nvPr/>
          </p:nvSpPr>
          <p:spPr>
            <a:xfrm>
              <a:off x="51164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9" name="Google Shape;4909;p30"/>
            <p:cNvSpPr/>
            <p:nvPr/>
          </p:nvSpPr>
          <p:spPr>
            <a:xfrm>
              <a:off x="5198475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0" name="Google Shape;4910;p30"/>
            <p:cNvSpPr/>
            <p:nvPr/>
          </p:nvSpPr>
          <p:spPr>
            <a:xfrm>
              <a:off x="5549600" y="-634175"/>
              <a:ext cx="375000" cy="1228900"/>
            </a:xfrm>
            <a:custGeom>
              <a:rect b="b" l="l" r="r" t="t"/>
              <a:pathLst>
                <a:path extrusionOk="0" h="49156" w="15000">
                  <a:moveTo>
                    <a:pt x="0" y="0"/>
                  </a:moveTo>
                  <a:lnTo>
                    <a:pt x="0" y="49155"/>
                  </a:lnTo>
                  <a:lnTo>
                    <a:pt x="14999" y="49155"/>
                  </a:lnTo>
                  <a:lnTo>
                    <a:pt x="1499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1" name="Google Shape;4911;p30"/>
            <p:cNvSpPr/>
            <p:nvPr/>
          </p:nvSpPr>
          <p:spPr>
            <a:xfrm>
              <a:off x="5631650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0" y="0"/>
                  </a:moveTo>
                  <a:lnTo>
                    <a:pt x="0" y="49155"/>
                  </a:lnTo>
                  <a:lnTo>
                    <a:pt x="7957" y="49155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2" name="Google Shape;4912;p30"/>
            <p:cNvSpPr/>
            <p:nvPr/>
          </p:nvSpPr>
          <p:spPr>
            <a:xfrm>
              <a:off x="60066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3" name="Google Shape;4913;p30"/>
            <p:cNvSpPr/>
            <p:nvPr/>
          </p:nvSpPr>
          <p:spPr>
            <a:xfrm>
              <a:off x="6076750" y="-634175"/>
              <a:ext cx="210875" cy="1194575"/>
            </a:xfrm>
            <a:custGeom>
              <a:rect b="b" l="l" r="r" t="t"/>
              <a:pathLst>
                <a:path extrusionOk="0" h="47783" w="8435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4" name="Google Shape;4914;p30"/>
            <p:cNvSpPr/>
            <p:nvPr/>
          </p:nvSpPr>
          <p:spPr>
            <a:xfrm>
              <a:off x="6451225" y="-634175"/>
              <a:ext cx="351125" cy="1228900"/>
            </a:xfrm>
            <a:custGeom>
              <a:rect b="b" l="l" r="r" t="t"/>
              <a:pathLst>
                <a:path extrusionOk="0" h="49156" w="14045">
                  <a:moveTo>
                    <a:pt x="1" y="0"/>
                  </a:moveTo>
                  <a:lnTo>
                    <a:pt x="1" y="49155"/>
                  </a:lnTo>
                  <a:lnTo>
                    <a:pt x="14045" y="49155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5" name="Google Shape;4915;p30"/>
            <p:cNvSpPr/>
            <p:nvPr/>
          </p:nvSpPr>
          <p:spPr>
            <a:xfrm>
              <a:off x="6532775" y="-634175"/>
              <a:ext cx="187525" cy="1228900"/>
            </a:xfrm>
            <a:custGeom>
              <a:rect b="b" l="l" r="r" t="t"/>
              <a:pathLst>
                <a:path extrusionOk="0" h="49156" w="7501">
                  <a:moveTo>
                    <a:pt x="1" y="0"/>
                  </a:moveTo>
                  <a:lnTo>
                    <a:pt x="1" y="49155"/>
                  </a:lnTo>
                  <a:lnTo>
                    <a:pt x="7501" y="49155"/>
                  </a:lnTo>
                  <a:lnTo>
                    <a:pt x="750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6" name="Google Shape;4916;p30"/>
            <p:cNvSpPr/>
            <p:nvPr/>
          </p:nvSpPr>
          <p:spPr>
            <a:xfrm>
              <a:off x="6884400" y="-634175"/>
              <a:ext cx="363050" cy="1194575"/>
            </a:xfrm>
            <a:custGeom>
              <a:rect b="b" l="l" r="r" t="t"/>
              <a:pathLst>
                <a:path extrusionOk="0" h="47783" w="14522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7" name="Google Shape;4917;p30"/>
            <p:cNvSpPr/>
            <p:nvPr/>
          </p:nvSpPr>
          <p:spPr>
            <a:xfrm>
              <a:off x="6978375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8" name="Google Shape;4918;p30"/>
            <p:cNvSpPr/>
            <p:nvPr/>
          </p:nvSpPr>
          <p:spPr>
            <a:xfrm>
              <a:off x="211400" y="-634175"/>
              <a:ext cx="7094250" cy="25"/>
            </a:xfrm>
            <a:custGeom>
              <a:rect b="b" l="l" r="r" t="t"/>
              <a:pathLst>
                <a:path extrusionOk="0" fill="none" h="1" w="283770">
                  <a:moveTo>
                    <a:pt x="0" y="0"/>
                  </a:moveTo>
                  <a:lnTo>
                    <a:pt x="283769" y="0"/>
                  </a:lnTo>
                </a:path>
              </a:pathLst>
            </a:custGeom>
            <a:noFill/>
            <a:ln cap="flat" cmpd="sng" w="46750">
              <a:solidFill>
                <a:srgbClr val="FFB726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9" name="Google Shape;4919;p30"/>
            <p:cNvSpPr/>
            <p:nvPr/>
          </p:nvSpPr>
          <p:spPr>
            <a:xfrm>
              <a:off x="7287225" y="-693375"/>
              <a:ext cx="127825" cy="128350"/>
            </a:xfrm>
            <a:custGeom>
              <a:rect b="b" l="l" r="r" t="t"/>
              <a:pathLst>
                <a:path extrusionOk="0" h="5134" w="5113">
                  <a:moveTo>
                    <a:pt x="2566" y="1"/>
                  </a:moveTo>
                  <a:cubicBezTo>
                    <a:pt x="1134" y="1"/>
                    <a:pt x="0" y="1155"/>
                    <a:pt x="0" y="2567"/>
                  </a:cubicBezTo>
                  <a:cubicBezTo>
                    <a:pt x="0" y="3979"/>
                    <a:pt x="1134" y="5133"/>
                    <a:pt x="2566" y="5133"/>
                  </a:cubicBezTo>
                  <a:cubicBezTo>
                    <a:pt x="3979" y="5133"/>
                    <a:pt x="5113" y="3979"/>
                    <a:pt x="5113" y="2567"/>
                  </a:cubicBezTo>
                  <a:cubicBezTo>
                    <a:pt x="5113" y="1155"/>
                    <a:pt x="3979" y="1"/>
                    <a:pt x="2566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0" name="Google Shape;4920;p30"/>
            <p:cNvSpPr/>
            <p:nvPr/>
          </p:nvSpPr>
          <p:spPr>
            <a:xfrm>
              <a:off x="193475" y="-693375"/>
              <a:ext cx="128350" cy="128350"/>
            </a:xfrm>
            <a:custGeom>
              <a:rect b="b" l="l" r="r" t="t"/>
              <a:pathLst>
                <a:path extrusionOk="0" h="5134" w="5134">
                  <a:moveTo>
                    <a:pt x="2567" y="1"/>
                  </a:moveTo>
                  <a:cubicBezTo>
                    <a:pt x="1155" y="1"/>
                    <a:pt x="1" y="1155"/>
                    <a:pt x="1" y="2567"/>
                  </a:cubicBezTo>
                  <a:cubicBezTo>
                    <a:pt x="1" y="3979"/>
                    <a:pt x="1155" y="5133"/>
                    <a:pt x="2567" y="5133"/>
                  </a:cubicBezTo>
                  <a:cubicBezTo>
                    <a:pt x="3979" y="5133"/>
                    <a:pt x="5133" y="3979"/>
                    <a:pt x="5133" y="2567"/>
                  </a:cubicBezTo>
                  <a:cubicBezTo>
                    <a:pt x="5133" y="1155"/>
                    <a:pt x="3979" y="1"/>
                    <a:pt x="2567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21" name="Google Shape;4921;p30"/>
          <p:cNvGrpSpPr/>
          <p:nvPr/>
        </p:nvGrpSpPr>
        <p:grpSpPr>
          <a:xfrm>
            <a:off x="-20" y="4613271"/>
            <a:ext cx="9143683" cy="1629094"/>
            <a:chOff x="429225" y="4417075"/>
            <a:chExt cx="6749600" cy="1202550"/>
          </a:xfrm>
        </p:grpSpPr>
        <p:sp>
          <p:nvSpPr>
            <p:cNvPr id="4922" name="Google Shape;4922;p30"/>
            <p:cNvSpPr/>
            <p:nvPr/>
          </p:nvSpPr>
          <p:spPr>
            <a:xfrm>
              <a:off x="1901275" y="5022325"/>
              <a:ext cx="3806000" cy="502300"/>
            </a:xfrm>
            <a:custGeom>
              <a:rect b="b" l="l" r="r" t="t"/>
              <a:pathLst>
                <a:path extrusionOk="0" h="20092" w="152240">
                  <a:moveTo>
                    <a:pt x="0" y="0"/>
                  </a:moveTo>
                  <a:lnTo>
                    <a:pt x="0" y="20092"/>
                  </a:lnTo>
                  <a:lnTo>
                    <a:pt x="152239" y="20092"/>
                  </a:lnTo>
                  <a:lnTo>
                    <a:pt x="152239" y="0"/>
                  </a:lnTo>
                  <a:close/>
                </a:path>
              </a:pathLst>
            </a:custGeom>
            <a:solidFill>
              <a:srgbClr val="C3C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3" name="Google Shape;4923;p30"/>
            <p:cNvSpPr/>
            <p:nvPr/>
          </p:nvSpPr>
          <p:spPr>
            <a:xfrm>
              <a:off x="429225" y="4417075"/>
              <a:ext cx="650000" cy="553050"/>
            </a:xfrm>
            <a:custGeom>
              <a:rect b="b" l="l" r="r" t="t"/>
              <a:pathLst>
                <a:path extrusionOk="0" h="22122" w="2600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4" name="Google Shape;4924;p30"/>
            <p:cNvSpPr/>
            <p:nvPr/>
          </p:nvSpPr>
          <p:spPr>
            <a:xfrm>
              <a:off x="42970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2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5" name="Google Shape;4925;p30"/>
            <p:cNvSpPr/>
            <p:nvPr/>
          </p:nvSpPr>
          <p:spPr>
            <a:xfrm>
              <a:off x="9449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6" name="Google Shape;4926;p30"/>
            <p:cNvSpPr/>
            <p:nvPr/>
          </p:nvSpPr>
          <p:spPr>
            <a:xfrm>
              <a:off x="42970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3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7" name="Google Shape;4927;p30"/>
            <p:cNvSpPr/>
            <p:nvPr/>
          </p:nvSpPr>
          <p:spPr>
            <a:xfrm>
              <a:off x="430200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9" y="20828"/>
                  </a:lnTo>
                  <a:lnTo>
                    <a:pt x="24489" y="6088"/>
                  </a:lnTo>
                  <a:cubicBezTo>
                    <a:pt x="2446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8" name="Google Shape;4928;p30"/>
            <p:cNvSpPr/>
            <p:nvPr/>
          </p:nvSpPr>
          <p:spPr>
            <a:xfrm>
              <a:off x="1191600" y="4417075"/>
              <a:ext cx="650525" cy="553050"/>
            </a:xfrm>
            <a:custGeom>
              <a:rect b="b" l="l" r="r" t="t"/>
              <a:pathLst>
                <a:path extrusionOk="0" h="22122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9" name="Google Shape;4929;p30"/>
            <p:cNvSpPr/>
            <p:nvPr/>
          </p:nvSpPr>
          <p:spPr>
            <a:xfrm>
              <a:off x="119260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7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0" name="Google Shape;4930;p30"/>
            <p:cNvSpPr/>
            <p:nvPr/>
          </p:nvSpPr>
          <p:spPr>
            <a:xfrm>
              <a:off x="17078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1" name="Google Shape;4931;p30"/>
            <p:cNvSpPr/>
            <p:nvPr/>
          </p:nvSpPr>
          <p:spPr>
            <a:xfrm>
              <a:off x="119260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09" y="0"/>
                  </a:moveTo>
                  <a:cubicBezTo>
                    <a:pt x="75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5" y="4158"/>
                  </a:cubicBezTo>
                  <a:cubicBezTo>
                    <a:pt x="7221" y="3263"/>
                    <a:pt x="4476" y="1850"/>
                    <a:pt x="200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2" name="Google Shape;4932;p30"/>
            <p:cNvSpPr/>
            <p:nvPr/>
          </p:nvSpPr>
          <p:spPr>
            <a:xfrm>
              <a:off x="1192600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08" y="160"/>
                  </a:cubicBezTo>
                  <a:lnTo>
                    <a:pt x="1824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88" y="2726"/>
                    <a:pt x="2174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3" name="Google Shape;4933;p30"/>
            <p:cNvSpPr/>
            <p:nvPr/>
          </p:nvSpPr>
          <p:spPr>
            <a:xfrm>
              <a:off x="1954475" y="4417075"/>
              <a:ext cx="650525" cy="553050"/>
            </a:xfrm>
            <a:custGeom>
              <a:rect b="b" l="l" r="r" t="t"/>
              <a:pathLst>
                <a:path extrusionOk="0" h="22122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1" y="22121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4" name="Google Shape;4934;p30"/>
            <p:cNvSpPr/>
            <p:nvPr/>
          </p:nvSpPr>
          <p:spPr>
            <a:xfrm>
              <a:off x="1954475" y="4449400"/>
              <a:ext cx="613225" cy="520725"/>
            </a:xfrm>
            <a:custGeom>
              <a:rect b="b" l="l" r="r" t="t"/>
              <a:pathLst>
                <a:path extrusionOk="0" h="20829" w="24529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5" name="Google Shape;4935;p30"/>
            <p:cNvSpPr/>
            <p:nvPr/>
          </p:nvSpPr>
          <p:spPr>
            <a:xfrm>
              <a:off x="247020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0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6" name="Google Shape;4936;p30"/>
            <p:cNvSpPr/>
            <p:nvPr/>
          </p:nvSpPr>
          <p:spPr>
            <a:xfrm>
              <a:off x="1954475" y="4488200"/>
              <a:ext cx="612725" cy="481925"/>
            </a:xfrm>
            <a:custGeom>
              <a:rect b="b" l="l" r="r" t="t"/>
              <a:pathLst>
                <a:path extrusionOk="0" h="19277" w="24509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7" name="Google Shape;4937;p30"/>
            <p:cNvSpPr/>
            <p:nvPr/>
          </p:nvSpPr>
          <p:spPr>
            <a:xfrm>
              <a:off x="195447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8" name="Google Shape;4938;p30"/>
            <p:cNvSpPr/>
            <p:nvPr/>
          </p:nvSpPr>
          <p:spPr>
            <a:xfrm>
              <a:off x="2716875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9" name="Google Shape;4939;p30"/>
            <p:cNvSpPr/>
            <p:nvPr/>
          </p:nvSpPr>
          <p:spPr>
            <a:xfrm>
              <a:off x="271687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0" name="Google Shape;4940;p30"/>
            <p:cNvSpPr/>
            <p:nvPr/>
          </p:nvSpPr>
          <p:spPr>
            <a:xfrm>
              <a:off x="323260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1" name="Google Shape;4941;p30"/>
            <p:cNvSpPr/>
            <p:nvPr/>
          </p:nvSpPr>
          <p:spPr>
            <a:xfrm>
              <a:off x="2716875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0"/>
                  </a:moveTo>
                  <a:cubicBezTo>
                    <a:pt x="77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6" y="4158"/>
                  </a:cubicBezTo>
                  <a:cubicBezTo>
                    <a:pt x="7221" y="3263"/>
                    <a:pt x="4476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2" name="Google Shape;4942;p30"/>
            <p:cNvSpPr/>
            <p:nvPr/>
          </p:nvSpPr>
          <p:spPr>
            <a:xfrm>
              <a:off x="2717375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68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3" name="Google Shape;4943;p30"/>
            <p:cNvSpPr/>
            <p:nvPr/>
          </p:nvSpPr>
          <p:spPr>
            <a:xfrm>
              <a:off x="3479750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4" name="Google Shape;4944;p30"/>
            <p:cNvSpPr/>
            <p:nvPr/>
          </p:nvSpPr>
          <p:spPr>
            <a:xfrm>
              <a:off x="3479250" y="4449400"/>
              <a:ext cx="613225" cy="520725"/>
            </a:xfrm>
            <a:custGeom>
              <a:rect b="b" l="l" r="r" t="t"/>
              <a:pathLst>
                <a:path extrusionOk="0" h="20829" w="24529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80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5" name="Google Shape;4945;p30"/>
            <p:cNvSpPr/>
            <p:nvPr/>
          </p:nvSpPr>
          <p:spPr>
            <a:xfrm>
              <a:off x="399497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6" name="Google Shape;4946;p30"/>
            <p:cNvSpPr/>
            <p:nvPr/>
          </p:nvSpPr>
          <p:spPr>
            <a:xfrm>
              <a:off x="3479250" y="4488200"/>
              <a:ext cx="612725" cy="481925"/>
            </a:xfrm>
            <a:custGeom>
              <a:rect b="b" l="l" r="r" t="t"/>
              <a:pathLst>
                <a:path extrusionOk="0" h="19277" w="24509">
                  <a:moveTo>
                    <a:pt x="203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86" y="4158"/>
                  </a:cubicBezTo>
                  <a:cubicBezTo>
                    <a:pt x="7242" y="3263"/>
                    <a:pt x="4477" y="1850"/>
                    <a:pt x="203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7" name="Google Shape;4947;p30"/>
            <p:cNvSpPr/>
            <p:nvPr/>
          </p:nvSpPr>
          <p:spPr>
            <a:xfrm>
              <a:off x="347925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8" name="Google Shape;4948;p30"/>
            <p:cNvSpPr/>
            <p:nvPr/>
          </p:nvSpPr>
          <p:spPr>
            <a:xfrm>
              <a:off x="6528800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9" name="Google Shape;4949;p30"/>
            <p:cNvSpPr/>
            <p:nvPr/>
          </p:nvSpPr>
          <p:spPr>
            <a:xfrm>
              <a:off x="656610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0" name="Google Shape;4950;p30"/>
            <p:cNvSpPr/>
            <p:nvPr/>
          </p:nvSpPr>
          <p:spPr>
            <a:xfrm>
              <a:off x="652880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1" name="Google Shape;4951;p30"/>
            <p:cNvSpPr/>
            <p:nvPr/>
          </p:nvSpPr>
          <p:spPr>
            <a:xfrm>
              <a:off x="656660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0"/>
                  </a:moveTo>
                  <a:cubicBezTo>
                    <a:pt x="20013" y="1850"/>
                    <a:pt x="1726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33" y="1134"/>
                    <a:pt x="22479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2" name="Google Shape;4952;p30"/>
            <p:cNvSpPr/>
            <p:nvPr/>
          </p:nvSpPr>
          <p:spPr>
            <a:xfrm>
              <a:off x="6566600" y="4449400"/>
              <a:ext cx="611725" cy="520725"/>
            </a:xfrm>
            <a:custGeom>
              <a:rect b="b" l="l" r="r" t="t"/>
              <a:pathLst>
                <a:path extrusionOk="0" h="20829" w="24469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00" y="20828"/>
                  </a:lnTo>
                  <a:lnTo>
                    <a:pt x="200" y="6207"/>
                  </a:lnTo>
                  <a:cubicBezTo>
                    <a:pt x="200" y="2885"/>
                    <a:pt x="2885" y="160"/>
                    <a:pt x="6207" y="160"/>
                  </a:cubicBezTo>
                  <a:lnTo>
                    <a:pt x="18461" y="160"/>
                  </a:lnTo>
                  <a:cubicBezTo>
                    <a:pt x="21763" y="160"/>
                    <a:pt x="24469" y="2885"/>
                    <a:pt x="24469" y="6207"/>
                  </a:cubicBezTo>
                  <a:lnTo>
                    <a:pt x="24469" y="6088"/>
                  </a:lnTo>
                  <a:cubicBezTo>
                    <a:pt x="24469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3" name="Google Shape;4953;p30"/>
            <p:cNvSpPr/>
            <p:nvPr/>
          </p:nvSpPr>
          <p:spPr>
            <a:xfrm>
              <a:off x="5766425" y="4417075"/>
              <a:ext cx="650500" cy="553050"/>
            </a:xfrm>
            <a:custGeom>
              <a:rect b="b" l="l" r="r" t="t"/>
              <a:pathLst>
                <a:path extrusionOk="0" h="22122" w="2602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4" name="Google Shape;4954;p30"/>
            <p:cNvSpPr/>
            <p:nvPr/>
          </p:nvSpPr>
          <p:spPr>
            <a:xfrm>
              <a:off x="5803225" y="4449400"/>
              <a:ext cx="613225" cy="520725"/>
            </a:xfrm>
            <a:custGeom>
              <a:rect b="b" l="l" r="r" t="t"/>
              <a:pathLst>
                <a:path extrusionOk="0" h="20829" w="24529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8"/>
                  </a:lnTo>
                  <a:cubicBezTo>
                    <a:pt x="2452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5" name="Google Shape;4955;p30"/>
            <p:cNvSpPr/>
            <p:nvPr/>
          </p:nvSpPr>
          <p:spPr>
            <a:xfrm>
              <a:off x="57664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6" name="Google Shape;4956;p30"/>
            <p:cNvSpPr/>
            <p:nvPr/>
          </p:nvSpPr>
          <p:spPr>
            <a:xfrm>
              <a:off x="5803725" y="4488200"/>
              <a:ext cx="612725" cy="481925"/>
            </a:xfrm>
            <a:custGeom>
              <a:rect b="b" l="l" r="r" t="t"/>
              <a:pathLst>
                <a:path extrusionOk="0" h="19277" w="24509">
                  <a:moveTo>
                    <a:pt x="22479" y="0"/>
                  </a:moveTo>
                  <a:cubicBezTo>
                    <a:pt x="2003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508" y="19276"/>
                  </a:lnTo>
                  <a:lnTo>
                    <a:pt x="24508" y="4536"/>
                  </a:lnTo>
                  <a:cubicBezTo>
                    <a:pt x="2450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7" name="Google Shape;4957;p30"/>
            <p:cNvSpPr/>
            <p:nvPr/>
          </p:nvSpPr>
          <p:spPr>
            <a:xfrm>
              <a:off x="580372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7" y="1"/>
                  </a:moveTo>
                  <a:cubicBezTo>
                    <a:pt x="2745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508" y="2885"/>
                    <a:pt x="24508" y="6207"/>
                  </a:cubicBezTo>
                  <a:lnTo>
                    <a:pt x="24508" y="6088"/>
                  </a:lnTo>
                  <a:cubicBezTo>
                    <a:pt x="24508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8" name="Google Shape;4958;p30"/>
            <p:cNvSpPr/>
            <p:nvPr/>
          </p:nvSpPr>
          <p:spPr>
            <a:xfrm>
              <a:off x="5004025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9" name="Google Shape;4959;p30"/>
            <p:cNvSpPr/>
            <p:nvPr/>
          </p:nvSpPr>
          <p:spPr>
            <a:xfrm>
              <a:off x="504132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0" name="Google Shape;4960;p30"/>
            <p:cNvSpPr/>
            <p:nvPr/>
          </p:nvSpPr>
          <p:spPr>
            <a:xfrm>
              <a:off x="50040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1" name="Google Shape;4961;p30"/>
            <p:cNvSpPr/>
            <p:nvPr/>
          </p:nvSpPr>
          <p:spPr>
            <a:xfrm>
              <a:off x="5041825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0"/>
                  </a:moveTo>
                  <a:cubicBezTo>
                    <a:pt x="20013" y="1850"/>
                    <a:pt x="1724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2" name="Google Shape;4962;p30"/>
            <p:cNvSpPr/>
            <p:nvPr/>
          </p:nvSpPr>
          <p:spPr>
            <a:xfrm>
              <a:off x="5041325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88" y="1"/>
                  </a:moveTo>
                  <a:cubicBezTo>
                    <a:pt x="2726" y="1"/>
                    <a:pt x="21" y="2726"/>
                    <a:pt x="1" y="6088"/>
                  </a:cubicBezTo>
                  <a:lnTo>
                    <a:pt x="1" y="20828"/>
                  </a:lnTo>
                  <a:lnTo>
                    <a:pt x="220" y="20828"/>
                  </a:lnTo>
                  <a:lnTo>
                    <a:pt x="220" y="6207"/>
                  </a:lnTo>
                  <a:cubicBezTo>
                    <a:pt x="220" y="2885"/>
                    <a:pt x="2905" y="160"/>
                    <a:pt x="6227" y="160"/>
                  </a:cubicBezTo>
                  <a:lnTo>
                    <a:pt x="18461" y="160"/>
                  </a:lnTo>
                  <a:cubicBezTo>
                    <a:pt x="21783" y="160"/>
                    <a:pt x="24489" y="2885"/>
                    <a:pt x="24489" y="6207"/>
                  </a:cubicBezTo>
                  <a:lnTo>
                    <a:pt x="24489" y="6088"/>
                  </a:lnTo>
                  <a:cubicBezTo>
                    <a:pt x="2448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3" name="Google Shape;4963;p30"/>
            <p:cNvSpPr/>
            <p:nvPr/>
          </p:nvSpPr>
          <p:spPr>
            <a:xfrm>
              <a:off x="4241650" y="4417075"/>
              <a:ext cx="650500" cy="553050"/>
            </a:xfrm>
            <a:custGeom>
              <a:rect b="b" l="l" r="r" t="t"/>
              <a:pathLst>
                <a:path extrusionOk="0" h="22122" w="2602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4" name="Google Shape;4964;p30"/>
            <p:cNvSpPr/>
            <p:nvPr/>
          </p:nvSpPr>
          <p:spPr>
            <a:xfrm>
              <a:off x="427845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5" name="Google Shape;4965;p30"/>
            <p:cNvSpPr/>
            <p:nvPr/>
          </p:nvSpPr>
          <p:spPr>
            <a:xfrm>
              <a:off x="424165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6" name="Google Shape;4966;p30"/>
            <p:cNvSpPr/>
            <p:nvPr/>
          </p:nvSpPr>
          <p:spPr>
            <a:xfrm>
              <a:off x="427895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0"/>
                  </a:moveTo>
                  <a:cubicBezTo>
                    <a:pt x="2001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4536"/>
                  </a:lnTo>
                  <a:cubicBezTo>
                    <a:pt x="2448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7" name="Google Shape;4967;p30"/>
            <p:cNvSpPr/>
            <p:nvPr/>
          </p:nvSpPr>
          <p:spPr>
            <a:xfrm>
              <a:off x="4278950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87" y="1"/>
                  </a:moveTo>
                  <a:cubicBezTo>
                    <a:pt x="274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488" y="2885"/>
                    <a:pt x="24488" y="6207"/>
                  </a:cubicBezTo>
                  <a:lnTo>
                    <a:pt x="24488" y="6088"/>
                  </a:lnTo>
                  <a:cubicBezTo>
                    <a:pt x="2448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8" name="Google Shape;4968;p30"/>
            <p:cNvSpPr/>
            <p:nvPr/>
          </p:nvSpPr>
          <p:spPr>
            <a:xfrm>
              <a:off x="810650" y="4622475"/>
              <a:ext cx="650525" cy="553525"/>
            </a:xfrm>
            <a:custGeom>
              <a:rect b="b" l="l" r="r" t="t"/>
              <a:pathLst>
                <a:path extrusionOk="0" h="22141" w="26021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9" name="Google Shape;4969;p30"/>
            <p:cNvSpPr/>
            <p:nvPr/>
          </p:nvSpPr>
          <p:spPr>
            <a:xfrm>
              <a:off x="810650" y="4654800"/>
              <a:ext cx="613225" cy="521200"/>
            </a:xfrm>
            <a:custGeom>
              <a:rect b="b" l="l" r="r" t="t"/>
              <a:pathLst>
                <a:path extrusionOk="0" h="20848" w="24529">
                  <a:moveTo>
                    <a:pt x="608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0" name="Google Shape;4970;p30"/>
            <p:cNvSpPr/>
            <p:nvPr/>
          </p:nvSpPr>
          <p:spPr>
            <a:xfrm>
              <a:off x="132687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1" y="1"/>
                  </a:moveTo>
                  <a:cubicBezTo>
                    <a:pt x="5073" y="1017"/>
                    <a:pt x="4886" y="1406"/>
                    <a:pt x="4527" y="1406"/>
                  </a:cubicBezTo>
                  <a:cubicBezTo>
                    <a:pt x="4358" y="1406"/>
                    <a:pt x="4152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1" name="Google Shape;4971;p30"/>
            <p:cNvSpPr/>
            <p:nvPr/>
          </p:nvSpPr>
          <p:spPr>
            <a:xfrm>
              <a:off x="810650" y="47294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0"/>
                  </a:moveTo>
                  <a:cubicBezTo>
                    <a:pt x="777" y="111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53" y="5709"/>
                    <a:pt x="14880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2" name="Google Shape;4972;p30"/>
            <p:cNvSpPr/>
            <p:nvPr/>
          </p:nvSpPr>
          <p:spPr>
            <a:xfrm>
              <a:off x="811150" y="4654800"/>
              <a:ext cx="612725" cy="521200"/>
            </a:xfrm>
            <a:custGeom>
              <a:rect b="b" l="l" r="r" t="t"/>
              <a:pathLst>
                <a:path extrusionOk="0" h="20848" w="24509">
                  <a:moveTo>
                    <a:pt x="606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469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3" name="Google Shape;4973;p30"/>
            <p:cNvSpPr/>
            <p:nvPr/>
          </p:nvSpPr>
          <p:spPr>
            <a:xfrm>
              <a:off x="1573050" y="4622475"/>
              <a:ext cx="650000" cy="553525"/>
            </a:xfrm>
            <a:custGeom>
              <a:rect b="b" l="l" r="r" t="t"/>
              <a:pathLst>
                <a:path extrusionOk="0" h="22141" w="2600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4" name="Google Shape;4974;p30"/>
            <p:cNvSpPr/>
            <p:nvPr/>
          </p:nvSpPr>
          <p:spPr>
            <a:xfrm>
              <a:off x="1573550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08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5" name="Google Shape;4975;p30"/>
            <p:cNvSpPr/>
            <p:nvPr/>
          </p:nvSpPr>
          <p:spPr>
            <a:xfrm>
              <a:off x="208875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2" y="1"/>
                  </a:moveTo>
                  <a:cubicBezTo>
                    <a:pt x="5087" y="1017"/>
                    <a:pt x="4904" y="1406"/>
                    <a:pt x="4540" y="1406"/>
                  </a:cubicBezTo>
                  <a:cubicBezTo>
                    <a:pt x="4369" y="1406"/>
                    <a:pt x="4159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6" name="Google Shape;4976;p30"/>
            <p:cNvSpPr/>
            <p:nvPr/>
          </p:nvSpPr>
          <p:spPr>
            <a:xfrm>
              <a:off x="1573550" y="4693575"/>
              <a:ext cx="612200" cy="481925"/>
            </a:xfrm>
            <a:custGeom>
              <a:rect b="b" l="l" r="r" t="t"/>
              <a:pathLst>
                <a:path extrusionOk="0" h="19277" w="24488">
                  <a:moveTo>
                    <a:pt x="200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2" y="5690"/>
                    <a:pt x="14860" y="5571"/>
                    <a:pt x="10165" y="4159"/>
                  </a:cubicBezTo>
                  <a:cubicBezTo>
                    <a:pt x="7241" y="326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7" name="Google Shape;4977;p30"/>
            <p:cNvSpPr/>
            <p:nvPr/>
          </p:nvSpPr>
          <p:spPr>
            <a:xfrm>
              <a:off x="1573550" y="4654800"/>
              <a:ext cx="612200" cy="521200"/>
            </a:xfrm>
            <a:custGeom>
              <a:rect b="b" l="l" r="r" t="t"/>
              <a:pathLst>
                <a:path extrusionOk="0" h="20848" w="24488">
                  <a:moveTo>
                    <a:pt x="6067" y="0"/>
                  </a:moveTo>
                  <a:cubicBezTo>
                    <a:pt x="2706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06" y="179"/>
                    <a:pt x="600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8" name="Google Shape;4978;p30"/>
            <p:cNvSpPr/>
            <p:nvPr/>
          </p:nvSpPr>
          <p:spPr>
            <a:xfrm>
              <a:off x="2335925" y="4622475"/>
              <a:ext cx="650025" cy="553525"/>
            </a:xfrm>
            <a:custGeom>
              <a:rect b="b" l="l" r="r" t="t"/>
              <a:pathLst>
                <a:path extrusionOk="0" h="22141" w="26001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9" name="Google Shape;4979;p30"/>
            <p:cNvSpPr/>
            <p:nvPr/>
          </p:nvSpPr>
          <p:spPr>
            <a:xfrm>
              <a:off x="2335925" y="4654800"/>
              <a:ext cx="612725" cy="521200"/>
            </a:xfrm>
            <a:custGeom>
              <a:rect b="b" l="l" r="r" t="t"/>
              <a:pathLst>
                <a:path extrusionOk="0" h="20848" w="24509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0" name="Google Shape;4980;p30"/>
            <p:cNvSpPr/>
            <p:nvPr/>
          </p:nvSpPr>
          <p:spPr>
            <a:xfrm>
              <a:off x="285165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1" y="1"/>
                  </a:moveTo>
                  <a:cubicBezTo>
                    <a:pt x="5087" y="1017"/>
                    <a:pt x="4904" y="1406"/>
                    <a:pt x="4539" y="1406"/>
                  </a:cubicBezTo>
                  <a:cubicBezTo>
                    <a:pt x="4369" y="1406"/>
                    <a:pt x="4159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1" name="Google Shape;4981;p30"/>
            <p:cNvSpPr/>
            <p:nvPr/>
          </p:nvSpPr>
          <p:spPr>
            <a:xfrm>
              <a:off x="2335925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1"/>
                  </a:moveTo>
                  <a:cubicBezTo>
                    <a:pt x="757" y="1115"/>
                    <a:pt x="1" y="2706"/>
                    <a:pt x="1" y="4517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3" y="5690"/>
                    <a:pt x="14860" y="5571"/>
                    <a:pt x="10166" y="4159"/>
                  </a:cubicBezTo>
                  <a:cubicBezTo>
                    <a:pt x="7222" y="326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2" name="Google Shape;4982;p30"/>
            <p:cNvSpPr/>
            <p:nvPr/>
          </p:nvSpPr>
          <p:spPr>
            <a:xfrm>
              <a:off x="2335925" y="4654800"/>
              <a:ext cx="612225" cy="521200"/>
            </a:xfrm>
            <a:custGeom>
              <a:rect b="b" l="l" r="r" t="t"/>
              <a:pathLst>
                <a:path extrusionOk="0" h="20848" w="24489">
                  <a:moveTo>
                    <a:pt x="6068" y="0"/>
                  </a:moveTo>
                  <a:cubicBezTo>
                    <a:pt x="270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3" name="Google Shape;4983;p30"/>
            <p:cNvSpPr/>
            <p:nvPr/>
          </p:nvSpPr>
          <p:spPr>
            <a:xfrm>
              <a:off x="3097825" y="4622475"/>
              <a:ext cx="650500" cy="553525"/>
            </a:xfrm>
            <a:custGeom>
              <a:rect b="b" l="l" r="r" t="t"/>
              <a:pathLst>
                <a:path extrusionOk="0" h="22141" w="2602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4" name="Google Shape;4984;p30"/>
            <p:cNvSpPr/>
            <p:nvPr/>
          </p:nvSpPr>
          <p:spPr>
            <a:xfrm>
              <a:off x="3097825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5" name="Google Shape;4985;p30"/>
            <p:cNvSpPr/>
            <p:nvPr/>
          </p:nvSpPr>
          <p:spPr>
            <a:xfrm>
              <a:off x="361402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2" y="1"/>
                  </a:moveTo>
                  <a:cubicBezTo>
                    <a:pt x="5074" y="1017"/>
                    <a:pt x="4886" y="1406"/>
                    <a:pt x="4527" y="1406"/>
                  </a:cubicBezTo>
                  <a:cubicBezTo>
                    <a:pt x="4359" y="1406"/>
                    <a:pt x="4153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6" name="Google Shape;4986;p30"/>
            <p:cNvSpPr/>
            <p:nvPr/>
          </p:nvSpPr>
          <p:spPr>
            <a:xfrm>
              <a:off x="3098325" y="4693575"/>
              <a:ext cx="612700" cy="481925"/>
            </a:xfrm>
            <a:custGeom>
              <a:rect b="b" l="l" r="r" t="t"/>
              <a:pathLst>
                <a:path extrusionOk="0" h="19277" w="24508">
                  <a:moveTo>
                    <a:pt x="202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60"/>
                  </a:lnTo>
                  <a:cubicBezTo>
                    <a:pt x="20052" y="5690"/>
                    <a:pt x="14880" y="5571"/>
                    <a:pt x="10185" y="4159"/>
                  </a:cubicBezTo>
                  <a:cubicBezTo>
                    <a:pt x="7241" y="3263"/>
                    <a:pt x="4476" y="183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7" name="Google Shape;4987;p30"/>
            <p:cNvSpPr/>
            <p:nvPr/>
          </p:nvSpPr>
          <p:spPr>
            <a:xfrm>
              <a:off x="3098325" y="4654800"/>
              <a:ext cx="612700" cy="521200"/>
            </a:xfrm>
            <a:custGeom>
              <a:rect b="b" l="l" r="r" t="t"/>
              <a:pathLst>
                <a:path extrusionOk="0" h="20848" w="24508">
                  <a:moveTo>
                    <a:pt x="606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25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50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8" name="Google Shape;4988;p30"/>
            <p:cNvSpPr/>
            <p:nvPr/>
          </p:nvSpPr>
          <p:spPr>
            <a:xfrm>
              <a:off x="6147875" y="4622475"/>
              <a:ext cx="650000" cy="553525"/>
            </a:xfrm>
            <a:custGeom>
              <a:rect b="b" l="l" r="r" t="t"/>
              <a:pathLst>
                <a:path extrusionOk="0" h="22141" w="2600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9" name="Google Shape;4989;p30"/>
            <p:cNvSpPr/>
            <p:nvPr/>
          </p:nvSpPr>
          <p:spPr>
            <a:xfrm>
              <a:off x="6184175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10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0" name="Google Shape;4990;p30"/>
            <p:cNvSpPr/>
            <p:nvPr/>
          </p:nvSpPr>
          <p:spPr>
            <a:xfrm>
              <a:off x="614787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3" y="1320"/>
                    <a:pt x="1002" y="1406"/>
                    <a:pt x="832" y="1406"/>
                  </a:cubicBezTo>
                  <a:cubicBezTo>
                    <a:pt x="468" y="1406"/>
                    <a:pt x="285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1" name="Google Shape;4991;p30"/>
            <p:cNvSpPr/>
            <p:nvPr/>
          </p:nvSpPr>
          <p:spPr>
            <a:xfrm>
              <a:off x="6185150" y="47294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80" y="0"/>
                  </a:moveTo>
                  <a:cubicBezTo>
                    <a:pt x="20013" y="1850"/>
                    <a:pt x="17248" y="3263"/>
                    <a:pt x="14324" y="4158"/>
                  </a:cubicBezTo>
                  <a:cubicBezTo>
                    <a:pt x="9609" y="5570"/>
                    <a:pt x="443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2" name="Google Shape;4992;p30"/>
            <p:cNvSpPr/>
            <p:nvPr/>
          </p:nvSpPr>
          <p:spPr>
            <a:xfrm>
              <a:off x="6184675" y="4654800"/>
              <a:ext cx="612700" cy="521200"/>
            </a:xfrm>
            <a:custGeom>
              <a:rect b="b" l="l" r="r" t="t"/>
              <a:pathLst>
                <a:path extrusionOk="0" h="20848" w="24508">
                  <a:moveTo>
                    <a:pt x="6107" y="0"/>
                  </a:moveTo>
                  <a:cubicBezTo>
                    <a:pt x="2745" y="0"/>
                    <a:pt x="2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802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3" name="Google Shape;4993;p30"/>
            <p:cNvSpPr/>
            <p:nvPr/>
          </p:nvSpPr>
          <p:spPr>
            <a:xfrm>
              <a:off x="5385475" y="4622475"/>
              <a:ext cx="650525" cy="553525"/>
            </a:xfrm>
            <a:custGeom>
              <a:rect b="b" l="l" r="r" t="t"/>
              <a:pathLst>
                <a:path extrusionOk="0" h="22141" w="2602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4" name="Google Shape;4994;p30"/>
            <p:cNvSpPr/>
            <p:nvPr/>
          </p:nvSpPr>
          <p:spPr>
            <a:xfrm>
              <a:off x="5422275" y="4654800"/>
              <a:ext cx="612725" cy="521200"/>
            </a:xfrm>
            <a:custGeom>
              <a:rect b="b" l="l" r="r" t="t"/>
              <a:pathLst>
                <a:path extrusionOk="0" h="20848" w="24509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5" name="Google Shape;4995;p30"/>
            <p:cNvSpPr/>
            <p:nvPr/>
          </p:nvSpPr>
          <p:spPr>
            <a:xfrm>
              <a:off x="538547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2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6" name="Google Shape;4996;p30"/>
            <p:cNvSpPr/>
            <p:nvPr/>
          </p:nvSpPr>
          <p:spPr>
            <a:xfrm>
              <a:off x="5422775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31"/>
                    <a:pt x="17267" y="3263"/>
                    <a:pt x="14323" y="4159"/>
                  </a:cubicBezTo>
                  <a:cubicBezTo>
                    <a:pt x="9629" y="5571"/>
                    <a:pt x="4456" y="5690"/>
                    <a:pt x="0" y="7660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7" name="Google Shape;4997;p30"/>
            <p:cNvSpPr/>
            <p:nvPr/>
          </p:nvSpPr>
          <p:spPr>
            <a:xfrm>
              <a:off x="5422775" y="4654800"/>
              <a:ext cx="611725" cy="521200"/>
            </a:xfrm>
            <a:custGeom>
              <a:rect b="b" l="l" r="r" t="t"/>
              <a:pathLst>
                <a:path extrusionOk="0" h="20848" w="24469">
                  <a:moveTo>
                    <a:pt x="6068" y="0"/>
                  </a:moveTo>
                  <a:cubicBezTo>
                    <a:pt x="2706" y="0"/>
                    <a:pt x="0" y="2726"/>
                    <a:pt x="0" y="6107"/>
                  </a:cubicBezTo>
                  <a:lnTo>
                    <a:pt x="0" y="20848"/>
                  </a:lnTo>
                  <a:lnTo>
                    <a:pt x="199" y="20848"/>
                  </a:lnTo>
                  <a:lnTo>
                    <a:pt x="199" y="6227"/>
                  </a:lnTo>
                  <a:cubicBezTo>
                    <a:pt x="199" y="2885"/>
                    <a:pt x="2885" y="179"/>
                    <a:pt x="6207" y="179"/>
                  </a:cubicBezTo>
                  <a:lnTo>
                    <a:pt x="18441" y="179"/>
                  </a:lnTo>
                  <a:cubicBezTo>
                    <a:pt x="21763" y="179"/>
                    <a:pt x="24468" y="2885"/>
                    <a:pt x="24468" y="6227"/>
                  </a:cubicBezTo>
                  <a:lnTo>
                    <a:pt x="24468" y="6107"/>
                  </a:lnTo>
                  <a:cubicBezTo>
                    <a:pt x="24468" y="274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8" name="Google Shape;4998;p30"/>
            <p:cNvSpPr/>
            <p:nvPr/>
          </p:nvSpPr>
          <p:spPr>
            <a:xfrm>
              <a:off x="4622600" y="4622475"/>
              <a:ext cx="650500" cy="553525"/>
            </a:xfrm>
            <a:custGeom>
              <a:rect b="b" l="l" r="r" t="t"/>
              <a:pathLst>
                <a:path extrusionOk="0" h="22141" w="2602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9" name="Google Shape;4999;p30"/>
            <p:cNvSpPr/>
            <p:nvPr/>
          </p:nvSpPr>
          <p:spPr>
            <a:xfrm>
              <a:off x="4659900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0" name="Google Shape;5000;p30"/>
            <p:cNvSpPr/>
            <p:nvPr/>
          </p:nvSpPr>
          <p:spPr>
            <a:xfrm>
              <a:off x="462260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9" y="1320"/>
                    <a:pt x="1013" y="1406"/>
                    <a:pt x="845" y="1406"/>
                  </a:cubicBezTo>
                  <a:cubicBezTo>
                    <a:pt x="486" y="1406"/>
                    <a:pt x="298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1" name="Google Shape;5001;p30"/>
            <p:cNvSpPr/>
            <p:nvPr/>
          </p:nvSpPr>
          <p:spPr>
            <a:xfrm>
              <a:off x="4660875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60" y="1"/>
                  </a:moveTo>
                  <a:cubicBezTo>
                    <a:pt x="20013" y="1831"/>
                    <a:pt x="17248" y="3263"/>
                    <a:pt x="14324" y="4159"/>
                  </a:cubicBezTo>
                  <a:cubicBezTo>
                    <a:pt x="9609" y="5571"/>
                    <a:pt x="4437" y="5690"/>
                    <a:pt x="1" y="7660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17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2" name="Google Shape;5002;p30"/>
            <p:cNvSpPr/>
            <p:nvPr/>
          </p:nvSpPr>
          <p:spPr>
            <a:xfrm>
              <a:off x="4659900" y="4654800"/>
              <a:ext cx="612700" cy="521200"/>
            </a:xfrm>
            <a:custGeom>
              <a:rect b="b" l="l" r="r" t="t"/>
              <a:pathLst>
                <a:path extrusionOk="0" h="20848" w="24508">
                  <a:moveTo>
                    <a:pt x="6107" y="0"/>
                  </a:moveTo>
                  <a:cubicBezTo>
                    <a:pt x="2745" y="0"/>
                    <a:pt x="4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783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3" name="Google Shape;5003;p30"/>
            <p:cNvSpPr/>
            <p:nvPr/>
          </p:nvSpPr>
          <p:spPr>
            <a:xfrm>
              <a:off x="3860700" y="4622475"/>
              <a:ext cx="650025" cy="553525"/>
            </a:xfrm>
            <a:custGeom>
              <a:rect b="b" l="l" r="r" t="t"/>
              <a:pathLst>
                <a:path extrusionOk="0" h="22141" w="2600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4" name="Google Shape;5004;p30"/>
            <p:cNvSpPr/>
            <p:nvPr/>
          </p:nvSpPr>
          <p:spPr>
            <a:xfrm>
              <a:off x="3897000" y="4654800"/>
              <a:ext cx="613225" cy="521200"/>
            </a:xfrm>
            <a:custGeom>
              <a:rect b="b" l="l" r="r" t="t"/>
              <a:pathLst>
                <a:path extrusionOk="0" h="20848" w="24529">
                  <a:moveTo>
                    <a:pt x="610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5" name="Google Shape;5005;p30"/>
            <p:cNvSpPr/>
            <p:nvPr/>
          </p:nvSpPr>
          <p:spPr>
            <a:xfrm>
              <a:off x="386070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3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6" name="Google Shape;5006;p30"/>
            <p:cNvSpPr/>
            <p:nvPr/>
          </p:nvSpPr>
          <p:spPr>
            <a:xfrm>
              <a:off x="3898000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31"/>
                    <a:pt x="17247" y="3263"/>
                    <a:pt x="14323" y="4159"/>
                  </a:cubicBezTo>
                  <a:cubicBezTo>
                    <a:pt x="9629" y="5571"/>
                    <a:pt x="4456" y="5690"/>
                    <a:pt x="1" y="7660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7" name="Google Shape;5007;p30"/>
            <p:cNvSpPr/>
            <p:nvPr/>
          </p:nvSpPr>
          <p:spPr>
            <a:xfrm>
              <a:off x="3898000" y="4654800"/>
              <a:ext cx="612225" cy="521200"/>
            </a:xfrm>
            <a:custGeom>
              <a:rect b="b" l="l" r="r" t="t"/>
              <a:pathLst>
                <a:path extrusionOk="0" h="20848" w="24489">
                  <a:moveTo>
                    <a:pt x="6088" y="0"/>
                  </a:moveTo>
                  <a:cubicBezTo>
                    <a:pt x="2726" y="0"/>
                    <a:pt x="1" y="2726"/>
                    <a:pt x="1" y="6107"/>
                  </a:cubicBezTo>
                  <a:lnTo>
                    <a:pt x="1" y="20848"/>
                  </a:lnTo>
                  <a:lnTo>
                    <a:pt x="219" y="20848"/>
                  </a:lnTo>
                  <a:lnTo>
                    <a:pt x="219" y="6227"/>
                  </a:lnTo>
                  <a:cubicBezTo>
                    <a:pt x="219" y="2885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5"/>
                    <a:pt x="24488" y="6227"/>
                  </a:cubicBezTo>
                  <a:lnTo>
                    <a:pt x="24488" y="6107"/>
                  </a:lnTo>
                  <a:cubicBezTo>
                    <a:pt x="2448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8" name="Google Shape;5008;p30"/>
            <p:cNvSpPr/>
            <p:nvPr/>
          </p:nvSpPr>
          <p:spPr>
            <a:xfrm>
              <a:off x="429225" y="4827850"/>
              <a:ext cx="650000" cy="758450"/>
            </a:xfrm>
            <a:custGeom>
              <a:rect b="b" l="l" r="r" t="t"/>
              <a:pathLst>
                <a:path extrusionOk="0" h="30338" w="2600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9" name="Google Shape;5009;p30"/>
            <p:cNvSpPr/>
            <p:nvPr/>
          </p:nvSpPr>
          <p:spPr>
            <a:xfrm>
              <a:off x="42970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2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0" name="Google Shape;5010;p30"/>
            <p:cNvSpPr/>
            <p:nvPr/>
          </p:nvSpPr>
          <p:spPr>
            <a:xfrm>
              <a:off x="9449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1" name="Google Shape;5011;p30"/>
            <p:cNvSpPr/>
            <p:nvPr/>
          </p:nvSpPr>
          <p:spPr>
            <a:xfrm>
              <a:off x="42970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7659"/>
                  </a:lnTo>
                  <a:cubicBezTo>
                    <a:pt x="2003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2" name="Google Shape;5012;p30"/>
            <p:cNvSpPr/>
            <p:nvPr/>
          </p:nvSpPr>
          <p:spPr>
            <a:xfrm>
              <a:off x="430200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489" y="29043"/>
                  </a:lnTo>
                  <a:lnTo>
                    <a:pt x="24489" y="6087"/>
                  </a:lnTo>
                  <a:cubicBezTo>
                    <a:pt x="2446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3" name="Google Shape;5013;p30"/>
            <p:cNvSpPr/>
            <p:nvPr/>
          </p:nvSpPr>
          <p:spPr>
            <a:xfrm>
              <a:off x="1191600" y="4827850"/>
              <a:ext cx="650525" cy="758450"/>
            </a:xfrm>
            <a:custGeom>
              <a:rect b="b" l="l" r="r" t="t"/>
              <a:pathLst>
                <a:path extrusionOk="0" h="30338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4" name="Google Shape;5014;p30"/>
            <p:cNvSpPr/>
            <p:nvPr/>
          </p:nvSpPr>
          <p:spPr>
            <a:xfrm>
              <a:off x="119260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7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5" name="Google Shape;5015;p30"/>
            <p:cNvSpPr/>
            <p:nvPr/>
          </p:nvSpPr>
          <p:spPr>
            <a:xfrm>
              <a:off x="17078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6" name="Google Shape;5016;p30"/>
            <p:cNvSpPr/>
            <p:nvPr/>
          </p:nvSpPr>
          <p:spPr>
            <a:xfrm>
              <a:off x="119260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009" y="1"/>
                  </a:moveTo>
                  <a:cubicBezTo>
                    <a:pt x="75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5" y="4138"/>
                  </a:cubicBezTo>
                  <a:cubicBezTo>
                    <a:pt x="7221" y="324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7" name="Google Shape;5017;p30"/>
            <p:cNvSpPr/>
            <p:nvPr/>
          </p:nvSpPr>
          <p:spPr>
            <a:xfrm>
              <a:off x="1192600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88" y="2725"/>
                    <a:pt x="2174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8" name="Google Shape;5018;p30"/>
            <p:cNvSpPr/>
            <p:nvPr/>
          </p:nvSpPr>
          <p:spPr>
            <a:xfrm>
              <a:off x="1954475" y="4827850"/>
              <a:ext cx="650525" cy="758450"/>
            </a:xfrm>
            <a:custGeom>
              <a:rect b="b" l="l" r="r" t="t"/>
              <a:pathLst>
                <a:path extrusionOk="0" h="30338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1" y="30337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9" name="Google Shape;5019;p30"/>
            <p:cNvSpPr/>
            <p:nvPr/>
          </p:nvSpPr>
          <p:spPr>
            <a:xfrm>
              <a:off x="1954475" y="4860200"/>
              <a:ext cx="613225" cy="726100"/>
            </a:xfrm>
            <a:custGeom>
              <a:rect b="b" l="l" r="r" t="t"/>
              <a:pathLst>
                <a:path extrusionOk="0" h="29044" w="24529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0" name="Google Shape;5020;p30"/>
            <p:cNvSpPr/>
            <p:nvPr/>
          </p:nvSpPr>
          <p:spPr>
            <a:xfrm>
              <a:off x="247020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1" name="Google Shape;5021;p30"/>
            <p:cNvSpPr/>
            <p:nvPr/>
          </p:nvSpPr>
          <p:spPr>
            <a:xfrm>
              <a:off x="1954475" y="4899475"/>
              <a:ext cx="612725" cy="687325"/>
            </a:xfrm>
            <a:custGeom>
              <a:rect b="b" l="l" r="r" t="t"/>
              <a:pathLst>
                <a:path extrusionOk="0" h="27493" w="24509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2" name="Google Shape;5022;p30"/>
            <p:cNvSpPr/>
            <p:nvPr/>
          </p:nvSpPr>
          <p:spPr>
            <a:xfrm>
              <a:off x="195447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3" name="Google Shape;5023;p30"/>
            <p:cNvSpPr/>
            <p:nvPr/>
          </p:nvSpPr>
          <p:spPr>
            <a:xfrm>
              <a:off x="2716875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4" name="Google Shape;5024;p30"/>
            <p:cNvSpPr/>
            <p:nvPr/>
          </p:nvSpPr>
          <p:spPr>
            <a:xfrm>
              <a:off x="271687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5" name="Google Shape;5025;p30"/>
            <p:cNvSpPr/>
            <p:nvPr/>
          </p:nvSpPr>
          <p:spPr>
            <a:xfrm>
              <a:off x="323260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6" name="Google Shape;5026;p30"/>
            <p:cNvSpPr/>
            <p:nvPr/>
          </p:nvSpPr>
          <p:spPr>
            <a:xfrm>
              <a:off x="2716875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010" y="1"/>
                  </a:moveTo>
                  <a:cubicBezTo>
                    <a:pt x="77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6" y="4138"/>
                  </a:cubicBezTo>
                  <a:cubicBezTo>
                    <a:pt x="7221" y="324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7" name="Google Shape;5027;p30"/>
            <p:cNvSpPr/>
            <p:nvPr/>
          </p:nvSpPr>
          <p:spPr>
            <a:xfrm>
              <a:off x="2717375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8" name="Google Shape;5028;p30"/>
            <p:cNvSpPr/>
            <p:nvPr/>
          </p:nvSpPr>
          <p:spPr>
            <a:xfrm>
              <a:off x="3479750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9" name="Google Shape;5029;p30"/>
            <p:cNvSpPr/>
            <p:nvPr/>
          </p:nvSpPr>
          <p:spPr>
            <a:xfrm>
              <a:off x="3479250" y="4860200"/>
              <a:ext cx="613225" cy="726100"/>
            </a:xfrm>
            <a:custGeom>
              <a:rect b="b" l="l" r="r" t="t"/>
              <a:pathLst>
                <a:path extrusionOk="0" h="29044" w="24529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0" name="Google Shape;5030;p30"/>
            <p:cNvSpPr/>
            <p:nvPr/>
          </p:nvSpPr>
          <p:spPr>
            <a:xfrm>
              <a:off x="399497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1" name="Google Shape;5031;p30"/>
            <p:cNvSpPr/>
            <p:nvPr/>
          </p:nvSpPr>
          <p:spPr>
            <a:xfrm>
              <a:off x="3479250" y="4899475"/>
              <a:ext cx="612725" cy="687325"/>
            </a:xfrm>
            <a:custGeom>
              <a:rect b="b" l="l" r="r" t="t"/>
              <a:pathLst>
                <a:path extrusionOk="0" h="27493" w="24509">
                  <a:moveTo>
                    <a:pt x="203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86" y="4138"/>
                  </a:cubicBezTo>
                  <a:cubicBezTo>
                    <a:pt x="7242" y="3243"/>
                    <a:pt x="4477" y="1831"/>
                    <a:pt x="203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2" name="Google Shape;5032;p30"/>
            <p:cNvSpPr/>
            <p:nvPr/>
          </p:nvSpPr>
          <p:spPr>
            <a:xfrm>
              <a:off x="347925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3" name="Google Shape;5033;p30"/>
            <p:cNvSpPr/>
            <p:nvPr/>
          </p:nvSpPr>
          <p:spPr>
            <a:xfrm>
              <a:off x="6528800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4" name="Google Shape;5034;p30"/>
            <p:cNvSpPr/>
            <p:nvPr/>
          </p:nvSpPr>
          <p:spPr>
            <a:xfrm>
              <a:off x="656610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5" name="Google Shape;5035;p30"/>
            <p:cNvSpPr/>
            <p:nvPr/>
          </p:nvSpPr>
          <p:spPr>
            <a:xfrm>
              <a:off x="652880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6" name="Google Shape;5036;p30"/>
            <p:cNvSpPr/>
            <p:nvPr/>
          </p:nvSpPr>
          <p:spPr>
            <a:xfrm>
              <a:off x="656660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2479" y="1"/>
                  </a:moveTo>
                  <a:cubicBezTo>
                    <a:pt x="20013" y="1831"/>
                    <a:pt x="1726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33" y="1115"/>
                    <a:pt x="22479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p30"/>
            <p:cNvSpPr/>
            <p:nvPr/>
          </p:nvSpPr>
          <p:spPr>
            <a:xfrm>
              <a:off x="6566600" y="4860200"/>
              <a:ext cx="611725" cy="726100"/>
            </a:xfrm>
            <a:custGeom>
              <a:rect b="b" l="l" r="r" t="t"/>
              <a:pathLst>
                <a:path extrusionOk="0" h="29044" w="24469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00" y="29043"/>
                  </a:lnTo>
                  <a:lnTo>
                    <a:pt x="200" y="6207"/>
                  </a:lnTo>
                  <a:cubicBezTo>
                    <a:pt x="200" y="2884"/>
                    <a:pt x="2885" y="179"/>
                    <a:pt x="6207" y="179"/>
                  </a:cubicBezTo>
                  <a:lnTo>
                    <a:pt x="18461" y="179"/>
                  </a:lnTo>
                  <a:cubicBezTo>
                    <a:pt x="21763" y="179"/>
                    <a:pt x="24469" y="2884"/>
                    <a:pt x="24469" y="6207"/>
                  </a:cubicBezTo>
                  <a:lnTo>
                    <a:pt x="24469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p30"/>
            <p:cNvSpPr/>
            <p:nvPr/>
          </p:nvSpPr>
          <p:spPr>
            <a:xfrm>
              <a:off x="5766425" y="4827850"/>
              <a:ext cx="650500" cy="758450"/>
            </a:xfrm>
            <a:custGeom>
              <a:rect b="b" l="l" r="r" t="t"/>
              <a:pathLst>
                <a:path extrusionOk="0" h="30338" w="2602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9" name="Google Shape;5039;p30"/>
            <p:cNvSpPr/>
            <p:nvPr/>
          </p:nvSpPr>
          <p:spPr>
            <a:xfrm>
              <a:off x="5803225" y="4860200"/>
              <a:ext cx="613225" cy="726100"/>
            </a:xfrm>
            <a:custGeom>
              <a:rect b="b" l="l" r="r" t="t"/>
              <a:pathLst>
                <a:path extrusionOk="0" h="29044" w="24529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28" y="29043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0" name="Google Shape;5040;p30"/>
            <p:cNvSpPr/>
            <p:nvPr/>
          </p:nvSpPr>
          <p:spPr>
            <a:xfrm>
              <a:off x="57664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1" name="Google Shape;5041;p30"/>
            <p:cNvSpPr/>
            <p:nvPr/>
          </p:nvSpPr>
          <p:spPr>
            <a:xfrm>
              <a:off x="5803725" y="4899475"/>
              <a:ext cx="612725" cy="687325"/>
            </a:xfrm>
            <a:custGeom>
              <a:rect b="b" l="l" r="r" t="t"/>
              <a:pathLst>
                <a:path extrusionOk="0" h="27493" w="24509">
                  <a:moveTo>
                    <a:pt x="22479" y="1"/>
                  </a:moveTo>
                  <a:cubicBezTo>
                    <a:pt x="2003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508" y="27492"/>
                  </a:lnTo>
                  <a:lnTo>
                    <a:pt x="24508" y="4516"/>
                  </a:lnTo>
                  <a:cubicBezTo>
                    <a:pt x="2450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2" name="Google Shape;5042;p30"/>
            <p:cNvSpPr/>
            <p:nvPr/>
          </p:nvSpPr>
          <p:spPr>
            <a:xfrm>
              <a:off x="580372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508" y="2884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3" name="Google Shape;5043;p30"/>
            <p:cNvSpPr/>
            <p:nvPr/>
          </p:nvSpPr>
          <p:spPr>
            <a:xfrm>
              <a:off x="5004025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4" name="Google Shape;5044;p30"/>
            <p:cNvSpPr/>
            <p:nvPr/>
          </p:nvSpPr>
          <p:spPr>
            <a:xfrm>
              <a:off x="504132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5" name="Google Shape;5045;p30"/>
            <p:cNvSpPr/>
            <p:nvPr/>
          </p:nvSpPr>
          <p:spPr>
            <a:xfrm>
              <a:off x="50040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6" name="Google Shape;5046;p30"/>
            <p:cNvSpPr/>
            <p:nvPr/>
          </p:nvSpPr>
          <p:spPr>
            <a:xfrm>
              <a:off x="5041825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2479" y="1"/>
                  </a:moveTo>
                  <a:cubicBezTo>
                    <a:pt x="20013" y="1831"/>
                    <a:pt x="1724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7" name="Google Shape;5047;p30"/>
            <p:cNvSpPr/>
            <p:nvPr/>
          </p:nvSpPr>
          <p:spPr>
            <a:xfrm>
              <a:off x="5041325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88" y="0"/>
                  </a:moveTo>
                  <a:cubicBezTo>
                    <a:pt x="2726" y="0"/>
                    <a:pt x="21" y="2725"/>
                    <a:pt x="1" y="6087"/>
                  </a:cubicBezTo>
                  <a:lnTo>
                    <a:pt x="1" y="29043"/>
                  </a:lnTo>
                  <a:lnTo>
                    <a:pt x="220" y="29043"/>
                  </a:lnTo>
                  <a:lnTo>
                    <a:pt x="220" y="6207"/>
                  </a:lnTo>
                  <a:cubicBezTo>
                    <a:pt x="220" y="2884"/>
                    <a:pt x="2905" y="179"/>
                    <a:pt x="6227" y="179"/>
                  </a:cubicBezTo>
                  <a:lnTo>
                    <a:pt x="18461" y="179"/>
                  </a:lnTo>
                  <a:cubicBezTo>
                    <a:pt x="21783" y="179"/>
                    <a:pt x="24489" y="2884"/>
                    <a:pt x="24489" y="6207"/>
                  </a:cubicBezTo>
                  <a:lnTo>
                    <a:pt x="24489" y="6087"/>
                  </a:lnTo>
                  <a:cubicBezTo>
                    <a:pt x="2448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8" name="Google Shape;5048;p30"/>
            <p:cNvSpPr/>
            <p:nvPr/>
          </p:nvSpPr>
          <p:spPr>
            <a:xfrm>
              <a:off x="4241650" y="4827850"/>
              <a:ext cx="650500" cy="758450"/>
            </a:xfrm>
            <a:custGeom>
              <a:rect b="b" l="l" r="r" t="t"/>
              <a:pathLst>
                <a:path extrusionOk="0" h="30338" w="2602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9" name="Google Shape;5049;p30"/>
            <p:cNvSpPr/>
            <p:nvPr/>
          </p:nvSpPr>
          <p:spPr>
            <a:xfrm>
              <a:off x="427845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0" name="Google Shape;5050;p30"/>
            <p:cNvSpPr/>
            <p:nvPr/>
          </p:nvSpPr>
          <p:spPr>
            <a:xfrm>
              <a:off x="424165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1" name="Google Shape;5051;p30"/>
            <p:cNvSpPr/>
            <p:nvPr/>
          </p:nvSpPr>
          <p:spPr>
            <a:xfrm>
              <a:off x="427895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2479" y="1"/>
                  </a:moveTo>
                  <a:cubicBezTo>
                    <a:pt x="2001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451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2" name="Google Shape;5052;p30"/>
            <p:cNvSpPr/>
            <p:nvPr/>
          </p:nvSpPr>
          <p:spPr>
            <a:xfrm>
              <a:off x="4278950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87" y="0"/>
                  </a:moveTo>
                  <a:cubicBezTo>
                    <a:pt x="274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4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3" name="Google Shape;5053;p30"/>
            <p:cNvSpPr/>
            <p:nvPr/>
          </p:nvSpPr>
          <p:spPr>
            <a:xfrm>
              <a:off x="810650" y="5031275"/>
              <a:ext cx="650525" cy="553025"/>
            </a:xfrm>
            <a:custGeom>
              <a:rect b="b" l="l" r="r" t="t"/>
              <a:pathLst>
                <a:path extrusionOk="0" h="22121" w="26021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4" name="Google Shape;5054;p30"/>
            <p:cNvSpPr/>
            <p:nvPr/>
          </p:nvSpPr>
          <p:spPr>
            <a:xfrm>
              <a:off x="810650" y="5063600"/>
              <a:ext cx="613225" cy="520700"/>
            </a:xfrm>
            <a:custGeom>
              <a:rect b="b" l="l" r="r" t="t"/>
              <a:pathLst>
                <a:path extrusionOk="0" h="20828" w="24529">
                  <a:moveTo>
                    <a:pt x="608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5" name="Google Shape;5055;p30"/>
            <p:cNvSpPr/>
            <p:nvPr/>
          </p:nvSpPr>
          <p:spPr>
            <a:xfrm>
              <a:off x="1325875" y="5265000"/>
              <a:ext cx="135300" cy="319300"/>
            </a:xfrm>
            <a:custGeom>
              <a:rect b="b" l="l" r="r" t="t"/>
              <a:pathLst>
                <a:path extrusionOk="0" h="12772" w="5412">
                  <a:moveTo>
                    <a:pt x="5411" y="1"/>
                  </a:moveTo>
                  <a:cubicBezTo>
                    <a:pt x="5116" y="1009"/>
                    <a:pt x="4929" y="1390"/>
                    <a:pt x="4575" y="1390"/>
                  </a:cubicBezTo>
                  <a:cubicBezTo>
                    <a:pt x="4405" y="1390"/>
                    <a:pt x="4197" y="1303"/>
                    <a:pt x="3919" y="1154"/>
                  </a:cubicBezTo>
                  <a:lnTo>
                    <a:pt x="1" y="12772"/>
                  </a:lnTo>
                  <a:lnTo>
                    <a:pt x="5411" y="12772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6" name="Google Shape;5056;p30"/>
            <p:cNvSpPr/>
            <p:nvPr/>
          </p:nvSpPr>
          <p:spPr>
            <a:xfrm>
              <a:off x="810650" y="5138200"/>
              <a:ext cx="612225" cy="481425"/>
            </a:xfrm>
            <a:custGeom>
              <a:rect b="b" l="l" r="r" t="t"/>
              <a:pathLst>
                <a:path extrusionOk="0" h="19257" w="24489">
                  <a:moveTo>
                    <a:pt x="2010" y="0"/>
                  </a:moveTo>
                  <a:cubicBezTo>
                    <a:pt x="777" y="1114"/>
                    <a:pt x="1" y="2705"/>
                    <a:pt x="1" y="4516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7659"/>
                  </a:lnTo>
                  <a:cubicBezTo>
                    <a:pt x="20053" y="5689"/>
                    <a:pt x="14880" y="5570"/>
                    <a:pt x="10166" y="4138"/>
                  </a:cubicBezTo>
                  <a:cubicBezTo>
                    <a:pt x="7242" y="3243"/>
                    <a:pt x="4477" y="183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7" name="Google Shape;5057;p30"/>
            <p:cNvSpPr/>
            <p:nvPr/>
          </p:nvSpPr>
          <p:spPr>
            <a:xfrm>
              <a:off x="811150" y="5063600"/>
              <a:ext cx="612725" cy="520700"/>
            </a:xfrm>
            <a:custGeom>
              <a:rect b="b" l="l" r="r" t="t"/>
              <a:pathLst>
                <a:path extrusionOk="0" h="20828" w="24509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26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8" name="Google Shape;5058;p30"/>
            <p:cNvSpPr/>
            <p:nvPr/>
          </p:nvSpPr>
          <p:spPr>
            <a:xfrm>
              <a:off x="1573050" y="5031275"/>
              <a:ext cx="650000" cy="553025"/>
            </a:xfrm>
            <a:custGeom>
              <a:rect b="b" l="l" r="r" t="t"/>
              <a:pathLst>
                <a:path extrusionOk="0" h="22121" w="2600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9" name="Google Shape;5059;p30"/>
            <p:cNvSpPr/>
            <p:nvPr/>
          </p:nvSpPr>
          <p:spPr>
            <a:xfrm>
              <a:off x="1573550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08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0" name="Google Shape;5060;p30"/>
            <p:cNvSpPr/>
            <p:nvPr/>
          </p:nvSpPr>
          <p:spPr>
            <a:xfrm>
              <a:off x="2088750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1"/>
                  </a:moveTo>
                  <a:cubicBezTo>
                    <a:pt x="5090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1" name="Google Shape;5061;p30"/>
            <p:cNvSpPr/>
            <p:nvPr/>
          </p:nvSpPr>
          <p:spPr>
            <a:xfrm>
              <a:off x="1573550" y="5102375"/>
              <a:ext cx="612200" cy="481925"/>
            </a:xfrm>
            <a:custGeom>
              <a:rect b="b" l="l" r="r" t="t"/>
              <a:pathLst>
                <a:path extrusionOk="0" h="19277" w="24488">
                  <a:moveTo>
                    <a:pt x="200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2" y="5710"/>
                    <a:pt x="14860" y="5571"/>
                    <a:pt x="10165" y="4158"/>
                  </a:cubicBezTo>
                  <a:cubicBezTo>
                    <a:pt x="7241" y="3263"/>
                    <a:pt x="4476" y="185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2" name="Google Shape;5062;p30"/>
            <p:cNvSpPr/>
            <p:nvPr/>
          </p:nvSpPr>
          <p:spPr>
            <a:xfrm>
              <a:off x="1573550" y="5063600"/>
              <a:ext cx="612200" cy="520700"/>
            </a:xfrm>
            <a:custGeom>
              <a:rect b="b" l="l" r="r" t="t"/>
              <a:pathLst>
                <a:path extrusionOk="0" h="20828" w="24488">
                  <a:moveTo>
                    <a:pt x="6067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06" y="159"/>
                    <a:pt x="600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3" name="Google Shape;5063;p30"/>
            <p:cNvSpPr/>
            <p:nvPr/>
          </p:nvSpPr>
          <p:spPr>
            <a:xfrm>
              <a:off x="2335925" y="5031275"/>
              <a:ext cx="650025" cy="553025"/>
            </a:xfrm>
            <a:custGeom>
              <a:rect b="b" l="l" r="r" t="t"/>
              <a:pathLst>
                <a:path extrusionOk="0" h="22121" w="26001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4" name="Google Shape;5064;p30"/>
            <p:cNvSpPr/>
            <p:nvPr/>
          </p:nvSpPr>
          <p:spPr>
            <a:xfrm>
              <a:off x="2335925" y="5063600"/>
              <a:ext cx="612725" cy="520700"/>
            </a:xfrm>
            <a:custGeom>
              <a:rect b="b" l="l" r="r" t="t"/>
              <a:pathLst>
                <a:path extrusionOk="0" h="20828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5" name="Google Shape;5065;p30"/>
            <p:cNvSpPr/>
            <p:nvPr/>
          </p:nvSpPr>
          <p:spPr>
            <a:xfrm>
              <a:off x="2851150" y="5265000"/>
              <a:ext cx="134800" cy="319300"/>
            </a:xfrm>
            <a:custGeom>
              <a:rect b="b" l="l" r="r" t="t"/>
              <a:pathLst>
                <a:path extrusionOk="0" h="12772" w="5392">
                  <a:moveTo>
                    <a:pt x="5391" y="1"/>
                  </a:moveTo>
                  <a:cubicBezTo>
                    <a:pt x="5109" y="1009"/>
                    <a:pt x="4927" y="1390"/>
                    <a:pt x="4568" y="1390"/>
                  </a:cubicBezTo>
                  <a:cubicBezTo>
                    <a:pt x="4396" y="1390"/>
                    <a:pt x="4183" y="1303"/>
                    <a:pt x="3899" y="1154"/>
                  </a:cubicBezTo>
                  <a:lnTo>
                    <a:pt x="0" y="12772"/>
                  </a:lnTo>
                  <a:lnTo>
                    <a:pt x="5391" y="12772"/>
                  </a:lnTo>
                  <a:lnTo>
                    <a:pt x="539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6" name="Google Shape;5066;p30"/>
            <p:cNvSpPr/>
            <p:nvPr/>
          </p:nvSpPr>
          <p:spPr>
            <a:xfrm>
              <a:off x="2335925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1"/>
                  </a:moveTo>
                  <a:cubicBezTo>
                    <a:pt x="757" y="1115"/>
                    <a:pt x="1" y="2706"/>
                    <a:pt x="1" y="4536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3" y="5710"/>
                    <a:pt x="14860" y="5571"/>
                    <a:pt x="10166" y="4158"/>
                  </a:cubicBezTo>
                  <a:cubicBezTo>
                    <a:pt x="7222" y="3263"/>
                    <a:pt x="4476" y="185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7" name="Google Shape;5067;p30"/>
            <p:cNvSpPr/>
            <p:nvPr/>
          </p:nvSpPr>
          <p:spPr>
            <a:xfrm>
              <a:off x="2335925" y="5063600"/>
              <a:ext cx="612225" cy="520700"/>
            </a:xfrm>
            <a:custGeom>
              <a:rect b="b" l="l" r="r" t="t"/>
              <a:pathLst>
                <a:path extrusionOk="0" h="20828" w="24489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06" y="159"/>
                    <a:pt x="6008" y="159"/>
                  </a:cubicBezTo>
                  <a:lnTo>
                    <a:pt x="1824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8" name="Google Shape;5068;p30"/>
            <p:cNvSpPr/>
            <p:nvPr/>
          </p:nvSpPr>
          <p:spPr>
            <a:xfrm>
              <a:off x="3097825" y="5031275"/>
              <a:ext cx="650500" cy="553025"/>
            </a:xfrm>
            <a:custGeom>
              <a:rect b="b" l="l" r="r" t="t"/>
              <a:pathLst>
                <a:path extrusionOk="0" h="22121" w="2602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9" name="Google Shape;5069;p30"/>
            <p:cNvSpPr/>
            <p:nvPr/>
          </p:nvSpPr>
          <p:spPr>
            <a:xfrm>
              <a:off x="3097825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0" name="Google Shape;5070;p30"/>
            <p:cNvSpPr/>
            <p:nvPr/>
          </p:nvSpPr>
          <p:spPr>
            <a:xfrm>
              <a:off x="3614025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1" name="Google Shape;5071;p30"/>
            <p:cNvSpPr/>
            <p:nvPr/>
          </p:nvSpPr>
          <p:spPr>
            <a:xfrm>
              <a:off x="3098325" y="5102375"/>
              <a:ext cx="612700" cy="481925"/>
            </a:xfrm>
            <a:custGeom>
              <a:rect b="b" l="l" r="r" t="t"/>
              <a:pathLst>
                <a:path extrusionOk="0" h="19277" w="24508">
                  <a:moveTo>
                    <a:pt x="202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59"/>
                  </a:lnTo>
                  <a:cubicBezTo>
                    <a:pt x="20052" y="5710"/>
                    <a:pt x="14880" y="5571"/>
                    <a:pt x="10185" y="4158"/>
                  </a:cubicBezTo>
                  <a:cubicBezTo>
                    <a:pt x="7241" y="3263"/>
                    <a:pt x="4476" y="185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2" name="Google Shape;5072;p30"/>
            <p:cNvSpPr/>
            <p:nvPr/>
          </p:nvSpPr>
          <p:spPr>
            <a:xfrm>
              <a:off x="3098325" y="5063600"/>
              <a:ext cx="612700" cy="520700"/>
            </a:xfrm>
            <a:custGeom>
              <a:rect b="b" l="l" r="r" t="t"/>
              <a:pathLst>
                <a:path extrusionOk="0" h="20828" w="24508">
                  <a:moveTo>
                    <a:pt x="606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25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50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3" name="Google Shape;5073;p30"/>
            <p:cNvSpPr/>
            <p:nvPr/>
          </p:nvSpPr>
          <p:spPr>
            <a:xfrm>
              <a:off x="6147875" y="5031275"/>
              <a:ext cx="650000" cy="553025"/>
            </a:xfrm>
            <a:custGeom>
              <a:rect b="b" l="l" r="r" t="t"/>
              <a:pathLst>
                <a:path extrusionOk="0" h="22121" w="2600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4" name="Google Shape;5074;p30"/>
            <p:cNvSpPr/>
            <p:nvPr/>
          </p:nvSpPr>
          <p:spPr>
            <a:xfrm>
              <a:off x="6184175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10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5" name="Google Shape;5075;p30"/>
            <p:cNvSpPr/>
            <p:nvPr/>
          </p:nvSpPr>
          <p:spPr>
            <a:xfrm>
              <a:off x="6147875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08" y="1303"/>
                    <a:pt x="996" y="1390"/>
                    <a:pt x="824" y="1390"/>
                  </a:cubicBezTo>
                  <a:cubicBezTo>
                    <a:pt x="465" y="1390"/>
                    <a:pt x="282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6" name="Google Shape;5076;p30"/>
            <p:cNvSpPr/>
            <p:nvPr/>
          </p:nvSpPr>
          <p:spPr>
            <a:xfrm>
              <a:off x="6185150" y="5138200"/>
              <a:ext cx="612225" cy="481425"/>
            </a:xfrm>
            <a:custGeom>
              <a:rect b="b" l="l" r="r" t="t"/>
              <a:pathLst>
                <a:path extrusionOk="0" h="19257" w="24489">
                  <a:moveTo>
                    <a:pt x="22480" y="0"/>
                  </a:moveTo>
                  <a:cubicBezTo>
                    <a:pt x="20013" y="1830"/>
                    <a:pt x="17248" y="3243"/>
                    <a:pt x="14324" y="4138"/>
                  </a:cubicBezTo>
                  <a:cubicBezTo>
                    <a:pt x="9609" y="5570"/>
                    <a:pt x="4437" y="5689"/>
                    <a:pt x="1" y="7659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4516"/>
                  </a:lnTo>
                  <a:cubicBezTo>
                    <a:pt x="24489" y="2705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7" name="Google Shape;5077;p30"/>
            <p:cNvSpPr/>
            <p:nvPr/>
          </p:nvSpPr>
          <p:spPr>
            <a:xfrm>
              <a:off x="6184675" y="5063600"/>
              <a:ext cx="612700" cy="520700"/>
            </a:xfrm>
            <a:custGeom>
              <a:rect b="b" l="l" r="r" t="t"/>
              <a:pathLst>
                <a:path extrusionOk="0" h="20828" w="24508">
                  <a:moveTo>
                    <a:pt x="6107" y="0"/>
                  </a:moveTo>
                  <a:cubicBezTo>
                    <a:pt x="2745" y="0"/>
                    <a:pt x="2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802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8" name="Google Shape;5078;p30"/>
            <p:cNvSpPr/>
            <p:nvPr/>
          </p:nvSpPr>
          <p:spPr>
            <a:xfrm>
              <a:off x="5385475" y="5031275"/>
              <a:ext cx="650525" cy="553025"/>
            </a:xfrm>
            <a:custGeom>
              <a:rect b="b" l="l" r="r" t="t"/>
              <a:pathLst>
                <a:path extrusionOk="0" h="22121" w="2602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9" name="Google Shape;5079;p30"/>
            <p:cNvSpPr/>
            <p:nvPr/>
          </p:nvSpPr>
          <p:spPr>
            <a:xfrm>
              <a:off x="5422275" y="5063600"/>
              <a:ext cx="612725" cy="520700"/>
            </a:xfrm>
            <a:custGeom>
              <a:rect b="b" l="l" r="r" t="t"/>
              <a:pathLst>
                <a:path extrusionOk="0" h="20828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0" name="Google Shape;5080;p30"/>
            <p:cNvSpPr/>
            <p:nvPr/>
          </p:nvSpPr>
          <p:spPr>
            <a:xfrm>
              <a:off x="5385475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1" name="Google Shape;5081;p30"/>
            <p:cNvSpPr/>
            <p:nvPr/>
          </p:nvSpPr>
          <p:spPr>
            <a:xfrm>
              <a:off x="5422775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51"/>
                    <a:pt x="17267" y="3263"/>
                    <a:pt x="14323" y="4158"/>
                  </a:cubicBezTo>
                  <a:cubicBezTo>
                    <a:pt x="9629" y="5571"/>
                    <a:pt x="4456" y="5710"/>
                    <a:pt x="0" y="7659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2" name="Google Shape;5082;p30"/>
            <p:cNvSpPr/>
            <p:nvPr/>
          </p:nvSpPr>
          <p:spPr>
            <a:xfrm>
              <a:off x="5422775" y="5063600"/>
              <a:ext cx="611725" cy="520700"/>
            </a:xfrm>
            <a:custGeom>
              <a:rect b="b" l="l" r="r" t="t"/>
              <a:pathLst>
                <a:path extrusionOk="0" h="20828" w="24469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199" y="20828"/>
                  </a:lnTo>
                  <a:lnTo>
                    <a:pt x="199" y="6207"/>
                  </a:lnTo>
                  <a:cubicBezTo>
                    <a:pt x="199" y="2885"/>
                    <a:pt x="2885" y="159"/>
                    <a:pt x="6207" y="159"/>
                  </a:cubicBezTo>
                  <a:lnTo>
                    <a:pt x="18441" y="159"/>
                  </a:lnTo>
                  <a:cubicBezTo>
                    <a:pt x="21763" y="159"/>
                    <a:pt x="24468" y="2885"/>
                    <a:pt x="24468" y="6207"/>
                  </a:cubicBezTo>
                  <a:lnTo>
                    <a:pt x="2446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3" name="Google Shape;5083;p30"/>
            <p:cNvSpPr/>
            <p:nvPr/>
          </p:nvSpPr>
          <p:spPr>
            <a:xfrm>
              <a:off x="4622600" y="5031275"/>
              <a:ext cx="650500" cy="553025"/>
            </a:xfrm>
            <a:custGeom>
              <a:rect b="b" l="l" r="r" t="t"/>
              <a:pathLst>
                <a:path extrusionOk="0" h="22121" w="2602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4" name="Google Shape;5084;p30"/>
            <p:cNvSpPr/>
            <p:nvPr/>
          </p:nvSpPr>
          <p:spPr>
            <a:xfrm>
              <a:off x="4659900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5" name="Google Shape;5085;p30"/>
            <p:cNvSpPr/>
            <p:nvPr/>
          </p:nvSpPr>
          <p:spPr>
            <a:xfrm>
              <a:off x="4622600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15" y="1303"/>
                    <a:pt x="1007" y="1390"/>
                    <a:pt x="837" y="1390"/>
                  </a:cubicBezTo>
                  <a:cubicBezTo>
                    <a:pt x="483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6" name="Google Shape;5086;p30"/>
            <p:cNvSpPr/>
            <p:nvPr/>
          </p:nvSpPr>
          <p:spPr>
            <a:xfrm>
              <a:off x="4660875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60" y="1"/>
                  </a:moveTo>
                  <a:cubicBezTo>
                    <a:pt x="20013" y="1851"/>
                    <a:pt x="17248" y="3263"/>
                    <a:pt x="14324" y="4158"/>
                  </a:cubicBezTo>
                  <a:cubicBezTo>
                    <a:pt x="9609" y="5571"/>
                    <a:pt x="4437" y="5710"/>
                    <a:pt x="1" y="7659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36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7" name="Google Shape;5087;p30"/>
            <p:cNvSpPr/>
            <p:nvPr/>
          </p:nvSpPr>
          <p:spPr>
            <a:xfrm>
              <a:off x="4659900" y="5063600"/>
              <a:ext cx="612700" cy="520700"/>
            </a:xfrm>
            <a:custGeom>
              <a:rect b="b" l="l" r="r" t="t"/>
              <a:pathLst>
                <a:path extrusionOk="0" h="20828" w="24508">
                  <a:moveTo>
                    <a:pt x="6107" y="0"/>
                  </a:moveTo>
                  <a:cubicBezTo>
                    <a:pt x="2745" y="0"/>
                    <a:pt x="4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783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8" name="Google Shape;5088;p30"/>
            <p:cNvSpPr/>
            <p:nvPr/>
          </p:nvSpPr>
          <p:spPr>
            <a:xfrm>
              <a:off x="3860700" y="5031275"/>
              <a:ext cx="650025" cy="553025"/>
            </a:xfrm>
            <a:custGeom>
              <a:rect b="b" l="l" r="r" t="t"/>
              <a:pathLst>
                <a:path extrusionOk="0" h="22121" w="2600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9" name="Google Shape;5089;p30"/>
            <p:cNvSpPr/>
            <p:nvPr/>
          </p:nvSpPr>
          <p:spPr>
            <a:xfrm>
              <a:off x="3897000" y="5063600"/>
              <a:ext cx="613225" cy="520700"/>
            </a:xfrm>
            <a:custGeom>
              <a:rect b="b" l="l" r="r" t="t"/>
              <a:pathLst>
                <a:path extrusionOk="0" h="20828" w="24529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0" name="Google Shape;5090;p30"/>
            <p:cNvSpPr/>
            <p:nvPr/>
          </p:nvSpPr>
          <p:spPr>
            <a:xfrm>
              <a:off x="3860700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1" name="Google Shape;5091;p30"/>
            <p:cNvSpPr/>
            <p:nvPr/>
          </p:nvSpPr>
          <p:spPr>
            <a:xfrm>
              <a:off x="3898000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51"/>
                    <a:pt x="17247" y="3263"/>
                    <a:pt x="14323" y="4158"/>
                  </a:cubicBezTo>
                  <a:cubicBezTo>
                    <a:pt x="9629" y="5571"/>
                    <a:pt x="4456" y="5710"/>
                    <a:pt x="1" y="7659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2" name="Google Shape;5092;p30"/>
            <p:cNvSpPr/>
            <p:nvPr/>
          </p:nvSpPr>
          <p:spPr>
            <a:xfrm>
              <a:off x="3898000" y="5063600"/>
              <a:ext cx="612225" cy="520700"/>
            </a:xfrm>
            <a:custGeom>
              <a:rect b="b" l="l" r="r" t="t"/>
              <a:pathLst>
                <a:path extrusionOk="0" h="20828" w="2448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59"/>
                    <a:pt x="6247" y="159"/>
                  </a:cubicBezTo>
                  <a:lnTo>
                    <a:pt x="18481" y="159"/>
                  </a:lnTo>
                  <a:cubicBezTo>
                    <a:pt x="21783" y="159"/>
                    <a:pt x="24488" y="2885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93" name="Google Shape;5093;p30"/>
          <p:cNvSpPr txBox="1"/>
          <p:nvPr>
            <p:ph type="title"/>
          </p:nvPr>
        </p:nvSpPr>
        <p:spPr>
          <a:xfrm>
            <a:off x="1016938" y="3353740"/>
            <a:ext cx="1767000" cy="3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94" name="Google Shape;5094;p30"/>
          <p:cNvSpPr txBox="1"/>
          <p:nvPr>
            <p:ph idx="1" type="subTitle"/>
          </p:nvPr>
        </p:nvSpPr>
        <p:spPr>
          <a:xfrm>
            <a:off x="1016938" y="3737917"/>
            <a:ext cx="1767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95" name="Google Shape;5095;p30"/>
          <p:cNvSpPr txBox="1"/>
          <p:nvPr>
            <p:ph idx="2" type="title"/>
          </p:nvPr>
        </p:nvSpPr>
        <p:spPr>
          <a:xfrm>
            <a:off x="3688501" y="3353740"/>
            <a:ext cx="1767000" cy="3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96" name="Google Shape;5096;p30"/>
          <p:cNvSpPr txBox="1"/>
          <p:nvPr>
            <p:ph idx="3" type="subTitle"/>
          </p:nvPr>
        </p:nvSpPr>
        <p:spPr>
          <a:xfrm>
            <a:off x="3688501" y="3737917"/>
            <a:ext cx="1767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97" name="Google Shape;5097;p30"/>
          <p:cNvSpPr txBox="1"/>
          <p:nvPr>
            <p:ph idx="4" type="title"/>
          </p:nvPr>
        </p:nvSpPr>
        <p:spPr>
          <a:xfrm>
            <a:off x="6357812" y="3353740"/>
            <a:ext cx="1767000" cy="3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98" name="Google Shape;5098;p30"/>
          <p:cNvSpPr txBox="1"/>
          <p:nvPr>
            <p:ph idx="5" type="subTitle"/>
          </p:nvPr>
        </p:nvSpPr>
        <p:spPr>
          <a:xfrm>
            <a:off x="6357812" y="3737917"/>
            <a:ext cx="1767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99" name="Google Shape;5099;p30"/>
          <p:cNvSpPr txBox="1"/>
          <p:nvPr>
            <p:ph hasCustomPrompt="1" idx="6" type="title"/>
          </p:nvPr>
        </p:nvSpPr>
        <p:spPr>
          <a:xfrm>
            <a:off x="1016938" y="2867177"/>
            <a:ext cx="1767000" cy="514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00" name="Google Shape;5100;p30"/>
          <p:cNvSpPr txBox="1"/>
          <p:nvPr>
            <p:ph hasCustomPrompt="1" idx="7" type="title"/>
          </p:nvPr>
        </p:nvSpPr>
        <p:spPr>
          <a:xfrm>
            <a:off x="3688501" y="2867177"/>
            <a:ext cx="1767000" cy="514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01" name="Google Shape;5101;p30"/>
          <p:cNvSpPr txBox="1"/>
          <p:nvPr>
            <p:ph hasCustomPrompt="1" idx="8" type="title"/>
          </p:nvPr>
        </p:nvSpPr>
        <p:spPr>
          <a:xfrm>
            <a:off x="6357812" y="2867177"/>
            <a:ext cx="1767000" cy="514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02" name="Google Shape;5102;p30"/>
          <p:cNvSpPr txBox="1"/>
          <p:nvPr>
            <p:ph idx="9" type="title"/>
          </p:nvPr>
        </p:nvSpPr>
        <p:spPr>
          <a:xfrm>
            <a:off x="720000" y="626404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" name="Google Shape;503;p4"/>
          <p:cNvGrpSpPr/>
          <p:nvPr/>
        </p:nvGrpSpPr>
        <p:grpSpPr>
          <a:xfrm>
            <a:off x="-228600" y="347143"/>
            <a:ext cx="8972640" cy="4363055"/>
            <a:chOff x="-228600" y="347143"/>
            <a:chExt cx="8972640" cy="4363055"/>
          </a:xfrm>
        </p:grpSpPr>
        <p:sp>
          <p:nvSpPr>
            <p:cNvPr id="504" name="Google Shape;504;p4"/>
            <p:cNvSpPr/>
            <p:nvPr/>
          </p:nvSpPr>
          <p:spPr>
            <a:xfrm>
              <a:off x="-228600" y="683150"/>
              <a:ext cx="8702571" cy="4027048"/>
            </a:xfrm>
            <a:custGeom>
              <a:rect b="b" l="l" r="r" t="t"/>
              <a:pathLst>
                <a:path extrusionOk="0" h="134112" w="284607">
                  <a:moveTo>
                    <a:pt x="273939" y="0"/>
                  </a:moveTo>
                  <a:lnTo>
                    <a:pt x="0" y="134112"/>
                  </a:lnTo>
                  <a:lnTo>
                    <a:pt x="266700" y="134112"/>
                  </a:lnTo>
                  <a:lnTo>
                    <a:pt x="284607" y="8763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505" name="Google Shape;505;p4"/>
            <p:cNvGrpSpPr/>
            <p:nvPr/>
          </p:nvGrpSpPr>
          <p:grpSpPr>
            <a:xfrm>
              <a:off x="8076260" y="347143"/>
              <a:ext cx="667780" cy="667824"/>
              <a:chOff x="8304860" y="-186257"/>
              <a:chExt cx="667780" cy="667824"/>
            </a:xfrm>
          </p:grpSpPr>
          <p:sp>
            <p:nvSpPr>
              <p:cNvPr id="506" name="Google Shape;506;p4"/>
              <p:cNvSpPr/>
              <p:nvPr/>
            </p:nvSpPr>
            <p:spPr>
              <a:xfrm rot="2373635">
                <a:off x="8691939" y="-98328"/>
                <a:ext cx="154012" cy="122309"/>
              </a:xfrm>
              <a:custGeom>
                <a:rect b="b" l="l" r="r" t="t"/>
                <a:pathLst>
                  <a:path extrusionOk="0" h="1929" w="2429">
                    <a:moveTo>
                      <a:pt x="250" y="1929"/>
                    </a:moveTo>
                    <a:lnTo>
                      <a:pt x="0" y="464"/>
                    </a:lnTo>
                    <a:cubicBezTo>
                      <a:pt x="0" y="464"/>
                      <a:pt x="1215" y="0"/>
                      <a:pt x="2429" y="464"/>
                    </a:cubicBezTo>
                    <a:lnTo>
                      <a:pt x="2179" y="192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4"/>
              <p:cNvSpPr/>
              <p:nvPr/>
            </p:nvSpPr>
            <p:spPr>
              <a:xfrm rot="2373635">
                <a:off x="8393925" y="-72211"/>
                <a:ext cx="505848" cy="410740"/>
              </a:xfrm>
              <a:custGeom>
                <a:rect b="b" l="l" r="r" t="t"/>
                <a:pathLst>
                  <a:path extrusionOk="0" h="6478" w="7978">
                    <a:moveTo>
                      <a:pt x="0" y="834"/>
                    </a:moveTo>
                    <a:lnTo>
                      <a:pt x="476" y="6478"/>
                    </a:lnTo>
                    <a:cubicBezTo>
                      <a:pt x="2703" y="5787"/>
                      <a:pt x="4977" y="5811"/>
                      <a:pt x="7513" y="6478"/>
                    </a:cubicBezTo>
                    <a:lnTo>
                      <a:pt x="7977" y="834"/>
                    </a:lnTo>
                    <a:cubicBezTo>
                      <a:pt x="5703" y="1"/>
                      <a:pt x="2429" y="1"/>
                      <a:pt x="0" y="8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4"/>
              <p:cNvSpPr/>
              <p:nvPr/>
            </p:nvSpPr>
            <p:spPr>
              <a:xfrm rot="2373635">
                <a:off x="8289601" y="239826"/>
                <a:ext cx="446184" cy="112545"/>
              </a:xfrm>
              <a:custGeom>
                <a:rect b="b" l="l" r="r" t="t"/>
                <a:pathLst>
                  <a:path extrusionOk="0" h="1775" w="7037">
                    <a:moveTo>
                      <a:pt x="0" y="798"/>
                    </a:moveTo>
                    <a:lnTo>
                      <a:pt x="1048" y="1655"/>
                    </a:lnTo>
                    <a:lnTo>
                      <a:pt x="5692" y="1774"/>
                    </a:lnTo>
                    <a:lnTo>
                      <a:pt x="7037" y="798"/>
                    </a:lnTo>
                    <a:cubicBezTo>
                      <a:pt x="4656" y="84"/>
                      <a:pt x="2513" y="0"/>
                      <a:pt x="0" y="7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4"/>
              <p:cNvSpPr/>
              <p:nvPr/>
            </p:nvSpPr>
            <p:spPr>
              <a:xfrm rot="2373635">
                <a:off x="8345212" y="270738"/>
                <a:ext cx="319373" cy="67210"/>
              </a:xfrm>
              <a:custGeom>
                <a:rect b="b" l="l" r="r" t="t"/>
                <a:pathLst>
                  <a:path extrusionOk="0" h="1060" w="5037">
                    <a:moveTo>
                      <a:pt x="5037" y="524"/>
                    </a:moveTo>
                    <a:cubicBezTo>
                      <a:pt x="5037" y="822"/>
                      <a:pt x="3906" y="1060"/>
                      <a:pt x="2525" y="1060"/>
                    </a:cubicBezTo>
                    <a:cubicBezTo>
                      <a:pt x="1132" y="1060"/>
                      <a:pt x="1" y="822"/>
                      <a:pt x="1" y="524"/>
                    </a:cubicBezTo>
                    <a:cubicBezTo>
                      <a:pt x="1" y="238"/>
                      <a:pt x="1132" y="0"/>
                      <a:pt x="2525" y="0"/>
                    </a:cubicBezTo>
                    <a:cubicBezTo>
                      <a:pt x="3906" y="0"/>
                      <a:pt x="5037" y="238"/>
                      <a:pt x="5037" y="5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10" name="Google Shape;510;p4"/>
          <p:cNvSpPr/>
          <p:nvPr/>
        </p:nvSpPr>
        <p:spPr>
          <a:xfrm>
            <a:off x="-7175" y="4096150"/>
            <a:ext cx="9158700" cy="89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1" name="Google Shape;511;p4"/>
          <p:cNvGrpSpPr/>
          <p:nvPr/>
        </p:nvGrpSpPr>
        <p:grpSpPr>
          <a:xfrm>
            <a:off x="-1700930" y="-1087059"/>
            <a:ext cx="12551594" cy="3254063"/>
            <a:chOff x="-1700930" y="-1087059"/>
            <a:chExt cx="12551594" cy="3254063"/>
          </a:xfrm>
        </p:grpSpPr>
        <p:grpSp>
          <p:nvGrpSpPr>
            <p:cNvPr id="512" name="Google Shape;512;p4"/>
            <p:cNvGrpSpPr/>
            <p:nvPr/>
          </p:nvGrpSpPr>
          <p:grpSpPr>
            <a:xfrm rot="-2336481">
              <a:off x="-1326197" y="-511440"/>
              <a:ext cx="2575089" cy="2102826"/>
              <a:chOff x="-580150" y="114125"/>
              <a:chExt cx="2183925" cy="1783400"/>
            </a:xfrm>
          </p:grpSpPr>
          <p:sp>
            <p:nvSpPr>
              <p:cNvPr id="513" name="Google Shape;513;p4"/>
              <p:cNvSpPr/>
              <p:nvPr/>
            </p:nvSpPr>
            <p:spPr>
              <a:xfrm>
                <a:off x="-580150" y="114125"/>
                <a:ext cx="2183925" cy="1783400"/>
              </a:xfrm>
              <a:custGeom>
                <a:rect b="b" l="l" r="r" t="t"/>
                <a:pathLst>
                  <a:path extrusionOk="0" h="71336" w="87357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60" y="65914"/>
                      <a:pt x="120" y="65973"/>
                      <a:pt x="179" y="66021"/>
                    </a:cubicBezTo>
                    <a:cubicBezTo>
                      <a:pt x="4680" y="69627"/>
                      <a:pt x="10371" y="71335"/>
                      <a:pt x="16844" y="71335"/>
                    </a:cubicBezTo>
                    <a:cubicBezTo>
                      <a:pt x="36916" y="71335"/>
                      <a:pt x="64499" y="54907"/>
                      <a:pt x="87357" y="27683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4"/>
              <p:cNvSpPr/>
              <p:nvPr/>
            </p:nvSpPr>
            <p:spPr>
              <a:xfrm>
                <a:off x="-580150" y="114125"/>
                <a:ext cx="2069325" cy="1751300"/>
              </a:xfrm>
              <a:custGeom>
                <a:rect b="b" l="l" r="r" t="t"/>
                <a:pathLst>
                  <a:path extrusionOk="0" h="70052" w="82773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48" y="65914"/>
                      <a:pt x="108" y="65961"/>
                      <a:pt x="156" y="66009"/>
                    </a:cubicBezTo>
                    <a:cubicBezTo>
                      <a:pt x="3571" y="68750"/>
                      <a:pt x="7922" y="70052"/>
                      <a:pt x="12947" y="70052"/>
                    </a:cubicBezTo>
                    <a:cubicBezTo>
                      <a:pt x="31451" y="70052"/>
                      <a:pt x="59093" y="52405"/>
                      <a:pt x="82773" y="24016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4"/>
              <p:cNvSpPr/>
              <p:nvPr/>
            </p:nvSpPr>
            <p:spPr>
              <a:xfrm>
                <a:off x="-580150" y="114125"/>
                <a:ext cx="1882700" cy="1706800"/>
              </a:xfrm>
              <a:custGeom>
                <a:rect b="b" l="l" r="r" t="t"/>
                <a:pathLst>
                  <a:path extrusionOk="0" h="68272" w="75308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48" y="65902"/>
                      <a:pt x="72" y="65926"/>
                      <a:pt x="120" y="65961"/>
                    </a:cubicBezTo>
                    <a:cubicBezTo>
                      <a:pt x="2070" y="67525"/>
                      <a:pt x="4578" y="68272"/>
                      <a:pt x="7541" y="68272"/>
                    </a:cubicBezTo>
                    <a:cubicBezTo>
                      <a:pt x="22833" y="68272"/>
                      <a:pt x="50223" y="48364"/>
                      <a:pt x="75308" y="18003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4"/>
              <p:cNvSpPr/>
              <p:nvPr/>
            </p:nvSpPr>
            <p:spPr>
              <a:xfrm>
                <a:off x="-414050" y="216825"/>
                <a:ext cx="1452275" cy="1601400"/>
              </a:xfrm>
              <a:custGeom>
                <a:rect b="b" l="l" r="r" t="t"/>
                <a:pathLst>
                  <a:path extrusionOk="0" h="64056" w="58091">
                    <a:moveTo>
                      <a:pt x="51328" y="0"/>
                    </a:moveTo>
                    <a:cubicBezTo>
                      <a:pt x="51328" y="0"/>
                      <a:pt x="31056" y="40912"/>
                      <a:pt x="8447" y="58662"/>
                    </a:cubicBezTo>
                    <a:lnTo>
                      <a:pt x="8447" y="58662"/>
                    </a:lnTo>
                    <a:cubicBezTo>
                      <a:pt x="36360" y="38972"/>
                      <a:pt x="58091" y="5596"/>
                      <a:pt x="58091" y="5596"/>
                    </a:cubicBezTo>
                    <a:lnTo>
                      <a:pt x="51328" y="0"/>
                    </a:lnTo>
                    <a:close/>
                    <a:moveTo>
                      <a:pt x="8447" y="58662"/>
                    </a:moveTo>
                    <a:cubicBezTo>
                      <a:pt x="5687" y="60609"/>
                      <a:pt x="2866" y="62422"/>
                      <a:pt x="0" y="64056"/>
                    </a:cubicBezTo>
                    <a:cubicBezTo>
                      <a:pt x="2829" y="62691"/>
                      <a:pt x="5656" y="60853"/>
                      <a:pt x="8447" y="58662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7" name="Google Shape;517;p4"/>
            <p:cNvGrpSpPr/>
            <p:nvPr/>
          </p:nvGrpSpPr>
          <p:grpSpPr>
            <a:xfrm flipH="1" rot="2336481">
              <a:off x="7900841" y="-511440"/>
              <a:ext cx="2575089" cy="2102826"/>
              <a:chOff x="-580150" y="114125"/>
              <a:chExt cx="2183925" cy="1783400"/>
            </a:xfrm>
          </p:grpSpPr>
          <p:sp>
            <p:nvSpPr>
              <p:cNvPr id="518" name="Google Shape;518;p4"/>
              <p:cNvSpPr/>
              <p:nvPr/>
            </p:nvSpPr>
            <p:spPr>
              <a:xfrm>
                <a:off x="-580150" y="114125"/>
                <a:ext cx="2183925" cy="1783400"/>
              </a:xfrm>
              <a:custGeom>
                <a:rect b="b" l="l" r="r" t="t"/>
                <a:pathLst>
                  <a:path extrusionOk="0" h="71336" w="87357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60" y="65914"/>
                      <a:pt x="120" y="65973"/>
                      <a:pt x="179" y="66021"/>
                    </a:cubicBezTo>
                    <a:cubicBezTo>
                      <a:pt x="4680" y="69627"/>
                      <a:pt x="10371" y="71335"/>
                      <a:pt x="16844" y="71335"/>
                    </a:cubicBezTo>
                    <a:cubicBezTo>
                      <a:pt x="36916" y="71335"/>
                      <a:pt x="64499" y="54907"/>
                      <a:pt x="87357" y="27683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4"/>
              <p:cNvSpPr/>
              <p:nvPr/>
            </p:nvSpPr>
            <p:spPr>
              <a:xfrm>
                <a:off x="-580150" y="114125"/>
                <a:ext cx="2069325" cy="1751300"/>
              </a:xfrm>
              <a:custGeom>
                <a:rect b="b" l="l" r="r" t="t"/>
                <a:pathLst>
                  <a:path extrusionOk="0" h="70052" w="82773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48" y="65914"/>
                      <a:pt x="108" y="65961"/>
                      <a:pt x="156" y="66009"/>
                    </a:cubicBezTo>
                    <a:cubicBezTo>
                      <a:pt x="3571" y="68750"/>
                      <a:pt x="7922" y="70052"/>
                      <a:pt x="12947" y="70052"/>
                    </a:cubicBezTo>
                    <a:cubicBezTo>
                      <a:pt x="31451" y="70052"/>
                      <a:pt x="59093" y="52405"/>
                      <a:pt x="82773" y="24016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4"/>
              <p:cNvSpPr/>
              <p:nvPr/>
            </p:nvSpPr>
            <p:spPr>
              <a:xfrm>
                <a:off x="-580150" y="114125"/>
                <a:ext cx="1882700" cy="1706800"/>
              </a:xfrm>
              <a:custGeom>
                <a:rect b="b" l="l" r="r" t="t"/>
                <a:pathLst>
                  <a:path extrusionOk="0" h="68272" w="75308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48" y="65902"/>
                      <a:pt x="72" y="65926"/>
                      <a:pt x="120" y="65961"/>
                    </a:cubicBezTo>
                    <a:cubicBezTo>
                      <a:pt x="2070" y="67525"/>
                      <a:pt x="4578" y="68272"/>
                      <a:pt x="7541" y="68272"/>
                    </a:cubicBezTo>
                    <a:cubicBezTo>
                      <a:pt x="22833" y="68272"/>
                      <a:pt x="50223" y="48364"/>
                      <a:pt x="75308" y="18003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4"/>
              <p:cNvSpPr/>
              <p:nvPr/>
            </p:nvSpPr>
            <p:spPr>
              <a:xfrm>
                <a:off x="-414050" y="216825"/>
                <a:ext cx="1452275" cy="1601400"/>
              </a:xfrm>
              <a:custGeom>
                <a:rect b="b" l="l" r="r" t="t"/>
                <a:pathLst>
                  <a:path extrusionOk="0" h="64056" w="58091">
                    <a:moveTo>
                      <a:pt x="51328" y="0"/>
                    </a:moveTo>
                    <a:cubicBezTo>
                      <a:pt x="51328" y="0"/>
                      <a:pt x="31056" y="40912"/>
                      <a:pt x="8447" y="58662"/>
                    </a:cubicBezTo>
                    <a:lnTo>
                      <a:pt x="8447" y="58662"/>
                    </a:lnTo>
                    <a:cubicBezTo>
                      <a:pt x="36360" y="38972"/>
                      <a:pt x="58091" y="5596"/>
                      <a:pt x="58091" y="5596"/>
                    </a:cubicBezTo>
                    <a:lnTo>
                      <a:pt x="51328" y="0"/>
                    </a:lnTo>
                    <a:close/>
                    <a:moveTo>
                      <a:pt x="8447" y="58662"/>
                    </a:moveTo>
                    <a:cubicBezTo>
                      <a:pt x="5687" y="60609"/>
                      <a:pt x="2866" y="62422"/>
                      <a:pt x="0" y="64056"/>
                    </a:cubicBezTo>
                    <a:cubicBezTo>
                      <a:pt x="2829" y="62691"/>
                      <a:pt x="5656" y="60853"/>
                      <a:pt x="8447" y="58662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22" name="Google Shape;522;p4"/>
          <p:cNvGrpSpPr/>
          <p:nvPr/>
        </p:nvGrpSpPr>
        <p:grpSpPr>
          <a:xfrm>
            <a:off x="-417858" y="-823150"/>
            <a:ext cx="9978772" cy="1382075"/>
            <a:chOff x="193475" y="-693375"/>
            <a:chExt cx="7221575" cy="1382075"/>
          </a:xfrm>
        </p:grpSpPr>
        <p:sp>
          <p:nvSpPr>
            <p:cNvPr id="523" name="Google Shape;523;p4"/>
            <p:cNvSpPr/>
            <p:nvPr/>
          </p:nvSpPr>
          <p:spPr>
            <a:xfrm>
              <a:off x="363575" y="384325"/>
              <a:ext cx="6883875" cy="304375"/>
            </a:xfrm>
            <a:custGeom>
              <a:rect b="b" l="l" r="r" t="t"/>
              <a:pathLst>
                <a:path extrusionOk="0" h="12175" w="275355">
                  <a:moveTo>
                    <a:pt x="0" y="0"/>
                  </a:moveTo>
                  <a:lnTo>
                    <a:pt x="0" y="9390"/>
                  </a:lnTo>
                  <a:lnTo>
                    <a:pt x="0" y="10782"/>
                  </a:lnTo>
                  <a:lnTo>
                    <a:pt x="14522" y="10782"/>
                  </a:lnTo>
                  <a:lnTo>
                    <a:pt x="14522" y="9370"/>
                  </a:lnTo>
                  <a:lnTo>
                    <a:pt x="16869" y="9370"/>
                  </a:lnTo>
                  <a:lnTo>
                    <a:pt x="16869" y="12175"/>
                  </a:lnTo>
                  <a:lnTo>
                    <a:pt x="30913" y="12175"/>
                  </a:lnTo>
                  <a:lnTo>
                    <a:pt x="30913" y="9370"/>
                  </a:lnTo>
                  <a:lnTo>
                    <a:pt x="33261" y="9370"/>
                  </a:lnTo>
                  <a:lnTo>
                    <a:pt x="33261" y="10782"/>
                  </a:lnTo>
                  <a:lnTo>
                    <a:pt x="47782" y="10782"/>
                  </a:lnTo>
                  <a:lnTo>
                    <a:pt x="47782" y="9370"/>
                  </a:lnTo>
                  <a:lnTo>
                    <a:pt x="50110" y="9370"/>
                  </a:lnTo>
                  <a:lnTo>
                    <a:pt x="50110" y="12175"/>
                  </a:lnTo>
                  <a:lnTo>
                    <a:pt x="64632" y="12175"/>
                  </a:lnTo>
                  <a:lnTo>
                    <a:pt x="64632" y="9370"/>
                  </a:lnTo>
                  <a:lnTo>
                    <a:pt x="66979" y="9370"/>
                  </a:lnTo>
                  <a:lnTo>
                    <a:pt x="66979" y="10782"/>
                  </a:lnTo>
                  <a:lnTo>
                    <a:pt x="81023" y="10782"/>
                  </a:lnTo>
                  <a:lnTo>
                    <a:pt x="81023" y="9370"/>
                  </a:lnTo>
                  <a:lnTo>
                    <a:pt x="83370" y="9370"/>
                  </a:lnTo>
                  <a:lnTo>
                    <a:pt x="83370" y="12175"/>
                  </a:lnTo>
                  <a:lnTo>
                    <a:pt x="97892" y="12175"/>
                  </a:lnTo>
                  <a:lnTo>
                    <a:pt x="97892" y="9370"/>
                  </a:lnTo>
                  <a:lnTo>
                    <a:pt x="101174" y="9370"/>
                  </a:lnTo>
                  <a:lnTo>
                    <a:pt x="101174" y="10782"/>
                  </a:lnTo>
                  <a:lnTo>
                    <a:pt x="115656" y="10782"/>
                  </a:lnTo>
                  <a:lnTo>
                    <a:pt x="115656" y="9370"/>
                  </a:lnTo>
                  <a:lnTo>
                    <a:pt x="118481" y="9370"/>
                  </a:lnTo>
                  <a:lnTo>
                    <a:pt x="118481" y="12175"/>
                  </a:lnTo>
                  <a:lnTo>
                    <a:pt x="133460" y="12175"/>
                  </a:lnTo>
                  <a:lnTo>
                    <a:pt x="133460" y="9370"/>
                  </a:lnTo>
                  <a:lnTo>
                    <a:pt x="136285" y="9370"/>
                  </a:lnTo>
                  <a:lnTo>
                    <a:pt x="136285" y="10782"/>
                  </a:lnTo>
                  <a:lnTo>
                    <a:pt x="151722" y="10782"/>
                  </a:lnTo>
                  <a:lnTo>
                    <a:pt x="151722" y="9370"/>
                  </a:lnTo>
                  <a:lnTo>
                    <a:pt x="154527" y="9370"/>
                  </a:lnTo>
                  <a:lnTo>
                    <a:pt x="154527" y="12175"/>
                  </a:lnTo>
                  <a:lnTo>
                    <a:pt x="169048" y="12175"/>
                  </a:lnTo>
                  <a:lnTo>
                    <a:pt x="169048" y="9370"/>
                  </a:lnTo>
                  <a:lnTo>
                    <a:pt x="172331" y="9370"/>
                  </a:lnTo>
                  <a:lnTo>
                    <a:pt x="172331" y="10782"/>
                  </a:lnTo>
                  <a:lnTo>
                    <a:pt x="186852" y="10782"/>
                  </a:lnTo>
                  <a:lnTo>
                    <a:pt x="186852" y="9370"/>
                  </a:lnTo>
                  <a:lnTo>
                    <a:pt x="190115" y="9370"/>
                  </a:lnTo>
                  <a:lnTo>
                    <a:pt x="190115" y="12175"/>
                  </a:lnTo>
                  <a:lnTo>
                    <a:pt x="204636" y="12175"/>
                  </a:lnTo>
                  <a:lnTo>
                    <a:pt x="204636" y="9370"/>
                  </a:lnTo>
                  <a:lnTo>
                    <a:pt x="207441" y="9370"/>
                  </a:lnTo>
                  <a:lnTo>
                    <a:pt x="207441" y="12175"/>
                  </a:lnTo>
                  <a:lnTo>
                    <a:pt x="222440" y="12175"/>
                  </a:lnTo>
                  <a:lnTo>
                    <a:pt x="222440" y="9370"/>
                  </a:lnTo>
                  <a:lnTo>
                    <a:pt x="225722" y="9370"/>
                  </a:lnTo>
                  <a:lnTo>
                    <a:pt x="225722" y="10782"/>
                  </a:lnTo>
                  <a:lnTo>
                    <a:pt x="240224" y="10782"/>
                  </a:lnTo>
                  <a:lnTo>
                    <a:pt x="240224" y="9370"/>
                  </a:lnTo>
                  <a:lnTo>
                    <a:pt x="243507" y="9370"/>
                  </a:lnTo>
                  <a:lnTo>
                    <a:pt x="243507" y="12175"/>
                  </a:lnTo>
                  <a:lnTo>
                    <a:pt x="257551" y="12175"/>
                  </a:lnTo>
                  <a:lnTo>
                    <a:pt x="257551" y="9370"/>
                  </a:lnTo>
                  <a:lnTo>
                    <a:pt x="260833" y="9370"/>
                  </a:lnTo>
                  <a:lnTo>
                    <a:pt x="260833" y="10782"/>
                  </a:lnTo>
                  <a:lnTo>
                    <a:pt x="275355" y="10782"/>
                  </a:lnTo>
                  <a:lnTo>
                    <a:pt x="275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"/>
            <p:cNvSpPr/>
            <p:nvPr/>
          </p:nvSpPr>
          <p:spPr>
            <a:xfrm>
              <a:off x="363575" y="-634175"/>
              <a:ext cx="6695900" cy="1158775"/>
            </a:xfrm>
            <a:custGeom>
              <a:rect b="b" l="l" r="r" t="t"/>
              <a:pathLst>
                <a:path extrusionOk="0" h="46351" w="267836">
                  <a:moveTo>
                    <a:pt x="0" y="0"/>
                  </a:moveTo>
                  <a:lnTo>
                    <a:pt x="0" y="46350"/>
                  </a:lnTo>
                  <a:lnTo>
                    <a:pt x="267835" y="46350"/>
                  </a:lnTo>
                  <a:lnTo>
                    <a:pt x="26783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"/>
            <p:cNvSpPr/>
            <p:nvPr/>
          </p:nvSpPr>
          <p:spPr>
            <a:xfrm>
              <a:off x="363575" y="-634175"/>
              <a:ext cx="363050" cy="1194575"/>
            </a:xfrm>
            <a:custGeom>
              <a:rect b="b" l="l" r="r" t="t"/>
              <a:pathLst>
                <a:path extrusionOk="0" h="47783" w="14522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"/>
            <p:cNvSpPr/>
            <p:nvPr/>
          </p:nvSpPr>
          <p:spPr>
            <a:xfrm>
              <a:off x="434175" y="-634175"/>
              <a:ext cx="210900" cy="1194575"/>
            </a:xfrm>
            <a:custGeom>
              <a:rect b="b" l="l" r="r" t="t"/>
              <a:pathLst>
                <a:path extrusionOk="0" h="47783" w="8436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"/>
            <p:cNvSpPr/>
            <p:nvPr/>
          </p:nvSpPr>
          <p:spPr>
            <a:xfrm>
              <a:off x="785300" y="-634175"/>
              <a:ext cx="351125" cy="1228900"/>
            </a:xfrm>
            <a:custGeom>
              <a:rect b="b" l="l" r="r" t="t"/>
              <a:pathLst>
                <a:path extrusionOk="0" h="49156" w="14045">
                  <a:moveTo>
                    <a:pt x="0" y="0"/>
                  </a:moveTo>
                  <a:lnTo>
                    <a:pt x="0" y="49155"/>
                  </a:lnTo>
                  <a:lnTo>
                    <a:pt x="14044" y="49155"/>
                  </a:lnTo>
                  <a:lnTo>
                    <a:pt x="14044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"/>
            <p:cNvSpPr/>
            <p:nvPr/>
          </p:nvSpPr>
          <p:spPr>
            <a:xfrm>
              <a:off x="867350" y="-634175"/>
              <a:ext cx="187025" cy="1228900"/>
            </a:xfrm>
            <a:custGeom>
              <a:rect b="b" l="l" r="r" t="t"/>
              <a:pathLst>
                <a:path extrusionOk="0" h="49156" w="7481">
                  <a:moveTo>
                    <a:pt x="0" y="0"/>
                  </a:moveTo>
                  <a:lnTo>
                    <a:pt x="0" y="49155"/>
                  </a:lnTo>
                  <a:lnTo>
                    <a:pt x="7480" y="49155"/>
                  </a:lnTo>
                  <a:lnTo>
                    <a:pt x="7480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"/>
            <p:cNvSpPr/>
            <p:nvPr/>
          </p:nvSpPr>
          <p:spPr>
            <a:xfrm>
              <a:off x="119507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"/>
            <p:cNvSpPr/>
            <p:nvPr/>
          </p:nvSpPr>
          <p:spPr>
            <a:xfrm>
              <a:off x="1277150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0" y="0"/>
                  </a:moveTo>
                  <a:lnTo>
                    <a:pt x="0" y="47782"/>
                  </a:lnTo>
                  <a:lnTo>
                    <a:pt x="7957" y="47782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"/>
            <p:cNvSpPr/>
            <p:nvPr/>
          </p:nvSpPr>
          <p:spPr>
            <a:xfrm>
              <a:off x="1616300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3" y="49155"/>
                  </a:lnTo>
                  <a:lnTo>
                    <a:pt x="14523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"/>
            <p:cNvSpPr/>
            <p:nvPr/>
          </p:nvSpPr>
          <p:spPr>
            <a:xfrm>
              <a:off x="1698375" y="-634175"/>
              <a:ext cx="210875" cy="1228900"/>
            </a:xfrm>
            <a:custGeom>
              <a:rect b="b" l="l" r="r" t="t"/>
              <a:pathLst>
                <a:path extrusionOk="0" h="49156" w="8435">
                  <a:moveTo>
                    <a:pt x="0" y="0"/>
                  </a:moveTo>
                  <a:lnTo>
                    <a:pt x="0" y="49155"/>
                  </a:lnTo>
                  <a:lnTo>
                    <a:pt x="8435" y="49155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"/>
            <p:cNvSpPr/>
            <p:nvPr/>
          </p:nvSpPr>
          <p:spPr>
            <a:xfrm>
              <a:off x="2038025" y="-634175"/>
              <a:ext cx="351150" cy="1194575"/>
            </a:xfrm>
            <a:custGeom>
              <a:rect b="b" l="l" r="r" t="t"/>
              <a:pathLst>
                <a:path extrusionOk="0" h="47783" w="14046">
                  <a:moveTo>
                    <a:pt x="1" y="0"/>
                  </a:moveTo>
                  <a:lnTo>
                    <a:pt x="1" y="47782"/>
                  </a:lnTo>
                  <a:lnTo>
                    <a:pt x="14045" y="47782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"/>
            <p:cNvSpPr/>
            <p:nvPr/>
          </p:nvSpPr>
          <p:spPr>
            <a:xfrm>
              <a:off x="2108150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"/>
            <p:cNvSpPr/>
            <p:nvPr/>
          </p:nvSpPr>
          <p:spPr>
            <a:xfrm>
              <a:off x="24478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0" y="0"/>
                  </a:moveTo>
                  <a:lnTo>
                    <a:pt x="0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"/>
            <p:cNvSpPr/>
            <p:nvPr/>
          </p:nvSpPr>
          <p:spPr>
            <a:xfrm>
              <a:off x="2529375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"/>
            <p:cNvSpPr/>
            <p:nvPr/>
          </p:nvSpPr>
          <p:spPr>
            <a:xfrm>
              <a:off x="28929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"/>
            <p:cNvSpPr/>
            <p:nvPr/>
          </p:nvSpPr>
          <p:spPr>
            <a:xfrm>
              <a:off x="2973975" y="-634175"/>
              <a:ext cx="210900" cy="1194575"/>
            </a:xfrm>
            <a:custGeom>
              <a:rect b="b" l="l" r="r" t="t"/>
              <a:pathLst>
                <a:path extrusionOk="0" h="47783" w="8436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"/>
            <p:cNvSpPr/>
            <p:nvPr/>
          </p:nvSpPr>
          <p:spPr>
            <a:xfrm>
              <a:off x="3325600" y="-634175"/>
              <a:ext cx="374500" cy="1228900"/>
            </a:xfrm>
            <a:custGeom>
              <a:rect b="b" l="l" r="r" t="t"/>
              <a:pathLst>
                <a:path extrusionOk="0" h="49156" w="14980">
                  <a:moveTo>
                    <a:pt x="0" y="0"/>
                  </a:moveTo>
                  <a:lnTo>
                    <a:pt x="0" y="49155"/>
                  </a:lnTo>
                  <a:lnTo>
                    <a:pt x="14979" y="49155"/>
                  </a:lnTo>
                  <a:lnTo>
                    <a:pt x="1497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"/>
            <p:cNvSpPr/>
            <p:nvPr/>
          </p:nvSpPr>
          <p:spPr>
            <a:xfrm>
              <a:off x="3407650" y="-634175"/>
              <a:ext cx="210375" cy="1228900"/>
            </a:xfrm>
            <a:custGeom>
              <a:rect b="b" l="l" r="r" t="t"/>
              <a:pathLst>
                <a:path extrusionOk="0" h="49156" w="8415">
                  <a:moveTo>
                    <a:pt x="0" y="0"/>
                  </a:moveTo>
                  <a:lnTo>
                    <a:pt x="0" y="49155"/>
                  </a:lnTo>
                  <a:lnTo>
                    <a:pt x="8415" y="49155"/>
                  </a:lnTo>
                  <a:lnTo>
                    <a:pt x="841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"/>
            <p:cNvSpPr/>
            <p:nvPr/>
          </p:nvSpPr>
          <p:spPr>
            <a:xfrm>
              <a:off x="3770675" y="-634175"/>
              <a:ext cx="385950" cy="1194575"/>
            </a:xfrm>
            <a:custGeom>
              <a:rect b="b" l="l" r="r" t="t"/>
              <a:pathLst>
                <a:path extrusionOk="0" h="47783" w="15438">
                  <a:moveTo>
                    <a:pt x="1" y="0"/>
                  </a:moveTo>
                  <a:lnTo>
                    <a:pt x="1" y="47782"/>
                  </a:lnTo>
                  <a:lnTo>
                    <a:pt x="15438" y="47782"/>
                  </a:lnTo>
                  <a:lnTo>
                    <a:pt x="15438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"/>
            <p:cNvSpPr/>
            <p:nvPr/>
          </p:nvSpPr>
          <p:spPr>
            <a:xfrm>
              <a:off x="3864175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"/>
            <p:cNvSpPr/>
            <p:nvPr/>
          </p:nvSpPr>
          <p:spPr>
            <a:xfrm>
              <a:off x="42267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"/>
            <p:cNvSpPr/>
            <p:nvPr/>
          </p:nvSpPr>
          <p:spPr>
            <a:xfrm>
              <a:off x="4308775" y="-634175"/>
              <a:ext cx="187025" cy="1228900"/>
            </a:xfrm>
            <a:custGeom>
              <a:rect b="b" l="l" r="r" t="t"/>
              <a:pathLst>
                <a:path extrusionOk="0" h="49156" w="7481">
                  <a:moveTo>
                    <a:pt x="1" y="0"/>
                  </a:moveTo>
                  <a:lnTo>
                    <a:pt x="1" y="49155"/>
                  </a:lnTo>
                  <a:lnTo>
                    <a:pt x="7481" y="49155"/>
                  </a:lnTo>
                  <a:lnTo>
                    <a:pt x="748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"/>
            <p:cNvSpPr/>
            <p:nvPr/>
          </p:nvSpPr>
          <p:spPr>
            <a:xfrm>
              <a:off x="46718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"/>
            <p:cNvSpPr/>
            <p:nvPr/>
          </p:nvSpPr>
          <p:spPr>
            <a:xfrm>
              <a:off x="4741950" y="-634175"/>
              <a:ext cx="210875" cy="1194575"/>
            </a:xfrm>
            <a:custGeom>
              <a:rect b="b" l="l" r="r" t="t"/>
              <a:pathLst>
                <a:path extrusionOk="0" h="47783" w="8435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"/>
            <p:cNvSpPr/>
            <p:nvPr/>
          </p:nvSpPr>
          <p:spPr>
            <a:xfrm>
              <a:off x="51164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"/>
            <p:cNvSpPr/>
            <p:nvPr/>
          </p:nvSpPr>
          <p:spPr>
            <a:xfrm>
              <a:off x="5198475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"/>
            <p:cNvSpPr/>
            <p:nvPr/>
          </p:nvSpPr>
          <p:spPr>
            <a:xfrm>
              <a:off x="5549600" y="-634175"/>
              <a:ext cx="375000" cy="1228900"/>
            </a:xfrm>
            <a:custGeom>
              <a:rect b="b" l="l" r="r" t="t"/>
              <a:pathLst>
                <a:path extrusionOk="0" h="49156" w="15000">
                  <a:moveTo>
                    <a:pt x="0" y="0"/>
                  </a:moveTo>
                  <a:lnTo>
                    <a:pt x="0" y="49155"/>
                  </a:lnTo>
                  <a:lnTo>
                    <a:pt x="14999" y="49155"/>
                  </a:lnTo>
                  <a:lnTo>
                    <a:pt x="1499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"/>
            <p:cNvSpPr/>
            <p:nvPr/>
          </p:nvSpPr>
          <p:spPr>
            <a:xfrm>
              <a:off x="5631650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0" y="0"/>
                  </a:moveTo>
                  <a:lnTo>
                    <a:pt x="0" y="49155"/>
                  </a:lnTo>
                  <a:lnTo>
                    <a:pt x="7957" y="49155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"/>
            <p:cNvSpPr/>
            <p:nvPr/>
          </p:nvSpPr>
          <p:spPr>
            <a:xfrm>
              <a:off x="60066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"/>
            <p:cNvSpPr/>
            <p:nvPr/>
          </p:nvSpPr>
          <p:spPr>
            <a:xfrm>
              <a:off x="6076750" y="-634175"/>
              <a:ext cx="210875" cy="1194575"/>
            </a:xfrm>
            <a:custGeom>
              <a:rect b="b" l="l" r="r" t="t"/>
              <a:pathLst>
                <a:path extrusionOk="0" h="47783" w="8435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"/>
            <p:cNvSpPr/>
            <p:nvPr/>
          </p:nvSpPr>
          <p:spPr>
            <a:xfrm>
              <a:off x="6451225" y="-634175"/>
              <a:ext cx="351125" cy="1228900"/>
            </a:xfrm>
            <a:custGeom>
              <a:rect b="b" l="l" r="r" t="t"/>
              <a:pathLst>
                <a:path extrusionOk="0" h="49156" w="14045">
                  <a:moveTo>
                    <a:pt x="1" y="0"/>
                  </a:moveTo>
                  <a:lnTo>
                    <a:pt x="1" y="49155"/>
                  </a:lnTo>
                  <a:lnTo>
                    <a:pt x="14045" y="49155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"/>
            <p:cNvSpPr/>
            <p:nvPr/>
          </p:nvSpPr>
          <p:spPr>
            <a:xfrm>
              <a:off x="6532775" y="-634175"/>
              <a:ext cx="187525" cy="1228900"/>
            </a:xfrm>
            <a:custGeom>
              <a:rect b="b" l="l" r="r" t="t"/>
              <a:pathLst>
                <a:path extrusionOk="0" h="49156" w="7501">
                  <a:moveTo>
                    <a:pt x="1" y="0"/>
                  </a:moveTo>
                  <a:lnTo>
                    <a:pt x="1" y="49155"/>
                  </a:lnTo>
                  <a:lnTo>
                    <a:pt x="7501" y="49155"/>
                  </a:lnTo>
                  <a:lnTo>
                    <a:pt x="750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"/>
            <p:cNvSpPr/>
            <p:nvPr/>
          </p:nvSpPr>
          <p:spPr>
            <a:xfrm>
              <a:off x="6884400" y="-634175"/>
              <a:ext cx="363050" cy="1194575"/>
            </a:xfrm>
            <a:custGeom>
              <a:rect b="b" l="l" r="r" t="t"/>
              <a:pathLst>
                <a:path extrusionOk="0" h="47783" w="14522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"/>
            <p:cNvSpPr/>
            <p:nvPr/>
          </p:nvSpPr>
          <p:spPr>
            <a:xfrm>
              <a:off x="6978375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"/>
            <p:cNvSpPr/>
            <p:nvPr/>
          </p:nvSpPr>
          <p:spPr>
            <a:xfrm>
              <a:off x="211400" y="-634175"/>
              <a:ext cx="7094250" cy="25"/>
            </a:xfrm>
            <a:custGeom>
              <a:rect b="b" l="l" r="r" t="t"/>
              <a:pathLst>
                <a:path extrusionOk="0" fill="none" h="1" w="283770">
                  <a:moveTo>
                    <a:pt x="0" y="0"/>
                  </a:moveTo>
                  <a:lnTo>
                    <a:pt x="283769" y="0"/>
                  </a:lnTo>
                </a:path>
              </a:pathLst>
            </a:custGeom>
            <a:noFill/>
            <a:ln cap="flat" cmpd="sng" w="46750">
              <a:solidFill>
                <a:srgbClr val="FFB726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"/>
            <p:cNvSpPr/>
            <p:nvPr/>
          </p:nvSpPr>
          <p:spPr>
            <a:xfrm>
              <a:off x="7287225" y="-693375"/>
              <a:ext cx="127825" cy="128350"/>
            </a:xfrm>
            <a:custGeom>
              <a:rect b="b" l="l" r="r" t="t"/>
              <a:pathLst>
                <a:path extrusionOk="0" h="5134" w="5113">
                  <a:moveTo>
                    <a:pt x="2566" y="1"/>
                  </a:moveTo>
                  <a:cubicBezTo>
                    <a:pt x="1134" y="1"/>
                    <a:pt x="0" y="1155"/>
                    <a:pt x="0" y="2567"/>
                  </a:cubicBezTo>
                  <a:cubicBezTo>
                    <a:pt x="0" y="3979"/>
                    <a:pt x="1134" y="5133"/>
                    <a:pt x="2566" y="5133"/>
                  </a:cubicBezTo>
                  <a:cubicBezTo>
                    <a:pt x="3979" y="5133"/>
                    <a:pt x="5113" y="3979"/>
                    <a:pt x="5113" y="2567"/>
                  </a:cubicBezTo>
                  <a:cubicBezTo>
                    <a:pt x="5113" y="1155"/>
                    <a:pt x="3979" y="1"/>
                    <a:pt x="2566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"/>
            <p:cNvSpPr/>
            <p:nvPr/>
          </p:nvSpPr>
          <p:spPr>
            <a:xfrm>
              <a:off x="193475" y="-693375"/>
              <a:ext cx="128350" cy="128350"/>
            </a:xfrm>
            <a:custGeom>
              <a:rect b="b" l="l" r="r" t="t"/>
              <a:pathLst>
                <a:path extrusionOk="0" h="5134" w="5134">
                  <a:moveTo>
                    <a:pt x="2567" y="1"/>
                  </a:moveTo>
                  <a:cubicBezTo>
                    <a:pt x="1155" y="1"/>
                    <a:pt x="1" y="1155"/>
                    <a:pt x="1" y="2567"/>
                  </a:cubicBezTo>
                  <a:cubicBezTo>
                    <a:pt x="1" y="3979"/>
                    <a:pt x="1155" y="5133"/>
                    <a:pt x="2567" y="5133"/>
                  </a:cubicBezTo>
                  <a:cubicBezTo>
                    <a:pt x="3979" y="5133"/>
                    <a:pt x="5133" y="3979"/>
                    <a:pt x="5133" y="2567"/>
                  </a:cubicBezTo>
                  <a:cubicBezTo>
                    <a:pt x="5133" y="1155"/>
                    <a:pt x="3979" y="1"/>
                    <a:pt x="2567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0" name="Google Shape;560;p4"/>
          <p:cNvGrpSpPr/>
          <p:nvPr/>
        </p:nvGrpSpPr>
        <p:grpSpPr>
          <a:xfrm>
            <a:off x="-20" y="4613271"/>
            <a:ext cx="9143683" cy="1629094"/>
            <a:chOff x="429225" y="4417075"/>
            <a:chExt cx="6749600" cy="1202550"/>
          </a:xfrm>
        </p:grpSpPr>
        <p:sp>
          <p:nvSpPr>
            <p:cNvPr id="561" name="Google Shape;561;p4"/>
            <p:cNvSpPr/>
            <p:nvPr/>
          </p:nvSpPr>
          <p:spPr>
            <a:xfrm>
              <a:off x="1901275" y="5022325"/>
              <a:ext cx="3806000" cy="502300"/>
            </a:xfrm>
            <a:custGeom>
              <a:rect b="b" l="l" r="r" t="t"/>
              <a:pathLst>
                <a:path extrusionOk="0" h="20092" w="152240">
                  <a:moveTo>
                    <a:pt x="0" y="0"/>
                  </a:moveTo>
                  <a:lnTo>
                    <a:pt x="0" y="20092"/>
                  </a:lnTo>
                  <a:lnTo>
                    <a:pt x="152239" y="20092"/>
                  </a:lnTo>
                  <a:lnTo>
                    <a:pt x="152239" y="0"/>
                  </a:lnTo>
                  <a:close/>
                </a:path>
              </a:pathLst>
            </a:custGeom>
            <a:solidFill>
              <a:srgbClr val="C3C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"/>
            <p:cNvSpPr/>
            <p:nvPr/>
          </p:nvSpPr>
          <p:spPr>
            <a:xfrm>
              <a:off x="429225" y="4417075"/>
              <a:ext cx="650000" cy="553050"/>
            </a:xfrm>
            <a:custGeom>
              <a:rect b="b" l="l" r="r" t="t"/>
              <a:pathLst>
                <a:path extrusionOk="0" h="22122" w="2600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"/>
            <p:cNvSpPr/>
            <p:nvPr/>
          </p:nvSpPr>
          <p:spPr>
            <a:xfrm>
              <a:off x="42970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2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"/>
            <p:cNvSpPr/>
            <p:nvPr/>
          </p:nvSpPr>
          <p:spPr>
            <a:xfrm>
              <a:off x="9449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"/>
            <p:cNvSpPr/>
            <p:nvPr/>
          </p:nvSpPr>
          <p:spPr>
            <a:xfrm>
              <a:off x="42970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3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"/>
            <p:cNvSpPr/>
            <p:nvPr/>
          </p:nvSpPr>
          <p:spPr>
            <a:xfrm>
              <a:off x="430200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9" y="20828"/>
                  </a:lnTo>
                  <a:lnTo>
                    <a:pt x="24489" y="6088"/>
                  </a:lnTo>
                  <a:cubicBezTo>
                    <a:pt x="2446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"/>
            <p:cNvSpPr/>
            <p:nvPr/>
          </p:nvSpPr>
          <p:spPr>
            <a:xfrm>
              <a:off x="1191600" y="4417075"/>
              <a:ext cx="650525" cy="553050"/>
            </a:xfrm>
            <a:custGeom>
              <a:rect b="b" l="l" r="r" t="t"/>
              <a:pathLst>
                <a:path extrusionOk="0" h="22122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"/>
            <p:cNvSpPr/>
            <p:nvPr/>
          </p:nvSpPr>
          <p:spPr>
            <a:xfrm>
              <a:off x="119260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7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"/>
            <p:cNvSpPr/>
            <p:nvPr/>
          </p:nvSpPr>
          <p:spPr>
            <a:xfrm>
              <a:off x="17078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"/>
            <p:cNvSpPr/>
            <p:nvPr/>
          </p:nvSpPr>
          <p:spPr>
            <a:xfrm>
              <a:off x="119260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09" y="0"/>
                  </a:moveTo>
                  <a:cubicBezTo>
                    <a:pt x="75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5" y="4158"/>
                  </a:cubicBezTo>
                  <a:cubicBezTo>
                    <a:pt x="7221" y="3263"/>
                    <a:pt x="4476" y="1850"/>
                    <a:pt x="200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"/>
            <p:cNvSpPr/>
            <p:nvPr/>
          </p:nvSpPr>
          <p:spPr>
            <a:xfrm>
              <a:off x="1192600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08" y="160"/>
                  </a:cubicBezTo>
                  <a:lnTo>
                    <a:pt x="1824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88" y="2726"/>
                    <a:pt x="2174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"/>
            <p:cNvSpPr/>
            <p:nvPr/>
          </p:nvSpPr>
          <p:spPr>
            <a:xfrm>
              <a:off x="1954475" y="4417075"/>
              <a:ext cx="650525" cy="553050"/>
            </a:xfrm>
            <a:custGeom>
              <a:rect b="b" l="l" r="r" t="t"/>
              <a:pathLst>
                <a:path extrusionOk="0" h="22122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1" y="22121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"/>
            <p:cNvSpPr/>
            <p:nvPr/>
          </p:nvSpPr>
          <p:spPr>
            <a:xfrm>
              <a:off x="1954475" y="4449400"/>
              <a:ext cx="613225" cy="520725"/>
            </a:xfrm>
            <a:custGeom>
              <a:rect b="b" l="l" r="r" t="t"/>
              <a:pathLst>
                <a:path extrusionOk="0" h="20829" w="24529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"/>
            <p:cNvSpPr/>
            <p:nvPr/>
          </p:nvSpPr>
          <p:spPr>
            <a:xfrm>
              <a:off x="247020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0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"/>
            <p:cNvSpPr/>
            <p:nvPr/>
          </p:nvSpPr>
          <p:spPr>
            <a:xfrm>
              <a:off x="1954475" y="4488200"/>
              <a:ext cx="612725" cy="481925"/>
            </a:xfrm>
            <a:custGeom>
              <a:rect b="b" l="l" r="r" t="t"/>
              <a:pathLst>
                <a:path extrusionOk="0" h="19277" w="24509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"/>
            <p:cNvSpPr/>
            <p:nvPr/>
          </p:nvSpPr>
          <p:spPr>
            <a:xfrm>
              <a:off x="195447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"/>
            <p:cNvSpPr/>
            <p:nvPr/>
          </p:nvSpPr>
          <p:spPr>
            <a:xfrm>
              <a:off x="2716875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"/>
            <p:cNvSpPr/>
            <p:nvPr/>
          </p:nvSpPr>
          <p:spPr>
            <a:xfrm>
              <a:off x="271687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"/>
            <p:cNvSpPr/>
            <p:nvPr/>
          </p:nvSpPr>
          <p:spPr>
            <a:xfrm>
              <a:off x="323260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"/>
            <p:cNvSpPr/>
            <p:nvPr/>
          </p:nvSpPr>
          <p:spPr>
            <a:xfrm>
              <a:off x="2716875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0"/>
                  </a:moveTo>
                  <a:cubicBezTo>
                    <a:pt x="77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6" y="4158"/>
                  </a:cubicBezTo>
                  <a:cubicBezTo>
                    <a:pt x="7221" y="3263"/>
                    <a:pt x="4476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"/>
            <p:cNvSpPr/>
            <p:nvPr/>
          </p:nvSpPr>
          <p:spPr>
            <a:xfrm>
              <a:off x="2717375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68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"/>
            <p:cNvSpPr/>
            <p:nvPr/>
          </p:nvSpPr>
          <p:spPr>
            <a:xfrm>
              <a:off x="3479750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"/>
            <p:cNvSpPr/>
            <p:nvPr/>
          </p:nvSpPr>
          <p:spPr>
            <a:xfrm>
              <a:off x="3479250" y="4449400"/>
              <a:ext cx="613225" cy="520725"/>
            </a:xfrm>
            <a:custGeom>
              <a:rect b="b" l="l" r="r" t="t"/>
              <a:pathLst>
                <a:path extrusionOk="0" h="20829" w="24529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80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"/>
            <p:cNvSpPr/>
            <p:nvPr/>
          </p:nvSpPr>
          <p:spPr>
            <a:xfrm>
              <a:off x="399497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"/>
            <p:cNvSpPr/>
            <p:nvPr/>
          </p:nvSpPr>
          <p:spPr>
            <a:xfrm>
              <a:off x="3479250" y="4488200"/>
              <a:ext cx="612725" cy="481925"/>
            </a:xfrm>
            <a:custGeom>
              <a:rect b="b" l="l" r="r" t="t"/>
              <a:pathLst>
                <a:path extrusionOk="0" h="19277" w="24509">
                  <a:moveTo>
                    <a:pt x="203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86" y="4158"/>
                  </a:cubicBezTo>
                  <a:cubicBezTo>
                    <a:pt x="7242" y="3263"/>
                    <a:pt x="4477" y="1850"/>
                    <a:pt x="203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"/>
            <p:cNvSpPr/>
            <p:nvPr/>
          </p:nvSpPr>
          <p:spPr>
            <a:xfrm>
              <a:off x="347925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"/>
            <p:cNvSpPr/>
            <p:nvPr/>
          </p:nvSpPr>
          <p:spPr>
            <a:xfrm>
              <a:off x="6528800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"/>
            <p:cNvSpPr/>
            <p:nvPr/>
          </p:nvSpPr>
          <p:spPr>
            <a:xfrm>
              <a:off x="656610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"/>
            <p:cNvSpPr/>
            <p:nvPr/>
          </p:nvSpPr>
          <p:spPr>
            <a:xfrm>
              <a:off x="652880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"/>
            <p:cNvSpPr/>
            <p:nvPr/>
          </p:nvSpPr>
          <p:spPr>
            <a:xfrm>
              <a:off x="656660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0"/>
                  </a:moveTo>
                  <a:cubicBezTo>
                    <a:pt x="20013" y="1850"/>
                    <a:pt x="1726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33" y="1134"/>
                    <a:pt x="22479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"/>
            <p:cNvSpPr/>
            <p:nvPr/>
          </p:nvSpPr>
          <p:spPr>
            <a:xfrm>
              <a:off x="6566600" y="4449400"/>
              <a:ext cx="611725" cy="520725"/>
            </a:xfrm>
            <a:custGeom>
              <a:rect b="b" l="l" r="r" t="t"/>
              <a:pathLst>
                <a:path extrusionOk="0" h="20829" w="24469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00" y="20828"/>
                  </a:lnTo>
                  <a:lnTo>
                    <a:pt x="200" y="6207"/>
                  </a:lnTo>
                  <a:cubicBezTo>
                    <a:pt x="200" y="2885"/>
                    <a:pt x="2885" y="160"/>
                    <a:pt x="6207" y="160"/>
                  </a:cubicBezTo>
                  <a:lnTo>
                    <a:pt x="18461" y="160"/>
                  </a:lnTo>
                  <a:cubicBezTo>
                    <a:pt x="21763" y="160"/>
                    <a:pt x="24469" y="2885"/>
                    <a:pt x="24469" y="6207"/>
                  </a:cubicBezTo>
                  <a:lnTo>
                    <a:pt x="24469" y="6088"/>
                  </a:lnTo>
                  <a:cubicBezTo>
                    <a:pt x="24469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"/>
            <p:cNvSpPr/>
            <p:nvPr/>
          </p:nvSpPr>
          <p:spPr>
            <a:xfrm>
              <a:off x="5766425" y="4417075"/>
              <a:ext cx="650500" cy="553050"/>
            </a:xfrm>
            <a:custGeom>
              <a:rect b="b" l="l" r="r" t="t"/>
              <a:pathLst>
                <a:path extrusionOk="0" h="22122" w="2602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"/>
            <p:cNvSpPr/>
            <p:nvPr/>
          </p:nvSpPr>
          <p:spPr>
            <a:xfrm>
              <a:off x="5803225" y="4449400"/>
              <a:ext cx="613225" cy="520725"/>
            </a:xfrm>
            <a:custGeom>
              <a:rect b="b" l="l" r="r" t="t"/>
              <a:pathLst>
                <a:path extrusionOk="0" h="20829" w="24529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8"/>
                  </a:lnTo>
                  <a:cubicBezTo>
                    <a:pt x="2452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"/>
            <p:cNvSpPr/>
            <p:nvPr/>
          </p:nvSpPr>
          <p:spPr>
            <a:xfrm>
              <a:off x="57664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"/>
            <p:cNvSpPr/>
            <p:nvPr/>
          </p:nvSpPr>
          <p:spPr>
            <a:xfrm>
              <a:off x="5803725" y="4488200"/>
              <a:ext cx="612725" cy="481925"/>
            </a:xfrm>
            <a:custGeom>
              <a:rect b="b" l="l" r="r" t="t"/>
              <a:pathLst>
                <a:path extrusionOk="0" h="19277" w="24509">
                  <a:moveTo>
                    <a:pt x="22479" y="0"/>
                  </a:moveTo>
                  <a:cubicBezTo>
                    <a:pt x="2003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508" y="19276"/>
                  </a:lnTo>
                  <a:lnTo>
                    <a:pt x="24508" y="4536"/>
                  </a:lnTo>
                  <a:cubicBezTo>
                    <a:pt x="2450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"/>
            <p:cNvSpPr/>
            <p:nvPr/>
          </p:nvSpPr>
          <p:spPr>
            <a:xfrm>
              <a:off x="580372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7" y="1"/>
                  </a:moveTo>
                  <a:cubicBezTo>
                    <a:pt x="2745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508" y="2885"/>
                    <a:pt x="24508" y="6207"/>
                  </a:cubicBezTo>
                  <a:lnTo>
                    <a:pt x="24508" y="6088"/>
                  </a:lnTo>
                  <a:cubicBezTo>
                    <a:pt x="24508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"/>
            <p:cNvSpPr/>
            <p:nvPr/>
          </p:nvSpPr>
          <p:spPr>
            <a:xfrm>
              <a:off x="5004025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"/>
            <p:cNvSpPr/>
            <p:nvPr/>
          </p:nvSpPr>
          <p:spPr>
            <a:xfrm>
              <a:off x="504132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"/>
            <p:cNvSpPr/>
            <p:nvPr/>
          </p:nvSpPr>
          <p:spPr>
            <a:xfrm>
              <a:off x="50040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"/>
            <p:cNvSpPr/>
            <p:nvPr/>
          </p:nvSpPr>
          <p:spPr>
            <a:xfrm>
              <a:off x="5041825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0"/>
                  </a:moveTo>
                  <a:cubicBezTo>
                    <a:pt x="20013" y="1850"/>
                    <a:pt x="1724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"/>
            <p:cNvSpPr/>
            <p:nvPr/>
          </p:nvSpPr>
          <p:spPr>
            <a:xfrm>
              <a:off x="5041325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88" y="1"/>
                  </a:moveTo>
                  <a:cubicBezTo>
                    <a:pt x="2726" y="1"/>
                    <a:pt x="21" y="2726"/>
                    <a:pt x="1" y="6088"/>
                  </a:cubicBezTo>
                  <a:lnTo>
                    <a:pt x="1" y="20828"/>
                  </a:lnTo>
                  <a:lnTo>
                    <a:pt x="220" y="20828"/>
                  </a:lnTo>
                  <a:lnTo>
                    <a:pt x="220" y="6207"/>
                  </a:lnTo>
                  <a:cubicBezTo>
                    <a:pt x="220" y="2885"/>
                    <a:pt x="2905" y="160"/>
                    <a:pt x="6227" y="160"/>
                  </a:cubicBezTo>
                  <a:lnTo>
                    <a:pt x="18461" y="160"/>
                  </a:lnTo>
                  <a:cubicBezTo>
                    <a:pt x="21783" y="160"/>
                    <a:pt x="24489" y="2885"/>
                    <a:pt x="24489" y="6207"/>
                  </a:cubicBezTo>
                  <a:lnTo>
                    <a:pt x="24489" y="6088"/>
                  </a:lnTo>
                  <a:cubicBezTo>
                    <a:pt x="2448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"/>
            <p:cNvSpPr/>
            <p:nvPr/>
          </p:nvSpPr>
          <p:spPr>
            <a:xfrm>
              <a:off x="4241650" y="4417075"/>
              <a:ext cx="650500" cy="553050"/>
            </a:xfrm>
            <a:custGeom>
              <a:rect b="b" l="l" r="r" t="t"/>
              <a:pathLst>
                <a:path extrusionOk="0" h="22122" w="2602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"/>
            <p:cNvSpPr/>
            <p:nvPr/>
          </p:nvSpPr>
          <p:spPr>
            <a:xfrm>
              <a:off x="427845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"/>
            <p:cNvSpPr/>
            <p:nvPr/>
          </p:nvSpPr>
          <p:spPr>
            <a:xfrm>
              <a:off x="424165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"/>
            <p:cNvSpPr/>
            <p:nvPr/>
          </p:nvSpPr>
          <p:spPr>
            <a:xfrm>
              <a:off x="427895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0"/>
                  </a:moveTo>
                  <a:cubicBezTo>
                    <a:pt x="2001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4536"/>
                  </a:lnTo>
                  <a:cubicBezTo>
                    <a:pt x="2448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"/>
            <p:cNvSpPr/>
            <p:nvPr/>
          </p:nvSpPr>
          <p:spPr>
            <a:xfrm>
              <a:off x="4278950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87" y="1"/>
                  </a:moveTo>
                  <a:cubicBezTo>
                    <a:pt x="274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488" y="2885"/>
                    <a:pt x="24488" y="6207"/>
                  </a:cubicBezTo>
                  <a:lnTo>
                    <a:pt x="24488" y="6088"/>
                  </a:lnTo>
                  <a:cubicBezTo>
                    <a:pt x="2448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"/>
            <p:cNvSpPr/>
            <p:nvPr/>
          </p:nvSpPr>
          <p:spPr>
            <a:xfrm>
              <a:off x="810650" y="4622475"/>
              <a:ext cx="650525" cy="553525"/>
            </a:xfrm>
            <a:custGeom>
              <a:rect b="b" l="l" r="r" t="t"/>
              <a:pathLst>
                <a:path extrusionOk="0" h="22141" w="26021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"/>
            <p:cNvSpPr/>
            <p:nvPr/>
          </p:nvSpPr>
          <p:spPr>
            <a:xfrm>
              <a:off x="810650" y="4654800"/>
              <a:ext cx="613225" cy="521200"/>
            </a:xfrm>
            <a:custGeom>
              <a:rect b="b" l="l" r="r" t="t"/>
              <a:pathLst>
                <a:path extrusionOk="0" h="20848" w="24529">
                  <a:moveTo>
                    <a:pt x="608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"/>
            <p:cNvSpPr/>
            <p:nvPr/>
          </p:nvSpPr>
          <p:spPr>
            <a:xfrm>
              <a:off x="132687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1" y="1"/>
                  </a:moveTo>
                  <a:cubicBezTo>
                    <a:pt x="5073" y="1017"/>
                    <a:pt x="4886" y="1406"/>
                    <a:pt x="4527" y="1406"/>
                  </a:cubicBezTo>
                  <a:cubicBezTo>
                    <a:pt x="4358" y="1406"/>
                    <a:pt x="4152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"/>
            <p:cNvSpPr/>
            <p:nvPr/>
          </p:nvSpPr>
          <p:spPr>
            <a:xfrm>
              <a:off x="810650" y="47294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0"/>
                  </a:moveTo>
                  <a:cubicBezTo>
                    <a:pt x="777" y="111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53" y="5709"/>
                    <a:pt x="14880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"/>
            <p:cNvSpPr/>
            <p:nvPr/>
          </p:nvSpPr>
          <p:spPr>
            <a:xfrm>
              <a:off x="811150" y="4654800"/>
              <a:ext cx="612725" cy="521200"/>
            </a:xfrm>
            <a:custGeom>
              <a:rect b="b" l="l" r="r" t="t"/>
              <a:pathLst>
                <a:path extrusionOk="0" h="20848" w="24509">
                  <a:moveTo>
                    <a:pt x="606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469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"/>
            <p:cNvSpPr/>
            <p:nvPr/>
          </p:nvSpPr>
          <p:spPr>
            <a:xfrm>
              <a:off x="1573050" y="4622475"/>
              <a:ext cx="650000" cy="553525"/>
            </a:xfrm>
            <a:custGeom>
              <a:rect b="b" l="l" r="r" t="t"/>
              <a:pathLst>
                <a:path extrusionOk="0" h="22141" w="2600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"/>
            <p:cNvSpPr/>
            <p:nvPr/>
          </p:nvSpPr>
          <p:spPr>
            <a:xfrm>
              <a:off x="1573550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08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"/>
            <p:cNvSpPr/>
            <p:nvPr/>
          </p:nvSpPr>
          <p:spPr>
            <a:xfrm>
              <a:off x="208875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2" y="1"/>
                  </a:moveTo>
                  <a:cubicBezTo>
                    <a:pt x="5087" y="1017"/>
                    <a:pt x="4904" y="1406"/>
                    <a:pt x="4540" y="1406"/>
                  </a:cubicBezTo>
                  <a:cubicBezTo>
                    <a:pt x="4369" y="1406"/>
                    <a:pt x="4159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"/>
            <p:cNvSpPr/>
            <p:nvPr/>
          </p:nvSpPr>
          <p:spPr>
            <a:xfrm>
              <a:off x="1573550" y="4693575"/>
              <a:ext cx="612200" cy="481925"/>
            </a:xfrm>
            <a:custGeom>
              <a:rect b="b" l="l" r="r" t="t"/>
              <a:pathLst>
                <a:path extrusionOk="0" h="19277" w="24488">
                  <a:moveTo>
                    <a:pt x="200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2" y="5690"/>
                    <a:pt x="14860" y="5571"/>
                    <a:pt x="10165" y="4159"/>
                  </a:cubicBezTo>
                  <a:cubicBezTo>
                    <a:pt x="7241" y="326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"/>
            <p:cNvSpPr/>
            <p:nvPr/>
          </p:nvSpPr>
          <p:spPr>
            <a:xfrm>
              <a:off x="1573550" y="4654800"/>
              <a:ext cx="612200" cy="521200"/>
            </a:xfrm>
            <a:custGeom>
              <a:rect b="b" l="l" r="r" t="t"/>
              <a:pathLst>
                <a:path extrusionOk="0" h="20848" w="24488">
                  <a:moveTo>
                    <a:pt x="6067" y="0"/>
                  </a:moveTo>
                  <a:cubicBezTo>
                    <a:pt x="2706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06" y="179"/>
                    <a:pt x="600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"/>
            <p:cNvSpPr/>
            <p:nvPr/>
          </p:nvSpPr>
          <p:spPr>
            <a:xfrm>
              <a:off x="2335925" y="4622475"/>
              <a:ext cx="650025" cy="553525"/>
            </a:xfrm>
            <a:custGeom>
              <a:rect b="b" l="l" r="r" t="t"/>
              <a:pathLst>
                <a:path extrusionOk="0" h="22141" w="26001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"/>
            <p:cNvSpPr/>
            <p:nvPr/>
          </p:nvSpPr>
          <p:spPr>
            <a:xfrm>
              <a:off x="2335925" y="4654800"/>
              <a:ext cx="612725" cy="521200"/>
            </a:xfrm>
            <a:custGeom>
              <a:rect b="b" l="l" r="r" t="t"/>
              <a:pathLst>
                <a:path extrusionOk="0" h="20848" w="24509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"/>
            <p:cNvSpPr/>
            <p:nvPr/>
          </p:nvSpPr>
          <p:spPr>
            <a:xfrm>
              <a:off x="285165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1" y="1"/>
                  </a:moveTo>
                  <a:cubicBezTo>
                    <a:pt x="5087" y="1017"/>
                    <a:pt x="4904" y="1406"/>
                    <a:pt x="4539" y="1406"/>
                  </a:cubicBezTo>
                  <a:cubicBezTo>
                    <a:pt x="4369" y="1406"/>
                    <a:pt x="4159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"/>
            <p:cNvSpPr/>
            <p:nvPr/>
          </p:nvSpPr>
          <p:spPr>
            <a:xfrm>
              <a:off x="2335925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1"/>
                  </a:moveTo>
                  <a:cubicBezTo>
                    <a:pt x="757" y="1115"/>
                    <a:pt x="1" y="2706"/>
                    <a:pt x="1" y="4517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3" y="5690"/>
                    <a:pt x="14860" y="5571"/>
                    <a:pt x="10166" y="4159"/>
                  </a:cubicBezTo>
                  <a:cubicBezTo>
                    <a:pt x="7222" y="326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"/>
            <p:cNvSpPr/>
            <p:nvPr/>
          </p:nvSpPr>
          <p:spPr>
            <a:xfrm>
              <a:off x="2335925" y="4654800"/>
              <a:ext cx="612225" cy="521200"/>
            </a:xfrm>
            <a:custGeom>
              <a:rect b="b" l="l" r="r" t="t"/>
              <a:pathLst>
                <a:path extrusionOk="0" h="20848" w="24489">
                  <a:moveTo>
                    <a:pt x="6068" y="0"/>
                  </a:moveTo>
                  <a:cubicBezTo>
                    <a:pt x="270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"/>
            <p:cNvSpPr/>
            <p:nvPr/>
          </p:nvSpPr>
          <p:spPr>
            <a:xfrm>
              <a:off x="3097825" y="4622475"/>
              <a:ext cx="650500" cy="553525"/>
            </a:xfrm>
            <a:custGeom>
              <a:rect b="b" l="l" r="r" t="t"/>
              <a:pathLst>
                <a:path extrusionOk="0" h="22141" w="2602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"/>
            <p:cNvSpPr/>
            <p:nvPr/>
          </p:nvSpPr>
          <p:spPr>
            <a:xfrm>
              <a:off x="3097825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"/>
            <p:cNvSpPr/>
            <p:nvPr/>
          </p:nvSpPr>
          <p:spPr>
            <a:xfrm>
              <a:off x="361402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2" y="1"/>
                  </a:moveTo>
                  <a:cubicBezTo>
                    <a:pt x="5074" y="1017"/>
                    <a:pt x="4886" y="1406"/>
                    <a:pt x="4527" y="1406"/>
                  </a:cubicBezTo>
                  <a:cubicBezTo>
                    <a:pt x="4359" y="1406"/>
                    <a:pt x="4153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"/>
            <p:cNvSpPr/>
            <p:nvPr/>
          </p:nvSpPr>
          <p:spPr>
            <a:xfrm>
              <a:off x="3098325" y="4693575"/>
              <a:ext cx="612700" cy="481925"/>
            </a:xfrm>
            <a:custGeom>
              <a:rect b="b" l="l" r="r" t="t"/>
              <a:pathLst>
                <a:path extrusionOk="0" h="19277" w="24508">
                  <a:moveTo>
                    <a:pt x="202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60"/>
                  </a:lnTo>
                  <a:cubicBezTo>
                    <a:pt x="20052" y="5690"/>
                    <a:pt x="14880" y="5571"/>
                    <a:pt x="10185" y="4159"/>
                  </a:cubicBezTo>
                  <a:cubicBezTo>
                    <a:pt x="7241" y="3263"/>
                    <a:pt x="4476" y="183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"/>
            <p:cNvSpPr/>
            <p:nvPr/>
          </p:nvSpPr>
          <p:spPr>
            <a:xfrm>
              <a:off x="3098325" y="4654800"/>
              <a:ext cx="612700" cy="521200"/>
            </a:xfrm>
            <a:custGeom>
              <a:rect b="b" l="l" r="r" t="t"/>
              <a:pathLst>
                <a:path extrusionOk="0" h="20848" w="24508">
                  <a:moveTo>
                    <a:pt x="606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25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50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"/>
            <p:cNvSpPr/>
            <p:nvPr/>
          </p:nvSpPr>
          <p:spPr>
            <a:xfrm>
              <a:off x="6147875" y="4622475"/>
              <a:ext cx="650000" cy="553525"/>
            </a:xfrm>
            <a:custGeom>
              <a:rect b="b" l="l" r="r" t="t"/>
              <a:pathLst>
                <a:path extrusionOk="0" h="22141" w="2600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"/>
            <p:cNvSpPr/>
            <p:nvPr/>
          </p:nvSpPr>
          <p:spPr>
            <a:xfrm>
              <a:off x="6184175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10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"/>
            <p:cNvSpPr/>
            <p:nvPr/>
          </p:nvSpPr>
          <p:spPr>
            <a:xfrm>
              <a:off x="614787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3" y="1320"/>
                    <a:pt x="1002" y="1406"/>
                    <a:pt x="832" y="1406"/>
                  </a:cubicBezTo>
                  <a:cubicBezTo>
                    <a:pt x="468" y="1406"/>
                    <a:pt x="285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"/>
            <p:cNvSpPr/>
            <p:nvPr/>
          </p:nvSpPr>
          <p:spPr>
            <a:xfrm>
              <a:off x="6185150" y="47294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80" y="0"/>
                  </a:moveTo>
                  <a:cubicBezTo>
                    <a:pt x="20013" y="1850"/>
                    <a:pt x="17248" y="3263"/>
                    <a:pt x="14324" y="4158"/>
                  </a:cubicBezTo>
                  <a:cubicBezTo>
                    <a:pt x="9609" y="5570"/>
                    <a:pt x="443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"/>
            <p:cNvSpPr/>
            <p:nvPr/>
          </p:nvSpPr>
          <p:spPr>
            <a:xfrm>
              <a:off x="6184675" y="4654800"/>
              <a:ext cx="612700" cy="521200"/>
            </a:xfrm>
            <a:custGeom>
              <a:rect b="b" l="l" r="r" t="t"/>
              <a:pathLst>
                <a:path extrusionOk="0" h="20848" w="24508">
                  <a:moveTo>
                    <a:pt x="6107" y="0"/>
                  </a:moveTo>
                  <a:cubicBezTo>
                    <a:pt x="2745" y="0"/>
                    <a:pt x="2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802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"/>
            <p:cNvSpPr/>
            <p:nvPr/>
          </p:nvSpPr>
          <p:spPr>
            <a:xfrm>
              <a:off x="5385475" y="4622475"/>
              <a:ext cx="650525" cy="553525"/>
            </a:xfrm>
            <a:custGeom>
              <a:rect b="b" l="l" r="r" t="t"/>
              <a:pathLst>
                <a:path extrusionOk="0" h="22141" w="2602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"/>
            <p:cNvSpPr/>
            <p:nvPr/>
          </p:nvSpPr>
          <p:spPr>
            <a:xfrm>
              <a:off x="5422275" y="4654800"/>
              <a:ext cx="612725" cy="521200"/>
            </a:xfrm>
            <a:custGeom>
              <a:rect b="b" l="l" r="r" t="t"/>
              <a:pathLst>
                <a:path extrusionOk="0" h="20848" w="24509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"/>
            <p:cNvSpPr/>
            <p:nvPr/>
          </p:nvSpPr>
          <p:spPr>
            <a:xfrm>
              <a:off x="538547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2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"/>
            <p:cNvSpPr/>
            <p:nvPr/>
          </p:nvSpPr>
          <p:spPr>
            <a:xfrm>
              <a:off x="5422775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31"/>
                    <a:pt x="17267" y="3263"/>
                    <a:pt x="14323" y="4159"/>
                  </a:cubicBezTo>
                  <a:cubicBezTo>
                    <a:pt x="9629" y="5571"/>
                    <a:pt x="4456" y="5690"/>
                    <a:pt x="0" y="7660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"/>
            <p:cNvSpPr/>
            <p:nvPr/>
          </p:nvSpPr>
          <p:spPr>
            <a:xfrm>
              <a:off x="5422775" y="4654800"/>
              <a:ext cx="611725" cy="521200"/>
            </a:xfrm>
            <a:custGeom>
              <a:rect b="b" l="l" r="r" t="t"/>
              <a:pathLst>
                <a:path extrusionOk="0" h="20848" w="24469">
                  <a:moveTo>
                    <a:pt x="6068" y="0"/>
                  </a:moveTo>
                  <a:cubicBezTo>
                    <a:pt x="2706" y="0"/>
                    <a:pt x="0" y="2726"/>
                    <a:pt x="0" y="6107"/>
                  </a:cubicBezTo>
                  <a:lnTo>
                    <a:pt x="0" y="20848"/>
                  </a:lnTo>
                  <a:lnTo>
                    <a:pt x="199" y="20848"/>
                  </a:lnTo>
                  <a:lnTo>
                    <a:pt x="199" y="6227"/>
                  </a:lnTo>
                  <a:cubicBezTo>
                    <a:pt x="199" y="2885"/>
                    <a:pt x="2885" y="179"/>
                    <a:pt x="6207" y="179"/>
                  </a:cubicBezTo>
                  <a:lnTo>
                    <a:pt x="18441" y="179"/>
                  </a:lnTo>
                  <a:cubicBezTo>
                    <a:pt x="21763" y="179"/>
                    <a:pt x="24468" y="2885"/>
                    <a:pt x="24468" y="6227"/>
                  </a:cubicBezTo>
                  <a:lnTo>
                    <a:pt x="24468" y="6107"/>
                  </a:lnTo>
                  <a:cubicBezTo>
                    <a:pt x="24468" y="274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"/>
            <p:cNvSpPr/>
            <p:nvPr/>
          </p:nvSpPr>
          <p:spPr>
            <a:xfrm>
              <a:off x="4622600" y="4622475"/>
              <a:ext cx="650500" cy="553525"/>
            </a:xfrm>
            <a:custGeom>
              <a:rect b="b" l="l" r="r" t="t"/>
              <a:pathLst>
                <a:path extrusionOk="0" h="22141" w="2602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"/>
            <p:cNvSpPr/>
            <p:nvPr/>
          </p:nvSpPr>
          <p:spPr>
            <a:xfrm>
              <a:off x="4659900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"/>
            <p:cNvSpPr/>
            <p:nvPr/>
          </p:nvSpPr>
          <p:spPr>
            <a:xfrm>
              <a:off x="462260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9" y="1320"/>
                    <a:pt x="1013" y="1406"/>
                    <a:pt x="845" y="1406"/>
                  </a:cubicBezTo>
                  <a:cubicBezTo>
                    <a:pt x="486" y="1406"/>
                    <a:pt x="298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"/>
            <p:cNvSpPr/>
            <p:nvPr/>
          </p:nvSpPr>
          <p:spPr>
            <a:xfrm>
              <a:off x="4660875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60" y="1"/>
                  </a:moveTo>
                  <a:cubicBezTo>
                    <a:pt x="20013" y="1831"/>
                    <a:pt x="17248" y="3263"/>
                    <a:pt x="14324" y="4159"/>
                  </a:cubicBezTo>
                  <a:cubicBezTo>
                    <a:pt x="9609" y="5571"/>
                    <a:pt x="4437" y="5690"/>
                    <a:pt x="1" y="7660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17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"/>
            <p:cNvSpPr/>
            <p:nvPr/>
          </p:nvSpPr>
          <p:spPr>
            <a:xfrm>
              <a:off x="4659900" y="4654800"/>
              <a:ext cx="612700" cy="521200"/>
            </a:xfrm>
            <a:custGeom>
              <a:rect b="b" l="l" r="r" t="t"/>
              <a:pathLst>
                <a:path extrusionOk="0" h="20848" w="24508">
                  <a:moveTo>
                    <a:pt x="6107" y="0"/>
                  </a:moveTo>
                  <a:cubicBezTo>
                    <a:pt x="2745" y="0"/>
                    <a:pt x="4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783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"/>
            <p:cNvSpPr/>
            <p:nvPr/>
          </p:nvSpPr>
          <p:spPr>
            <a:xfrm>
              <a:off x="3860700" y="4622475"/>
              <a:ext cx="650025" cy="553525"/>
            </a:xfrm>
            <a:custGeom>
              <a:rect b="b" l="l" r="r" t="t"/>
              <a:pathLst>
                <a:path extrusionOk="0" h="22141" w="2600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"/>
            <p:cNvSpPr/>
            <p:nvPr/>
          </p:nvSpPr>
          <p:spPr>
            <a:xfrm>
              <a:off x="3897000" y="4654800"/>
              <a:ext cx="613225" cy="521200"/>
            </a:xfrm>
            <a:custGeom>
              <a:rect b="b" l="l" r="r" t="t"/>
              <a:pathLst>
                <a:path extrusionOk="0" h="20848" w="24529">
                  <a:moveTo>
                    <a:pt x="610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"/>
            <p:cNvSpPr/>
            <p:nvPr/>
          </p:nvSpPr>
          <p:spPr>
            <a:xfrm>
              <a:off x="386070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3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"/>
            <p:cNvSpPr/>
            <p:nvPr/>
          </p:nvSpPr>
          <p:spPr>
            <a:xfrm>
              <a:off x="3898000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31"/>
                    <a:pt x="17247" y="3263"/>
                    <a:pt x="14323" y="4159"/>
                  </a:cubicBezTo>
                  <a:cubicBezTo>
                    <a:pt x="9629" y="5571"/>
                    <a:pt x="4456" y="5690"/>
                    <a:pt x="1" y="7660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"/>
            <p:cNvSpPr/>
            <p:nvPr/>
          </p:nvSpPr>
          <p:spPr>
            <a:xfrm>
              <a:off x="3898000" y="4654800"/>
              <a:ext cx="612225" cy="521200"/>
            </a:xfrm>
            <a:custGeom>
              <a:rect b="b" l="l" r="r" t="t"/>
              <a:pathLst>
                <a:path extrusionOk="0" h="20848" w="24489">
                  <a:moveTo>
                    <a:pt x="6088" y="0"/>
                  </a:moveTo>
                  <a:cubicBezTo>
                    <a:pt x="2726" y="0"/>
                    <a:pt x="1" y="2726"/>
                    <a:pt x="1" y="6107"/>
                  </a:cubicBezTo>
                  <a:lnTo>
                    <a:pt x="1" y="20848"/>
                  </a:lnTo>
                  <a:lnTo>
                    <a:pt x="219" y="20848"/>
                  </a:lnTo>
                  <a:lnTo>
                    <a:pt x="219" y="6227"/>
                  </a:lnTo>
                  <a:cubicBezTo>
                    <a:pt x="219" y="2885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5"/>
                    <a:pt x="24488" y="6227"/>
                  </a:cubicBezTo>
                  <a:lnTo>
                    <a:pt x="24488" y="6107"/>
                  </a:lnTo>
                  <a:cubicBezTo>
                    <a:pt x="2448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"/>
            <p:cNvSpPr/>
            <p:nvPr/>
          </p:nvSpPr>
          <p:spPr>
            <a:xfrm>
              <a:off x="429225" y="4827850"/>
              <a:ext cx="650000" cy="758450"/>
            </a:xfrm>
            <a:custGeom>
              <a:rect b="b" l="l" r="r" t="t"/>
              <a:pathLst>
                <a:path extrusionOk="0" h="30338" w="2600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"/>
            <p:cNvSpPr/>
            <p:nvPr/>
          </p:nvSpPr>
          <p:spPr>
            <a:xfrm>
              <a:off x="42970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2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"/>
            <p:cNvSpPr/>
            <p:nvPr/>
          </p:nvSpPr>
          <p:spPr>
            <a:xfrm>
              <a:off x="9449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"/>
            <p:cNvSpPr/>
            <p:nvPr/>
          </p:nvSpPr>
          <p:spPr>
            <a:xfrm>
              <a:off x="42970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7659"/>
                  </a:lnTo>
                  <a:cubicBezTo>
                    <a:pt x="2003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"/>
            <p:cNvSpPr/>
            <p:nvPr/>
          </p:nvSpPr>
          <p:spPr>
            <a:xfrm>
              <a:off x="430200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489" y="29043"/>
                  </a:lnTo>
                  <a:lnTo>
                    <a:pt x="24489" y="6087"/>
                  </a:lnTo>
                  <a:cubicBezTo>
                    <a:pt x="2446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"/>
            <p:cNvSpPr/>
            <p:nvPr/>
          </p:nvSpPr>
          <p:spPr>
            <a:xfrm>
              <a:off x="1191600" y="4827850"/>
              <a:ext cx="650525" cy="758450"/>
            </a:xfrm>
            <a:custGeom>
              <a:rect b="b" l="l" r="r" t="t"/>
              <a:pathLst>
                <a:path extrusionOk="0" h="30338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"/>
            <p:cNvSpPr/>
            <p:nvPr/>
          </p:nvSpPr>
          <p:spPr>
            <a:xfrm>
              <a:off x="119260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7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"/>
            <p:cNvSpPr/>
            <p:nvPr/>
          </p:nvSpPr>
          <p:spPr>
            <a:xfrm>
              <a:off x="17078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"/>
            <p:cNvSpPr/>
            <p:nvPr/>
          </p:nvSpPr>
          <p:spPr>
            <a:xfrm>
              <a:off x="119260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009" y="1"/>
                  </a:moveTo>
                  <a:cubicBezTo>
                    <a:pt x="75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5" y="4138"/>
                  </a:cubicBezTo>
                  <a:cubicBezTo>
                    <a:pt x="7221" y="324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"/>
            <p:cNvSpPr/>
            <p:nvPr/>
          </p:nvSpPr>
          <p:spPr>
            <a:xfrm>
              <a:off x="1192600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88" y="2725"/>
                    <a:pt x="2174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"/>
            <p:cNvSpPr/>
            <p:nvPr/>
          </p:nvSpPr>
          <p:spPr>
            <a:xfrm>
              <a:off x="1954475" y="4827850"/>
              <a:ext cx="650525" cy="758450"/>
            </a:xfrm>
            <a:custGeom>
              <a:rect b="b" l="l" r="r" t="t"/>
              <a:pathLst>
                <a:path extrusionOk="0" h="30338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1" y="30337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"/>
            <p:cNvSpPr/>
            <p:nvPr/>
          </p:nvSpPr>
          <p:spPr>
            <a:xfrm>
              <a:off x="1954475" y="4860200"/>
              <a:ext cx="613225" cy="726100"/>
            </a:xfrm>
            <a:custGeom>
              <a:rect b="b" l="l" r="r" t="t"/>
              <a:pathLst>
                <a:path extrusionOk="0" h="29044" w="24529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"/>
            <p:cNvSpPr/>
            <p:nvPr/>
          </p:nvSpPr>
          <p:spPr>
            <a:xfrm>
              <a:off x="247020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"/>
            <p:cNvSpPr/>
            <p:nvPr/>
          </p:nvSpPr>
          <p:spPr>
            <a:xfrm>
              <a:off x="1954475" y="4899475"/>
              <a:ext cx="612725" cy="687325"/>
            </a:xfrm>
            <a:custGeom>
              <a:rect b="b" l="l" r="r" t="t"/>
              <a:pathLst>
                <a:path extrusionOk="0" h="27493" w="24509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"/>
            <p:cNvSpPr/>
            <p:nvPr/>
          </p:nvSpPr>
          <p:spPr>
            <a:xfrm>
              <a:off x="195447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"/>
            <p:cNvSpPr/>
            <p:nvPr/>
          </p:nvSpPr>
          <p:spPr>
            <a:xfrm>
              <a:off x="2716875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"/>
            <p:cNvSpPr/>
            <p:nvPr/>
          </p:nvSpPr>
          <p:spPr>
            <a:xfrm>
              <a:off x="271687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"/>
            <p:cNvSpPr/>
            <p:nvPr/>
          </p:nvSpPr>
          <p:spPr>
            <a:xfrm>
              <a:off x="323260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"/>
            <p:cNvSpPr/>
            <p:nvPr/>
          </p:nvSpPr>
          <p:spPr>
            <a:xfrm>
              <a:off x="2716875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010" y="1"/>
                  </a:moveTo>
                  <a:cubicBezTo>
                    <a:pt x="77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6" y="4138"/>
                  </a:cubicBezTo>
                  <a:cubicBezTo>
                    <a:pt x="7221" y="324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"/>
            <p:cNvSpPr/>
            <p:nvPr/>
          </p:nvSpPr>
          <p:spPr>
            <a:xfrm>
              <a:off x="2717375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"/>
            <p:cNvSpPr/>
            <p:nvPr/>
          </p:nvSpPr>
          <p:spPr>
            <a:xfrm>
              <a:off x="3479750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"/>
            <p:cNvSpPr/>
            <p:nvPr/>
          </p:nvSpPr>
          <p:spPr>
            <a:xfrm>
              <a:off x="3479250" y="4860200"/>
              <a:ext cx="613225" cy="726100"/>
            </a:xfrm>
            <a:custGeom>
              <a:rect b="b" l="l" r="r" t="t"/>
              <a:pathLst>
                <a:path extrusionOk="0" h="29044" w="24529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"/>
            <p:cNvSpPr/>
            <p:nvPr/>
          </p:nvSpPr>
          <p:spPr>
            <a:xfrm>
              <a:off x="399497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"/>
            <p:cNvSpPr/>
            <p:nvPr/>
          </p:nvSpPr>
          <p:spPr>
            <a:xfrm>
              <a:off x="3479250" y="4899475"/>
              <a:ext cx="612725" cy="687325"/>
            </a:xfrm>
            <a:custGeom>
              <a:rect b="b" l="l" r="r" t="t"/>
              <a:pathLst>
                <a:path extrusionOk="0" h="27493" w="24509">
                  <a:moveTo>
                    <a:pt x="203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86" y="4138"/>
                  </a:cubicBezTo>
                  <a:cubicBezTo>
                    <a:pt x="7242" y="3243"/>
                    <a:pt x="4477" y="1831"/>
                    <a:pt x="203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"/>
            <p:cNvSpPr/>
            <p:nvPr/>
          </p:nvSpPr>
          <p:spPr>
            <a:xfrm>
              <a:off x="347925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"/>
            <p:cNvSpPr/>
            <p:nvPr/>
          </p:nvSpPr>
          <p:spPr>
            <a:xfrm>
              <a:off x="6528800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"/>
            <p:cNvSpPr/>
            <p:nvPr/>
          </p:nvSpPr>
          <p:spPr>
            <a:xfrm>
              <a:off x="656610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"/>
            <p:cNvSpPr/>
            <p:nvPr/>
          </p:nvSpPr>
          <p:spPr>
            <a:xfrm>
              <a:off x="652880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"/>
            <p:cNvSpPr/>
            <p:nvPr/>
          </p:nvSpPr>
          <p:spPr>
            <a:xfrm>
              <a:off x="656660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2479" y="1"/>
                  </a:moveTo>
                  <a:cubicBezTo>
                    <a:pt x="20013" y="1831"/>
                    <a:pt x="1726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33" y="1115"/>
                    <a:pt x="22479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"/>
            <p:cNvSpPr/>
            <p:nvPr/>
          </p:nvSpPr>
          <p:spPr>
            <a:xfrm>
              <a:off x="6566600" y="4860200"/>
              <a:ext cx="611725" cy="726100"/>
            </a:xfrm>
            <a:custGeom>
              <a:rect b="b" l="l" r="r" t="t"/>
              <a:pathLst>
                <a:path extrusionOk="0" h="29044" w="24469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00" y="29043"/>
                  </a:lnTo>
                  <a:lnTo>
                    <a:pt x="200" y="6207"/>
                  </a:lnTo>
                  <a:cubicBezTo>
                    <a:pt x="200" y="2884"/>
                    <a:pt x="2885" y="179"/>
                    <a:pt x="6207" y="179"/>
                  </a:cubicBezTo>
                  <a:lnTo>
                    <a:pt x="18461" y="179"/>
                  </a:lnTo>
                  <a:cubicBezTo>
                    <a:pt x="21763" y="179"/>
                    <a:pt x="24469" y="2884"/>
                    <a:pt x="24469" y="6207"/>
                  </a:cubicBezTo>
                  <a:lnTo>
                    <a:pt x="24469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"/>
            <p:cNvSpPr/>
            <p:nvPr/>
          </p:nvSpPr>
          <p:spPr>
            <a:xfrm>
              <a:off x="5766425" y="4827850"/>
              <a:ext cx="650500" cy="758450"/>
            </a:xfrm>
            <a:custGeom>
              <a:rect b="b" l="l" r="r" t="t"/>
              <a:pathLst>
                <a:path extrusionOk="0" h="30338" w="2602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"/>
            <p:cNvSpPr/>
            <p:nvPr/>
          </p:nvSpPr>
          <p:spPr>
            <a:xfrm>
              <a:off x="5803225" y="4860200"/>
              <a:ext cx="613225" cy="726100"/>
            </a:xfrm>
            <a:custGeom>
              <a:rect b="b" l="l" r="r" t="t"/>
              <a:pathLst>
                <a:path extrusionOk="0" h="29044" w="24529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28" y="29043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"/>
            <p:cNvSpPr/>
            <p:nvPr/>
          </p:nvSpPr>
          <p:spPr>
            <a:xfrm>
              <a:off x="57664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"/>
            <p:cNvSpPr/>
            <p:nvPr/>
          </p:nvSpPr>
          <p:spPr>
            <a:xfrm>
              <a:off x="5803725" y="4899475"/>
              <a:ext cx="612725" cy="687325"/>
            </a:xfrm>
            <a:custGeom>
              <a:rect b="b" l="l" r="r" t="t"/>
              <a:pathLst>
                <a:path extrusionOk="0" h="27493" w="24509">
                  <a:moveTo>
                    <a:pt x="22479" y="1"/>
                  </a:moveTo>
                  <a:cubicBezTo>
                    <a:pt x="2003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508" y="27492"/>
                  </a:lnTo>
                  <a:lnTo>
                    <a:pt x="24508" y="4516"/>
                  </a:lnTo>
                  <a:cubicBezTo>
                    <a:pt x="2450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"/>
            <p:cNvSpPr/>
            <p:nvPr/>
          </p:nvSpPr>
          <p:spPr>
            <a:xfrm>
              <a:off x="580372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508" y="2884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"/>
            <p:cNvSpPr/>
            <p:nvPr/>
          </p:nvSpPr>
          <p:spPr>
            <a:xfrm>
              <a:off x="5004025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"/>
            <p:cNvSpPr/>
            <p:nvPr/>
          </p:nvSpPr>
          <p:spPr>
            <a:xfrm>
              <a:off x="504132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"/>
            <p:cNvSpPr/>
            <p:nvPr/>
          </p:nvSpPr>
          <p:spPr>
            <a:xfrm>
              <a:off x="50040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"/>
            <p:cNvSpPr/>
            <p:nvPr/>
          </p:nvSpPr>
          <p:spPr>
            <a:xfrm>
              <a:off x="5041825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2479" y="1"/>
                  </a:moveTo>
                  <a:cubicBezTo>
                    <a:pt x="20013" y="1831"/>
                    <a:pt x="1724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"/>
            <p:cNvSpPr/>
            <p:nvPr/>
          </p:nvSpPr>
          <p:spPr>
            <a:xfrm>
              <a:off x="5041325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88" y="0"/>
                  </a:moveTo>
                  <a:cubicBezTo>
                    <a:pt x="2726" y="0"/>
                    <a:pt x="21" y="2725"/>
                    <a:pt x="1" y="6087"/>
                  </a:cubicBezTo>
                  <a:lnTo>
                    <a:pt x="1" y="29043"/>
                  </a:lnTo>
                  <a:lnTo>
                    <a:pt x="220" y="29043"/>
                  </a:lnTo>
                  <a:lnTo>
                    <a:pt x="220" y="6207"/>
                  </a:lnTo>
                  <a:cubicBezTo>
                    <a:pt x="220" y="2884"/>
                    <a:pt x="2905" y="179"/>
                    <a:pt x="6227" y="179"/>
                  </a:cubicBezTo>
                  <a:lnTo>
                    <a:pt x="18461" y="179"/>
                  </a:lnTo>
                  <a:cubicBezTo>
                    <a:pt x="21783" y="179"/>
                    <a:pt x="24489" y="2884"/>
                    <a:pt x="24489" y="6207"/>
                  </a:cubicBezTo>
                  <a:lnTo>
                    <a:pt x="24489" y="6087"/>
                  </a:lnTo>
                  <a:cubicBezTo>
                    <a:pt x="2448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"/>
            <p:cNvSpPr/>
            <p:nvPr/>
          </p:nvSpPr>
          <p:spPr>
            <a:xfrm>
              <a:off x="4241650" y="4827850"/>
              <a:ext cx="650500" cy="758450"/>
            </a:xfrm>
            <a:custGeom>
              <a:rect b="b" l="l" r="r" t="t"/>
              <a:pathLst>
                <a:path extrusionOk="0" h="30338" w="2602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"/>
            <p:cNvSpPr/>
            <p:nvPr/>
          </p:nvSpPr>
          <p:spPr>
            <a:xfrm>
              <a:off x="427845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4"/>
            <p:cNvSpPr/>
            <p:nvPr/>
          </p:nvSpPr>
          <p:spPr>
            <a:xfrm>
              <a:off x="424165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"/>
            <p:cNvSpPr/>
            <p:nvPr/>
          </p:nvSpPr>
          <p:spPr>
            <a:xfrm>
              <a:off x="427895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2479" y="1"/>
                  </a:moveTo>
                  <a:cubicBezTo>
                    <a:pt x="2001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451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"/>
            <p:cNvSpPr/>
            <p:nvPr/>
          </p:nvSpPr>
          <p:spPr>
            <a:xfrm>
              <a:off x="4278950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87" y="0"/>
                  </a:moveTo>
                  <a:cubicBezTo>
                    <a:pt x="274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4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"/>
            <p:cNvSpPr/>
            <p:nvPr/>
          </p:nvSpPr>
          <p:spPr>
            <a:xfrm>
              <a:off x="810650" y="5031275"/>
              <a:ext cx="650525" cy="553025"/>
            </a:xfrm>
            <a:custGeom>
              <a:rect b="b" l="l" r="r" t="t"/>
              <a:pathLst>
                <a:path extrusionOk="0" h="22121" w="26021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"/>
            <p:cNvSpPr/>
            <p:nvPr/>
          </p:nvSpPr>
          <p:spPr>
            <a:xfrm>
              <a:off x="810650" y="5063600"/>
              <a:ext cx="613225" cy="520700"/>
            </a:xfrm>
            <a:custGeom>
              <a:rect b="b" l="l" r="r" t="t"/>
              <a:pathLst>
                <a:path extrusionOk="0" h="20828" w="24529">
                  <a:moveTo>
                    <a:pt x="608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"/>
            <p:cNvSpPr/>
            <p:nvPr/>
          </p:nvSpPr>
          <p:spPr>
            <a:xfrm>
              <a:off x="1325875" y="5265000"/>
              <a:ext cx="135300" cy="319300"/>
            </a:xfrm>
            <a:custGeom>
              <a:rect b="b" l="l" r="r" t="t"/>
              <a:pathLst>
                <a:path extrusionOk="0" h="12772" w="5412">
                  <a:moveTo>
                    <a:pt x="5411" y="1"/>
                  </a:moveTo>
                  <a:cubicBezTo>
                    <a:pt x="5116" y="1009"/>
                    <a:pt x="4929" y="1390"/>
                    <a:pt x="4575" y="1390"/>
                  </a:cubicBezTo>
                  <a:cubicBezTo>
                    <a:pt x="4405" y="1390"/>
                    <a:pt x="4197" y="1303"/>
                    <a:pt x="3919" y="1154"/>
                  </a:cubicBezTo>
                  <a:lnTo>
                    <a:pt x="1" y="12772"/>
                  </a:lnTo>
                  <a:lnTo>
                    <a:pt x="5411" y="12772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"/>
            <p:cNvSpPr/>
            <p:nvPr/>
          </p:nvSpPr>
          <p:spPr>
            <a:xfrm>
              <a:off x="810650" y="5138200"/>
              <a:ext cx="612225" cy="481425"/>
            </a:xfrm>
            <a:custGeom>
              <a:rect b="b" l="l" r="r" t="t"/>
              <a:pathLst>
                <a:path extrusionOk="0" h="19257" w="24489">
                  <a:moveTo>
                    <a:pt x="2010" y="0"/>
                  </a:moveTo>
                  <a:cubicBezTo>
                    <a:pt x="777" y="1114"/>
                    <a:pt x="1" y="2705"/>
                    <a:pt x="1" y="4516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7659"/>
                  </a:lnTo>
                  <a:cubicBezTo>
                    <a:pt x="20053" y="5689"/>
                    <a:pt x="14880" y="5570"/>
                    <a:pt x="10166" y="4138"/>
                  </a:cubicBezTo>
                  <a:cubicBezTo>
                    <a:pt x="7242" y="3243"/>
                    <a:pt x="4477" y="183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"/>
            <p:cNvSpPr/>
            <p:nvPr/>
          </p:nvSpPr>
          <p:spPr>
            <a:xfrm>
              <a:off x="811150" y="5063600"/>
              <a:ext cx="612725" cy="520700"/>
            </a:xfrm>
            <a:custGeom>
              <a:rect b="b" l="l" r="r" t="t"/>
              <a:pathLst>
                <a:path extrusionOk="0" h="20828" w="24509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26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"/>
            <p:cNvSpPr/>
            <p:nvPr/>
          </p:nvSpPr>
          <p:spPr>
            <a:xfrm>
              <a:off x="1573050" y="5031275"/>
              <a:ext cx="650000" cy="553025"/>
            </a:xfrm>
            <a:custGeom>
              <a:rect b="b" l="l" r="r" t="t"/>
              <a:pathLst>
                <a:path extrusionOk="0" h="22121" w="2600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"/>
            <p:cNvSpPr/>
            <p:nvPr/>
          </p:nvSpPr>
          <p:spPr>
            <a:xfrm>
              <a:off x="1573550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08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"/>
            <p:cNvSpPr/>
            <p:nvPr/>
          </p:nvSpPr>
          <p:spPr>
            <a:xfrm>
              <a:off x="2088750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1"/>
                  </a:moveTo>
                  <a:cubicBezTo>
                    <a:pt x="5090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4"/>
            <p:cNvSpPr/>
            <p:nvPr/>
          </p:nvSpPr>
          <p:spPr>
            <a:xfrm>
              <a:off x="1573550" y="5102375"/>
              <a:ext cx="612200" cy="481925"/>
            </a:xfrm>
            <a:custGeom>
              <a:rect b="b" l="l" r="r" t="t"/>
              <a:pathLst>
                <a:path extrusionOk="0" h="19277" w="24488">
                  <a:moveTo>
                    <a:pt x="200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2" y="5710"/>
                    <a:pt x="14860" y="5571"/>
                    <a:pt x="10165" y="4158"/>
                  </a:cubicBezTo>
                  <a:cubicBezTo>
                    <a:pt x="7241" y="3263"/>
                    <a:pt x="4476" y="185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"/>
            <p:cNvSpPr/>
            <p:nvPr/>
          </p:nvSpPr>
          <p:spPr>
            <a:xfrm>
              <a:off x="1573550" y="5063600"/>
              <a:ext cx="612200" cy="520700"/>
            </a:xfrm>
            <a:custGeom>
              <a:rect b="b" l="l" r="r" t="t"/>
              <a:pathLst>
                <a:path extrusionOk="0" h="20828" w="24488">
                  <a:moveTo>
                    <a:pt x="6067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06" y="159"/>
                    <a:pt x="600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"/>
            <p:cNvSpPr/>
            <p:nvPr/>
          </p:nvSpPr>
          <p:spPr>
            <a:xfrm>
              <a:off x="2335925" y="5031275"/>
              <a:ext cx="650025" cy="553025"/>
            </a:xfrm>
            <a:custGeom>
              <a:rect b="b" l="l" r="r" t="t"/>
              <a:pathLst>
                <a:path extrusionOk="0" h="22121" w="26001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"/>
            <p:cNvSpPr/>
            <p:nvPr/>
          </p:nvSpPr>
          <p:spPr>
            <a:xfrm>
              <a:off x="2335925" y="5063600"/>
              <a:ext cx="612725" cy="520700"/>
            </a:xfrm>
            <a:custGeom>
              <a:rect b="b" l="l" r="r" t="t"/>
              <a:pathLst>
                <a:path extrusionOk="0" h="20828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"/>
            <p:cNvSpPr/>
            <p:nvPr/>
          </p:nvSpPr>
          <p:spPr>
            <a:xfrm>
              <a:off x="2851150" y="5265000"/>
              <a:ext cx="134800" cy="319300"/>
            </a:xfrm>
            <a:custGeom>
              <a:rect b="b" l="l" r="r" t="t"/>
              <a:pathLst>
                <a:path extrusionOk="0" h="12772" w="5392">
                  <a:moveTo>
                    <a:pt x="5391" y="1"/>
                  </a:moveTo>
                  <a:cubicBezTo>
                    <a:pt x="5109" y="1009"/>
                    <a:pt x="4927" y="1390"/>
                    <a:pt x="4568" y="1390"/>
                  </a:cubicBezTo>
                  <a:cubicBezTo>
                    <a:pt x="4396" y="1390"/>
                    <a:pt x="4183" y="1303"/>
                    <a:pt x="3899" y="1154"/>
                  </a:cubicBezTo>
                  <a:lnTo>
                    <a:pt x="0" y="12772"/>
                  </a:lnTo>
                  <a:lnTo>
                    <a:pt x="5391" y="12772"/>
                  </a:lnTo>
                  <a:lnTo>
                    <a:pt x="539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"/>
            <p:cNvSpPr/>
            <p:nvPr/>
          </p:nvSpPr>
          <p:spPr>
            <a:xfrm>
              <a:off x="2335925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1"/>
                  </a:moveTo>
                  <a:cubicBezTo>
                    <a:pt x="757" y="1115"/>
                    <a:pt x="1" y="2706"/>
                    <a:pt x="1" y="4536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3" y="5710"/>
                    <a:pt x="14860" y="5571"/>
                    <a:pt x="10166" y="4158"/>
                  </a:cubicBezTo>
                  <a:cubicBezTo>
                    <a:pt x="7222" y="3263"/>
                    <a:pt x="4476" y="185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"/>
            <p:cNvSpPr/>
            <p:nvPr/>
          </p:nvSpPr>
          <p:spPr>
            <a:xfrm>
              <a:off x="2335925" y="5063600"/>
              <a:ext cx="612225" cy="520700"/>
            </a:xfrm>
            <a:custGeom>
              <a:rect b="b" l="l" r="r" t="t"/>
              <a:pathLst>
                <a:path extrusionOk="0" h="20828" w="24489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06" y="159"/>
                    <a:pt x="6008" y="159"/>
                  </a:cubicBezTo>
                  <a:lnTo>
                    <a:pt x="1824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"/>
            <p:cNvSpPr/>
            <p:nvPr/>
          </p:nvSpPr>
          <p:spPr>
            <a:xfrm>
              <a:off x="3097825" y="5031275"/>
              <a:ext cx="650500" cy="553025"/>
            </a:xfrm>
            <a:custGeom>
              <a:rect b="b" l="l" r="r" t="t"/>
              <a:pathLst>
                <a:path extrusionOk="0" h="22121" w="2602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"/>
            <p:cNvSpPr/>
            <p:nvPr/>
          </p:nvSpPr>
          <p:spPr>
            <a:xfrm>
              <a:off x="3097825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"/>
            <p:cNvSpPr/>
            <p:nvPr/>
          </p:nvSpPr>
          <p:spPr>
            <a:xfrm>
              <a:off x="3614025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"/>
            <p:cNvSpPr/>
            <p:nvPr/>
          </p:nvSpPr>
          <p:spPr>
            <a:xfrm>
              <a:off x="3098325" y="5102375"/>
              <a:ext cx="612700" cy="481925"/>
            </a:xfrm>
            <a:custGeom>
              <a:rect b="b" l="l" r="r" t="t"/>
              <a:pathLst>
                <a:path extrusionOk="0" h="19277" w="24508">
                  <a:moveTo>
                    <a:pt x="202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59"/>
                  </a:lnTo>
                  <a:cubicBezTo>
                    <a:pt x="20052" y="5710"/>
                    <a:pt x="14880" y="5571"/>
                    <a:pt x="10185" y="4158"/>
                  </a:cubicBezTo>
                  <a:cubicBezTo>
                    <a:pt x="7241" y="3263"/>
                    <a:pt x="4476" y="185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"/>
            <p:cNvSpPr/>
            <p:nvPr/>
          </p:nvSpPr>
          <p:spPr>
            <a:xfrm>
              <a:off x="3098325" y="5063600"/>
              <a:ext cx="612700" cy="520700"/>
            </a:xfrm>
            <a:custGeom>
              <a:rect b="b" l="l" r="r" t="t"/>
              <a:pathLst>
                <a:path extrusionOk="0" h="20828" w="24508">
                  <a:moveTo>
                    <a:pt x="606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25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50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"/>
            <p:cNvSpPr/>
            <p:nvPr/>
          </p:nvSpPr>
          <p:spPr>
            <a:xfrm>
              <a:off x="6147875" y="5031275"/>
              <a:ext cx="650000" cy="553025"/>
            </a:xfrm>
            <a:custGeom>
              <a:rect b="b" l="l" r="r" t="t"/>
              <a:pathLst>
                <a:path extrusionOk="0" h="22121" w="2600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"/>
            <p:cNvSpPr/>
            <p:nvPr/>
          </p:nvSpPr>
          <p:spPr>
            <a:xfrm>
              <a:off x="6184175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10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"/>
            <p:cNvSpPr/>
            <p:nvPr/>
          </p:nvSpPr>
          <p:spPr>
            <a:xfrm>
              <a:off x="6147875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08" y="1303"/>
                    <a:pt x="996" y="1390"/>
                    <a:pt x="824" y="1390"/>
                  </a:cubicBezTo>
                  <a:cubicBezTo>
                    <a:pt x="465" y="1390"/>
                    <a:pt x="282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"/>
            <p:cNvSpPr/>
            <p:nvPr/>
          </p:nvSpPr>
          <p:spPr>
            <a:xfrm>
              <a:off x="6185150" y="5138200"/>
              <a:ext cx="612225" cy="481425"/>
            </a:xfrm>
            <a:custGeom>
              <a:rect b="b" l="l" r="r" t="t"/>
              <a:pathLst>
                <a:path extrusionOk="0" h="19257" w="24489">
                  <a:moveTo>
                    <a:pt x="22480" y="0"/>
                  </a:moveTo>
                  <a:cubicBezTo>
                    <a:pt x="20013" y="1830"/>
                    <a:pt x="17248" y="3243"/>
                    <a:pt x="14324" y="4138"/>
                  </a:cubicBezTo>
                  <a:cubicBezTo>
                    <a:pt x="9609" y="5570"/>
                    <a:pt x="4437" y="5689"/>
                    <a:pt x="1" y="7659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4516"/>
                  </a:lnTo>
                  <a:cubicBezTo>
                    <a:pt x="24489" y="2705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"/>
            <p:cNvSpPr/>
            <p:nvPr/>
          </p:nvSpPr>
          <p:spPr>
            <a:xfrm>
              <a:off x="6184675" y="5063600"/>
              <a:ext cx="612700" cy="520700"/>
            </a:xfrm>
            <a:custGeom>
              <a:rect b="b" l="l" r="r" t="t"/>
              <a:pathLst>
                <a:path extrusionOk="0" h="20828" w="24508">
                  <a:moveTo>
                    <a:pt x="6107" y="0"/>
                  </a:moveTo>
                  <a:cubicBezTo>
                    <a:pt x="2745" y="0"/>
                    <a:pt x="2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802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"/>
            <p:cNvSpPr/>
            <p:nvPr/>
          </p:nvSpPr>
          <p:spPr>
            <a:xfrm>
              <a:off x="5385475" y="5031275"/>
              <a:ext cx="650525" cy="553025"/>
            </a:xfrm>
            <a:custGeom>
              <a:rect b="b" l="l" r="r" t="t"/>
              <a:pathLst>
                <a:path extrusionOk="0" h="22121" w="2602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"/>
            <p:cNvSpPr/>
            <p:nvPr/>
          </p:nvSpPr>
          <p:spPr>
            <a:xfrm>
              <a:off x="5422275" y="5063600"/>
              <a:ext cx="612725" cy="520700"/>
            </a:xfrm>
            <a:custGeom>
              <a:rect b="b" l="l" r="r" t="t"/>
              <a:pathLst>
                <a:path extrusionOk="0" h="20828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"/>
            <p:cNvSpPr/>
            <p:nvPr/>
          </p:nvSpPr>
          <p:spPr>
            <a:xfrm>
              <a:off x="5385475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"/>
            <p:cNvSpPr/>
            <p:nvPr/>
          </p:nvSpPr>
          <p:spPr>
            <a:xfrm>
              <a:off x="5422775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51"/>
                    <a:pt x="17267" y="3263"/>
                    <a:pt x="14323" y="4158"/>
                  </a:cubicBezTo>
                  <a:cubicBezTo>
                    <a:pt x="9629" y="5571"/>
                    <a:pt x="4456" y="5710"/>
                    <a:pt x="0" y="7659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"/>
            <p:cNvSpPr/>
            <p:nvPr/>
          </p:nvSpPr>
          <p:spPr>
            <a:xfrm>
              <a:off x="5422775" y="5063600"/>
              <a:ext cx="611725" cy="520700"/>
            </a:xfrm>
            <a:custGeom>
              <a:rect b="b" l="l" r="r" t="t"/>
              <a:pathLst>
                <a:path extrusionOk="0" h="20828" w="24469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199" y="20828"/>
                  </a:lnTo>
                  <a:lnTo>
                    <a:pt x="199" y="6207"/>
                  </a:lnTo>
                  <a:cubicBezTo>
                    <a:pt x="199" y="2885"/>
                    <a:pt x="2885" y="159"/>
                    <a:pt x="6207" y="159"/>
                  </a:cubicBezTo>
                  <a:lnTo>
                    <a:pt x="18441" y="159"/>
                  </a:lnTo>
                  <a:cubicBezTo>
                    <a:pt x="21763" y="159"/>
                    <a:pt x="24468" y="2885"/>
                    <a:pt x="24468" y="6207"/>
                  </a:cubicBezTo>
                  <a:lnTo>
                    <a:pt x="2446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"/>
            <p:cNvSpPr/>
            <p:nvPr/>
          </p:nvSpPr>
          <p:spPr>
            <a:xfrm>
              <a:off x="4622600" y="5031275"/>
              <a:ext cx="650500" cy="553025"/>
            </a:xfrm>
            <a:custGeom>
              <a:rect b="b" l="l" r="r" t="t"/>
              <a:pathLst>
                <a:path extrusionOk="0" h="22121" w="2602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"/>
            <p:cNvSpPr/>
            <p:nvPr/>
          </p:nvSpPr>
          <p:spPr>
            <a:xfrm>
              <a:off x="4659900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"/>
            <p:cNvSpPr/>
            <p:nvPr/>
          </p:nvSpPr>
          <p:spPr>
            <a:xfrm>
              <a:off x="4622600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15" y="1303"/>
                    <a:pt x="1007" y="1390"/>
                    <a:pt x="837" y="1390"/>
                  </a:cubicBezTo>
                  <a:cubicBezTo>
                    <a:pt x="483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"/>
            <p:cNvSpPr/>
            <p:nvPr/>
          </p:nvSpPr>
          <p:spPr>
            <a:xfrm>
              <a:off x="4660875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60" y="1"/>
                  </a:moveTo>
                  <a:cubicBezTo>
                    <a:pt x="20013" y="1851"/>
                    <a:pt x="17248" y="3263"/>
                    <a:pt x="14324" y="4158"/>
                  </a:cubicBezTo>
                  <a:cubicBezTo>
                    <a:pt x="9609" y="5571"/>
                    <a:pt x="4437" y="5710"/>
                    <a:pt x="1" y="7659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36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"/>
            <p:cNvSpPr/>
            <p:nvPr/>
          </p:nvSpPr>
          <p:spPr>
            <a:xfrm>
              <a:off x="4659900" y="5063600"/>
              <a:ext cx="612700" cy="520700"/>
            </a:xfrm>
            <a:custGeom>
              <a:rect b="b" l="l" r="r" t="t"/>
              <a:pathLst>
                <a:path extrusionOk="0" h="20828" w="24508">
                  <a:moveTo>
                    <a:pt x="6107" y="0"/>
                  </a:moveTo>
                  <a:cubicBezTo>
                    <a:pt x="2745" y="0"/>
                    <a:pt x="4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783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"/>
            <p:cNvSpPr/>
            <p:nvPr/>
          </p:nvSpPr>
          <p:spPr>
            <a:xfrm>
              <a:off x="3860700" y="5031275"/>
              <a:ext cx="650025" cy="553025"/>
            </a:xfrm>
            <a:custGeom>
              <a:rect b="b" l="l" r="r" t="t"/>
              <a:pathLst>
                <a:path extrusionOk="0" h="22121" w="2600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"/>
            <p:cNvSpPr/>
            <p:nvPr/>
          </p:nvSpPr>
          <p:spPr>
            <a:xfrm>
              <a:off x="3897000" y="5063600"/>
              <a:ext cx="613225" cy="520700"/>
            </a:xfrm>
            <a:custGeom>
              <a:rect b="b" l="l" r="r" t="t"/>
              <a:pathLst>
                <a:path extrusionOk="0" h="20828" w="24529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"/>
            <p:cNvSpPr/>
            <p:nvPr/>
          </p:nvSpPr>
          <p:spPr>
            <a:xfrm>
              <a:off x="3860700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"/>
            <p:cNvSpPr/>
            <p:nvPr/>
          </p:nvSpPr>
          <p:spPr>
            <a:xfrm>
              <a:off x="3898000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51"/>
                    <a:pt x="17247" y="3263"/>
                    <a:pt x="14323" y="4158"/>
                  </a:cubicBezTo>
                  <a:cubicBezTo>
                    <a:pt x="9629" y="5571"/>
                    <a:pt x="4456" y="5710"/>
                    <a:pt x="1" y="7659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"/>
            <p:cNvSpPr/>
            <p:nvPr/>
          </p:nvSpPr>
          <p:spPr>
            <a:xfrm>
              <a:off x="3898000" y="5063600"/>
              <a:ext cx="612225" cy="520700"/>
            </a:xfrm>
            <a:custGeom>
              <a:rect b="b" l="l" r="r" t="t"/>
              <a:pathLst>
                <a:path extrusionOk="0" h="20828" w="2448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59"/>
                    <a:pt x="6247" y="159"/>
                  </a:cubicBezTo>
                  <a:lnTo>
                    <a:pt x="18481" y="159"/>
                  </a:lnTo>
                  <a:cubicBezTo>
                    <a:pt x="21783" y="159"/>
                    <a:pt x="24488" y="2885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2" name="Google Shape;732;p4"/>
          <p:cNvSpPr txBox="1"/>
          <p:nvPr>
            <p:ph type="title"/>
          </p:nvPr>
        </p:nvSpPr>
        <p:spPr>
          <a:xfrm>
            <a:off x="720000" y="604879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3" name="Google Shape;733;p4"/>
          <p:cNvSpPr txBox="1"/>
          <p:nvPr>
            <p:ph idx="1" type="body"/>
          </p:nvPr>
        </p:nvSpPr>
        <p:spPr>
          <a:xfrm>
            <a:off x="720000" y="1112700"/>
            <a:ext cx="738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7">
    <p:spTree>
      <p:nvGrpSpPr>
        <p:cNvPr id="5103" name="Shape 5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4" name="Google Shape;5104;p31"/>
          <p:cNvSpPr/>
          <p:nvPr/>
        </p:nvSpPr>
        <p:spPr>
          <a:xfrm>
            <a:off x="-7175" y="4400950"/>
            <a:ext cx="9158700" cy="89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05" name="Google Shape;5105;p31"/>
          <p:cNvGrpSpPr/>
          <p:nvPr/>
        </p:nvGrpSpPr>
        <p:grpSpPr>
          <a:xfrm>
            <a:off x="50" y="-132175"/>
            <a:ext cx="832143" cy="5305618"/>
            <a:chOff x="1440600" y="197825"/>
            <a:chExt cx="990175" cy="3797050"/>
          </a:xfrm>
        </p:grpSpPr>
        <p:sp>
          <p:nvSpPr>
            <p:cNvPr id="5106" name="Google Shape;5106;p31"/>
            <p:cNvSpPr/>
            <p:nvPr/>
          </p:nvSpPr>
          <p:spPr>
            <a:xfrm>
              <a:off x="1440600" y="197825"/>
              <a:ext cx="990175" cy="1889850"/>
            </a:xfrm>
            <a:custGeom>
              <a:rect b="b" l="l" r="r" t="t"/>
              <a:pathLst>
                <a:path extrusionOk="0" h="75594" w="39607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7" name="Google Shape;5107;p31"/>
            <p:cNvSpPr/>
            <p:nvPr/>
          </p:nvSpPr>
          <p:spPr>
            <a:xfrm>
              <a:off x="1440600" y="2105050"/>
              <a:ext cx="590825" cy="1889825"/>
            </a:xfrm>
            <a:custGeom>
              <a:rect b="b" l="l" r="r" t="t"/>
              <a:pathLst>
                <a:path extrusionOk="0" h="75593" w="23633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8" name="Google Shape;5108;p31"/>
            <p:cNvSpPr/>
            <p:nvPr/>
          </p:nvSpPr>
          <p:spPr>
            <a:xfrm>
              <a:off x="1440600" y="197825"/>
              <a:ext cx="858875" cy="1889850"/>
            </a:xfrm>
            <a:custGeom>
              <a:rect b="b" l="l" r="r" t="t"/>
              <a:pathLst>
                <a:path extrusionOk="0" h="75594" w="34355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9" name="Google Shape;5109;p31"/>
            <p:cNvSpPr/>
            <p:nvPr/>
          </p:nvSpPr>
          <p:spPr>
            <a:xfrm>
              <a:off x="1440600" y="197825"/>
              <a:ext cx="644550" cy="1889850"/>
            </a:xfrm>
            <a:custGeom>
              <a:rect b="b" l="l" r="r" t="t"/>
              <a:pathLst>
                <a:path extrusionOk="0" h="75594" w="25782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0" name="Google Shape;5110;p31"/>
            <p:cNvSpPr/>
            <p:nvPr/>
          </p:nvSpPr>
          <p:spPr>
            <a:xfrm>
              <a:off x="1526125" y="471350"/>
              <a:ext cx="341675" cy="1616325"/>
            </a:xfrm>
            <a:custGeom>
              <a:rect b="b" l="l" r="r" t="t"/>
              <a:pathLst>
                <a:path extrusionOk="0" h="64653" w="13667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1" name="Google Shape;5111;p31"/>
            <p:cNvSpPr/>
            <p:nvPr/>
          </p:nvSpPr>
          <p:spPr>
            <a:xfrm>
              <a:off x="1440600" y="2105050"/>
              <a:ext cx="512750" cy="1889825"/>
            </a:xfrm>
            <a:custGeom>
              <a:rect b="b" l="l" r="r" t="t"/>
              <a:pathLst>
                <a:path extrusionOk="0" h="75593" w="2051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2" name="Google Shape;5112;p31"/>
            <p:cNvSpPr/>
            <p:nvPr/>
          </p:nvSpPr>
          <p:spPr>
            <a:xfrm>
              <a:off x="1440600" y="2105050"/>
              <a:ext cx="384450" cy="1889825"/>
            </a:xfrm>
            <a:custGeom>
              <a:rect b="b" l="l" r="r" t="t"/>
              <a:pathLst>
                <a:path extrusionOk="0" h="75593" w="15378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3" name="Google Shape;5113;p31"/>
            <p:cNvSpPr/>
            <p:nvPr/>
          </p:nvSpPr>
          <p:spPr>
            <a:xfrm>
              <a:off x="1440600" y="2197550"/>
              <a:ext cx="214850" cy="1797325"/>
            </a:xfrm>
            <a:custGeom>
              <a:rect b="b" l="l" r="r" t="t"/>
              <a:pathLst>
                <a:path extrusionOk="0" h="71893" w="8594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4" name="Google Shape;5114;p31"/>
            <p:cNvSpPr/>
            <p:nvPr/>
          </p:nvSpPr>
          <p:spPr>
            <a:xfrm>
              <a:off x="1440600" y="2035925"/>
              <a:ext cx="214850" cy="206400"/>
            </a:xfrm>
            <a:custGeom>
              <a:rect b="b" l="l" r="r" t="t"/>
              <a:pathLst>
                <a:path extrusionOk="0" h="8256" w="8594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15" name="Google Shape;5115;p31"/>
          <p:cNvGrpSpPr/>
          <p:nvPr/>
        </p:nvGrpSpPr>
        <p:grpSpPr>
          <a:xfrm flipH="1">
            <a:off x="8319293" y="-132175"/>
            <a:ext cx="832143" cy="5305618"/>
            <a:chOff x="1440600" y="197825"/>
            <a:chExt cx="990175" cy="3797050"/>
          </a:xfrm>
        </p:grpSpPr>
        <p:sp>
          <p:nvSpPr>
            <p:cNvPr id="5116" name="Google Shape;5116;p31"/>
            <p:cNvSpPr/>
            <p:nvPr/>
          </p:nvSpPr>
          <p:spPr>
            <a:xfrm>
              <a:off x="1440600" y="197825"/>
              <a:ext cx="990175" cy="1889850"/>
            </a:xfrm>
            <a:custGeom>
              <a:rect b="b" l="l" r="r" t="t"/>
              <a:pathLst>
                <a:path extrusionOk="0" h="75594" w="39607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7" name="Google Shape;5117;p31"/>
            <p:cNvSpPr/>
            <p:nvPr/>
          </p:nvSpPr>
          <p:spPr>
            <a:xfrm>
              <a:off x="1440600" y="2105050"/>
              <a:ext cx="590825" cy="1889825"/>
            </a:xfrm>
            <a:custGeom>
              <a:rect b="b" l="l" r="r" t="t"/>
              <a:pathLst>
                <a:path extrusionOk="0" h="75593" w="23633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8" name="Google Shape;5118;p31"/>
            <p:cNvSpPr/>
            <p:nvPr/>
          </p:nvSpPr>
          <p:spPr>
            <a:xfrm>
              <a:off x="1440600" y="197825"/>
              <a:ext cx="858875" cy="1889850"/>
            </a:xfrm>
            <a:custGeom>
              <a:rect b="b" l="l" r="r" t="t"/>
              <a:pathLst>
                <a:path extrusionOk="0" h="75594" w="34355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9" name="Google Shape;5119;p31"/>
            <p:cNvSpPr/>
            <p:nvPr/>
          </p:nvSpPr>
          <p:spPr>
            <a:xfrm>
              <a:off x="1440600" y="197825"/>
              <a:ext cx="644550" cy="1889850"/>
            </a:xfrm>
            <a:custGeom>
              <a:rect b="b" l="l" r="r" t="t"/>
              <a:pathLst>
                <a:path extrusionOk="0" h="75594" w="25782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0" name="Google Shape;5120;p31"/>
            <p:cNvSpPr/>
            <p:nvPr/>
          </p:nvSpPr>
          <p:spPr>
            <a:xfrm>
              <a:off x="1526125" y="471350"/>
              <a:ext cx="341675" cy="1616325"/>
            </a:xfrm>
            <a:custGeom>
              <a:rect b="b" l="l" r="r" t="t"/>
              <a:pathLst>
                <a:path extrusionOk="0" h="64653" w="13667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1" name="Google Shape;5121;p31"/>
            <p:cNvSpPr/>
            <p:nvPr/>
          </p:nvSpPr>
          <p:spPr>
            <a:xfrm>
              <a:off x="1440600" y="2105050"/>
              <a:ext cx="512750" cy="1889825"/>
            </a:xfrm>
            <a:custGeom>
              <a:rect b="b" l="l" r="r" t="t"/>
              <a:pathLst>
                <a:path extrusionOk="0" h="75593" w="2051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2" name="Google Shape;5122;p31"/>
            <p:cNvSpPr/>
            <p:nvPr/>
          </p:nvSpPr>
          <p:spPr>
            <a:xfrm>
              <a:off x="1440600" y="2105050"/>
              <a:ext cx="384450" cy="1889825"/>
            </a:xfrm>
            <a:custGeom>
              <a:rect b="b" l="l" r="r" t="t"/>
              <a:pathLst>
                <a:path extrusionOk="0" h="75593" w="15378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3" name="Google Shape;5123;p31"/>
            <p:cNvSpPr/>
            <p:nvPr/>
          </p:nvSpPr>
          <p:spPr>
            <a:xfrm>
              <a:off x="1440600" y="2197550"/>
              <a:ext cx="214850" cy="1797325"/>
            </a:xfrm>
            <a:custGeom>
              <a:rect b="b" l="l" r="r" t="t"/>
              <a:pathLst>
                <a:path extrusionOk="0" h="71893" w="8594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4" name="Google Shape;5124;p31"/>
            <p:cNvSpPr/>
            <p:nvPr/>
          </p:nvSpPr>
          <p:spPr>
            <a:xfrm>
              <a:off x="1440600" y="2035925"/>
              <a:ext cx="214850" cy="206400"/>
            </a:xfrm>
            <a:custGeom>
              <a:rect b="b" l="l" r="r" t="t"/>
              <a:pathLst>
                <a:path extrusionOk="0" h="8256" w="8594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25" name="Google Shape;5125;p31"/>
          <p:cNvGrpSpPr/>
          <p:nvPr/>
        </p:nvGrpSpPr>
        <p:grpSpPr>
          <a:xfrm>
            <a:off x="-417858" y="-823150"/>
            <a:ext cx="9978772" cy="1382075"/>
            <a:chOff x="193475" y="-693375"/>
            <a:chExt cx="7221575" cy="1382075"/>
          </a:xfrm>
        </p:grpSpPr>
        <p:sp>
          <p:nvSpPr>
            <p:cNvPr id="5126" name="Google Shape;5126;p31"/>
            <p:cNvSpPr/>
            <p:nvPr/>
          </p:nvSpPr>
          <p:spPr>
            <a:xfrm>
              <a:off x="363575" y="384325"/>
              <a:ext cx="6883875" cy="304375"/>
            </a:xfrm>
            <a:custGeom>
              <a:rect b="b" l="l" r="r" t="t"/>
              <a:pathLst>
                <a:path extrusionOk="0" h="12175" w="275355">
                  <a:moveTo>
                    <a:pt x="0" y="0"/>
                  </a:moveTo>
                  <a:lnTo>
                    <a:pt x="0" y="9390"/>
                  </a:lnTo>
                  <a:lnTo>
                    <a:pt x="0" y="10782"/>
                  </a:lnTo>
                  <a:lnTo>
                    <a:pt x="14522" y="10782"/>
                  </a:lnTo>
                  <a:lnTo>
                    <a:pt x="14522" y="9370"/>
                  </a:lnTo>
                  <a:lnTo>
                    <a:pt x="16869" y="9370"/>
                  </a:lnTo>
                  <a:lnTo>
                    <a:pt x="16869" y="12175"/>
                  </a:lnTo>
                  <a:lnTo>
                    <a:pt x="30913" y="12175"/>
                  </a:lnTo>
                  <a:lnTo>
                    <a:pt x="30913" y="9370"/>
                  </a:lnTo>
                  <a:lnTo>
                    <a:pt x="33261" y="9370"/>
                  </a:lnTo>
                  <a:lnTo>
                    <a:pt x="33261" y="10782"/>
                  </a:lnTo>
                  <a:lnTo>
                    <a:pt x="47782" y="10782"/>
                  </a:lnTo>
                  <a:lnTo>
                    <a:pt x="47782" y="9370"/>
                  </a:lnTo>
                  <a:lnTo>
                    <a:pt x="50110" y="9370"/>
                  </a:lnTo>
                  <a:lnTo>
                    <a:pt x="50110" y="12175"/>
                  </a:lnTo>
                  <a:lnTo>
                    <a:pt x="64632" y="12175"/>
                  </a:lnTo>
                  <a:lnTo>
                    <a:pt x="64632" y="9370"/>
                  </a:lnTo>
                  <a:lnTo>
                    <a:pt x="66979" y="9370"/>
                  </a:lnTo>
                  <a:lnTo>
                    <a:pt x="66979" y="10782"/>
                  </a:lnTo>
                  <a:lnTo>
                    <a:pt x="81023" y="10782"/>
                  </a:lnTo>
                  <a:lnTo>
                    <a:pt x="81023" y="9370"/>
                  </a:lnTo>
                  <a:lnTo>
                    <a:pt x="83370" y="9370"/>
                  </a:lnTo>
                  <a:lnTo>
                    <a:pt x="83370" y="12175"/>
                  </a:lnTo>
                  <a:lnTo>
                    <a:pt x="97892" y="12175"/>
                  </a:lnTo>
                  <a:lnTo>
                    <a:pt x="97892" y="9370"/>
                  </a:lnTo>
                  <a:lnTo>
                    <a:pt x="101174" y="9370"/>
                  </a:lnTo>
                  <a:lnTo>
                    <a:pt x="101174" y="10782"/>
                  </a:lnTo>
                  <a:lnTo>
                    <a:pt x="115656" y="10782"/>
                  </a:lnTo>
                  <a:lnTo>
                    <a:pt x="115656" y="9370"/>
                  </a:lnTo>
                  <a:lnTo>
                    <a:pt x="118481" y="9370"/>
                  </a:lnTo>
                  <a:lnTo>
                    <a:pt x="118481" y="12175"/>
                  </a:lnTo>
                  <a:lnTo>
                    <a:pt x="133460" y="12175"/>
                  </a:lnTo>
                  <a:lnTo>
                    <a:pt x="133460" y="9370"/>
                  </a:lnTo>
                  <a:lnTo>
                    <a:pt x="136285" y="9370"/>
                  </a:lnTo>
                  <a:lnTo>
                    <a:pt x="136285" y="10782"/>
                  </a:lnTo>
                  <a:lnTo>
                    <a:pt x="151722" y="10782"/>
                  </a:lnTo>
                  <a:lnTo>
                    <a:pt x="151722" y="9370"/>
                  </a:lnTo>
                  <a:lnTo>
                    <a:pt x="154527" y="9370"/>
                  </a:lnTo>
                  <a:lnTo>
                    <a:pt x="154527" y="12175"/>
                  </a:lnTo>
                  <a:lnTo>
                    <a:pt x="169048" y="12175"/>
                  </a:lnTo>
                  <a:lnTo>
                    <a:pt x="169048" y="9370"/>
                  </a:lnTo>
                  <a:lnTo>
                    <a:pt x="172331" y="9370"/>
                  </a:lnTo>
                  <a:lnTo>
                    <a:pt x="172331" y="10782"/>
                  </a:lnTo>
                  <a:lnTo>
                    <a:pt x="186852" y="10782"/>
                  </a:lnTo>
                  <a:lnTo>
                    <a:pt x="186852" y="9370"/>
                  </a:lnTo>
                  <a:lnTo>
                    <a:pt x="190115" y="9370"/>
                  </a:lnTo>
                  <a:lnTo>
                    <a:pt x="190115" y="12175"/>
                  </a:lnTo>
                  <a:lnTo>
                    <a:pt x="204636" y="12175"/>
                  </a:lnTo>
                  <a:lnTo>
                    <a:pt x="204636" y="9370"/>
                  </a:lnTo>
                  <a:lnTo>
                    <a:pt x="207441" y="9370"/>
                  </a:lnTo>
                  <a:lnTo>
                    <a:pt x="207441" y="12175"/>
                  </a:lnTo>
                  <a:lnTo>
                    <a:pt x="222440" y="12175"/>
                  </a:lnTo>
                  <a:lnTo>
                    <a:pt x="222440" y="9370"/>
                  </a:lnTo>
                  <a:lnTo>
                    <a:pt x="225722" y="9370"/>
                  </a:lnTo>
                  <a:lnTo>
                    <a:pt x="225722" y="10782"/>
                  </a:lnTo>
                  <a:lnTo>
                    <a:pt x="240224" y="10782"/>
                  </a:lnTo>
                  <a:lnTo>
                    <a:pt x="240224" y="9370"/>
                  </a:lnTo>
                  <a:lnTo>
                    <a:pt x="243507" y="9370"/>
                  </a:lnTo>
                  <a:lnTo>
                    <a:pt x="243507" y="12175"/>
                  </a:lnTo>
                  <a:lnTo>
                    <a:pt x="257551" y="12175"/>
                  </a:lnTo>
                  <a:lnTo>
                    <a:pt x="257551" y="9370"/>
                  </a:lnTo>
                  <a:lnTo>
                    <a:pt x="260833" y="9370"/>
                  </a:lnTo>
                  <a:lnTo>
                    <a:pt x="260833" y="10782"/>
                  </a:lnTo>
                  <a:lnTo>
                    <a:pt x="275355" y="10782"/>
                  </a:lnTo>
                  <a:lnTo>
                    <a:pt x="275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7" name="Google Shape;5127;p31"/>
            <p:cNvSpPr/>
            <p:nvPr/>
          </p:nvSpPr>
          <p:spPr>
            <a:xfrm>
              <a:off x="363575" y="-634175"/>
              <a:ext cx="6695900" cy="1158775"/>
            </a:xfrm>
            <a:custGeom>
              <a:rect b="b" l="l" r="r" t="t"/>
              <a:pathLst>
                <a:path extrusionOk="0" h="46351" w="267836">
                  <a:moveTo>
                    <a:pt x="0" y="0"/>
                  </a:moveTo>
                  <a:lnTo>
                    <a:pt x="0" y="46350"/>
                  </a:lnTo>
                  <a:lnTo>
                    <a:pt x="267835" y="46350"/>
                  </a:lnTo>
                  <a:lnTo>
                    <a:pt x="26783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8" name="Google Shape;5128;p31"/>
            <p:cNvSpPr/>
            <p:nvPr/>
          </p:nvSpPr>
          <p:spPr>
            <a:xfrm>
              <a:off x="363575" y="-634175"/>
              <a:ext cx="363050" cy="1194575"/>
            </a:xfrm>
            <a:custGeom>
              <a:rect b="b" l="l" r="r" t="t"/>
              <a:pathLst>
                <a:path extrusionOk="0" h="47783" w="14522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9" name="Google Shape;5129;p31"/>
            <p:cNvSpPr/>
            <p:nvPr/>
          </p:nvSpPr>
          <p:spPr>
            <a:xfrm>
              <a:off x="434175" y="-634175"/>
              <a:ext cx="210900" cy="1194575"/>
            </a:xfrm>
            <a:custGeom>
              <a:rect b="b" l="l" r="r" t="t"/>
              <a:pathLst>
                <a:path extrusionOk="0" h="47783" w="8436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0" name="Google Shape;5130;p31"/>
            <p:cNvSpPr/>
            <p:nvPr/>
          </p:nvSpPr>
          <p:spPr>
            <a:xfrm>
              <a:off x="785300" y="-634175"/>
              <a:ext cx="351125" cy="1228900"/>
            </a:xfrm>
            <a:custGeom>
              <a:rect b="b" l="l" r="r" t="t"/>
              <a:pathLst>
                <a:path extrusionOk="0" h="49156" w="14045">
                  <a:moveTo>
                    <a:pt x="0" y="0"/>
                  </a:moveTo>
                  <a:lnTo>
                    <a:pt x="0" y="49155"/>
                  </a:lnTo>
                  <a:lnTo>
                    <a:pt x="14044" y="49155"/>
                  </a:lnTo>
                  <a:lnTo>
                    <a:pt x="14044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1" name="Google Shape;5131;p31"/>
            <p:cNvSpPr/>
            <p:nvPr/>
          </p:nvSpPr>
          <p:spPr>
            <a:xfrm>
              <a:off x="867350" y="-634175"/>
              <a:ext cx="187025" cy="1228900"/>
            </a:xfrm>
            <a:custGeom>
              <a:rect b="b" l="l" r="r" t="t"/>
              <a:pathLst>
                <a:path extrusionOk="0" h="49156" w="7481">
                  <a:moveTo>
                    <a:pt x="0" y="0"/>
                  </a:moveTo>
                  <a:lnTo>
                    <a:pt x="0" y="49155"/>
                  </a:lnTo>
                  <a:lnTo>
                    <a:pt x="7480" y="49155"/>
                  </a:lnTo>
                  <a:lnTo>
                    <a:pt x="7480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2" name="Google Shape;5132;p31"/>
            <p:cNvSpPr/>
            <p:nvPr/>
          </p:nvSpPr>
          <p:spPr>
            <a:xfrm>
              <a:off x="119507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3" name="Google Shape;5133;p31"/>
            <p:cNvSpPr/>
            <p:nvPr/>
          </p:nvSpPr>
          <p:spPr>
            <a:xfrm>
              <a:off x="1277150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0" y="0"/>
                  </a:moveTo>
                  <a:lnTo>
                    <a:pt x="0" y="47782"/>
                  </a:lnTo>
                  <a:lnTo>
                    <a:pt x="7957" y="47782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4" name="Google Shape;5134;p31"/>
            <p:cNvSpPr/>
            <p:nvPr/>
          </p:nvSpPr>
          <p:spPr>
            <a:xfrm>
              <a:off x="1616300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3" y="49155"/>
                  </a:lnTo>
                  <a:lnTo>
                    <a:pt x="14523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5" name="Google Shape;5135;p31"/>
            <p:cNvSpPr/>
            <p:nvPr/>
          </p:nvSpPr>
          <p:spPr>
            <a:xfrm>
              <a:off x="1698375" y="-634175"/>
              <a:ext cx="210875" cy="1228900"/>
            </a:xfrm>
            <a:custGeom>
              <a:rect b="b" l="l" r="r" t="t"/>
              <a:pathLst>
                <a:path extrusionOk="0" h="49156" w="8435">
                  <a:moveTo>
                    <a:pt x="0" y="0"/>
                  </a:moveTo>
                  <a:lnTo>
                    <a:pt x="0" y="49155"/>
                  </a:lnTo>
                  <a:lnTo>
                    <a:pt x="8435" y="49155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6" name="Google Shape;5136;p31"/>
            <p:cNvSpPr/>
            <p:nvPr/>
          </p:nvSpPr>
          <p:spPr>
            <a:xfrm>
              <a:off x="2038025" y="-634175"/>
              <a:ext cx="351150" cy="1194575"/>
            </a:xfrm>
            <a:custGeom>
              <a:rect b="b" l="l" r="r" t="t"/>
              <a:pathLst>
                <a:path extrusionOk="0" h="47783" w="14046">
                  <a:moveTo>
                    <a:pt x="1" y="0"/>
                  </a:moveTo>
                  <a:lnTo>
                    <a:pt x="1" y="47782"/>
                  </a:lnTo>
                  <a:lnTo>
                    <a:pt x="14045" y="47782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7" name="Google Shape;5137;p31"/>
            <p:cNvSpPr/>
            <p:nvPr/>
          </p:nvSpPr>
          <p:spPr>
            <a:xfrm>
              <a:off x="2108150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8" name="Google Shape;5138;p31"/>
            <p:cNvSpPr/>
            <p:nvPr/>
          </p:nvSpPr>
          <p:spPr>
            <a:xfrm>
              <a:off x="24478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0" y="0"/>
                  </a:moveTo>
                  <a:lnTo>
                    <a:pt x="0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9" name="Google Shape;5139;p31"/>
            <p:cNvSpPr/>
            <p:nvPr/>
          </p:nvSpPr>
          <p:spPr>
            <a:xfrm>
              <a:off x="2529375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0" name="Google Shape;5140;p31"/>
            <p:cNvSpPr/>
            <p:nvPr/>
          </p:nvSpPr>
          <p:spPr>
            <a:xfrm>
              <a:off x="28929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1" name="Google Shape;5141;p31"/>
            <p:cNvSpPr/>
            <p:nvPr/>
          </p:nvSpPr>
          <p:spPr>
            <a:xfrm>
              <a:off x="2973975" y="-634175"/>
              <a:ext cx="210900" cy="1194575"/>
            </a:xfrm>
            <a:custGeom>
              <a:rect b="b" l="l" r="r" t="t"/>
              <a:pathLst>
                <a:path extrusionOk="0" h="47783" w="8436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2" name="Google Shape;5142;p31"/>
            <p:cNvSpPr/>
            <p:nvPr/>
          </p:nvSpPr>
          <p:spPr>
            <a:xfrm>
              <a:off x="3325600" y="-634175"/>
              <a:ext cx="374500" cy="1228900"/>
            </a:xfrm>
            <a:custGeom>
              <a:rect b="b" l="l" r="r" t="t"/>
              <a:pathLst>
                <a:path extrusionOk="0" h="49156" w="14980">
                  <a:moveTo>
                    <a:pt x="0" y="0"/>
                  </a:moveTo>
                  <a:lnTo>
                    <a:pt x="0" y="49155"/>
                  </a:lnTo>
                  <a:lnTo>
                    <a:pt x="14979" y="49155"/>
                  </a:lnTo>
                  <a:lnTo>
                    <a:pt x="1497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3" name="Google Shape;5143;p31"/>
            <p:cNvSpPr/>
            <p:nvPr/>
          </p:nvSpPr>
          <p:spPr>
            <a:xfrm>
              <a:off x="3407650" y="-634175"/>
              <a:ext cx="210375" cy="1228900"/>
            </a:xfrm>
            <a:custGeom>
              <a:rect b="b" l="l" r="r" t="t"/>
              <a:pathLst>
                <a:path extrusionOk="0" h="49156" w="8415">
                  <a:moveTo>
                    <a:pt x="0" y="0"/>
                  </a:moveTo>
                  <a:lnTo>
                    <a:pt x="0" y="49155"/>
                  </a:lnTo>
                  <a:lnTo>
                    <a:pt x="8415" y="49155"/>
                  </a:lnTo>
                  <a:lnTo>
                    <a:pt x="841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4" name="Google Shape;5144;p31"/>
            <p:cNvSpPr/>
            <p:nvPr/>
          </p:nvSpPr>
          <p:spPr>
            <a:xfrm>
              <a:off x="3770675" y="-634175"/>
              <a:ext cx="385950" cy="1194575"/>
            </a:xfrm>
            <a:custGeom>
              <a:rect b="b" l="l" r="r" t="t"/>
              <a:pathLst>
                <a:path extrusionOk="0" h="47783" w="15438">
                  <a:moveTo>
                    <a:pt x="1" y="0"/>
                  </a:moveTo>
                  <a:lnTo>
                    <a:pt x="1" y="47782"/>
                  </a:lnTo>
                  <a:lnTo>
                    <a:pt x="15438" y="47782"/>
                  </a:lnTo>
                  <a:lnTo>
                    <a:pt x="15438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5" name="Google Shape;5145;p31"/>
            <p:cNvSpPr/>
            <p:nvPr/>
          </p:nvSpPr>
          <p:spPr>
            <a:xfrm>
              <a:off x="3864175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6" name="Google Shape;5146;p31"/>
            <p:cNvSpPr/>
            <p:nvPr/>
          </p:nvSpPr>
          <p:spPr>
            <a:xfrm>
              <a:off x="42267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7" name="Google Shape;5147;p31"/>
            <p:cNvSpPr/>
            <p:nvPr/>
          </p:nvSpPr>
          <p:spPr>
            <a:xfrm>
              <a:off x="4308775" y="-634175"/>
              <a:ext cx="187025" cy="1228900"/>
            </a:xfrm>
            <a:custGeom>
              <a:rect b="b" l="l" r="r" t="t"/>
              <a:pathLst>
                <a:path extrusionOk="0" h="49156" w="7481">
                  <a:moveTo>
                    <a:pt x="1" y="0"/>
                  </a:moveTo>
                  <a:lnTo>
                    <a:pt x="1" y="49155"/>
                  </a:lnTo>
                  <a:lnTo>
                    <a:pt x="7481" y="49155"/>
                  </a:lnTo>
                  <a:lnTo>
                    <a:pt x="748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8" name="Google Shape;5148;p31"/>
            <p:cNvSpPr/>
            <p:nvPr/>
          </p:nvSpPr>
          <p:spPr>
            <a:xfrm>
              <a:off x="46718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9" name="Google Shape;5149;p31"/>
            <p:cNvSpPr/>
            <p:nvPr/>
          </p:nvSpPr>
          <p:spPr>
            <a:xfrm>
              <a:off x="4741950" y="-634175"/>
              <a:ext cx="210875" cy="1194575"/>
            </a:xfrm>
            <a:custGeom>
              <a:rect b="b" l="l" r="r" t="t"/>
              <a:pathLst>
                <a:path extrusionOk="0" h="47783" w="8435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0" name="Google Shape;5150;p31"/>
            <p:cNvSpPr/>
            <p:nvPr/>
          </p:nvSpPr>
          <p:spPr>
            <a:xfrm>
              <a:off x="51164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1" name="Google Shape;5151;p31"/>
            <p:cNvSpPr/>
            <p:nvPr/>
          </p:nvSpPr>
          <p:spPr>
            <a:xfrm>
              <a:off x="5198475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2" name="Google Shape;5152;p31"/>
            <p:cNvSpPr/>
            <p:nvPr/>
          </p:nvSpPr>
          <p:spPr>
            <a:xfrm>
              <a:off x="5549600" y="-634175"/>
              <a:ext cx="375000" cy="1228900"/>
            </a:xfrm>
            <a:custGeom>
              <a:rect b="b" l="l" r="r" t="t"/>
              <a:pathLst>
                <a:path extrusionOk="0" h="49156" w="15000">
                  <a:moveTo>
                    <a:pt x="0" y="0"/>
                  </a:moveTo>
                  <a:lnTo>
                    <a:pt x="0" y="49155"/>
                  </a:lnTo>
                  <a:lnTo>
                    <a:pt x="14999" y="49155"/>
                  </a:lnTo>
                  <a:lnTo>
                    <a:pt x="1499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3" name="Google Shape;5153;p31"/>
            <p:cNvSpPr/>
            <p:nvPr/>
          </p:nvSpPr>
          <p:spPr>
            <a:xfrm>
              <a:off x="5631650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0" y="0"/>
                  </a:moveTo>
                  <a:lnTo>
                    <a:pt x="0" y="49155"/>
                  </a:lnTo>
                  <a:lnTo>
                    <a:pt x="7957" y="49155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4" name="Google Shape;5154;p31"/>
            <p:cNvSpPr/>
            <p:nvPr/>
          </p:nvSpPr>
          <p:spPr>
            <a:xfrm>
              <a:off x="60066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5" name="Google Shape;5155;p31"/>
            <p:cNvSpPr/>
            <p:nvPr/>
          </p:nvSpPr>
          <p:spPr>
            <a:xfrm>
              <a:off x="6076750" y="-634175"/>
              <a:ext cx="210875" cy="1194575"/>
            </a:xfrm>
            <a:custGeom>
              <a:rect b="b" l="l" r="r" t="t"/>
              <a:pathLst>
                <a:path extrusionOk="0" h="47783" w="8435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6" name="Google Shape;5156;p31"/>
            <p:cNvSpPr/>
            <p:nvPr/>
          </p:nvSpPr>
          <p:spPr>
            <a:xfrm>
              <a:off x="6451225" y="-634175"/>
              <a:ext cx="351125" cy="1228900"/>
            </a:xfrm>
            <a:custGeom>
              <a:rect b="b" l="l" r="r" t="t"/>
              <a:pathLst>
                <a:path extrusionOk="0" h="49156" w="14045">
                  <a:moveTo>
                    <a:pt x="1" y="0"/>
                  </a:moveTo>
                  <a:lnTo>
                    <a:pt x="1" y="49155"/>
                  </a:lnTo>
                  <a:lnTo>
                    <a:pt x="14045" y="49155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7" name="Google Shape;5157;p31"/>
            <p:cNvSpPr/>
            <p:nvPr/>
          </p:nvSpPr>
          <p:spPr>
            <a:xfrm>
              <a:off x="6532775" y="-634175"/>
              <a:ext cx="187525" cy="1228900"/>
            </a:xfrm>
            <a:custGeom>
              <a:rect b="b" l="l" r="r" t="t"/>
              <a:pathLst>
                <a:path extrusionOk="0" h="49156" w="7501">
                  <a:moveTo>
                    <a:pt x="1" y="0"/>
                  </a:moveTo>
                  <a:lnTo>
                    <a:pt x="1" y="49155"/>
                  </a:lnTo>
                  <a:lnTo>
                    <a:pt x="7501" y="49155"/>
                  </a:lnTo>
                  <a:lnTo>
                    <a:pt x="750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8" name="Google Shape;5158;p31"/>
            <p:cNvSpPr/>
            <p:nvPr/>
          </p:nvSpPr>
          <p:spPr>
            <a:xfrm>
              <a:off x="6884400" y="-634175"/>
              <a:ext cx="363050" cy="1194575"/>
            </a:xfrm>
            <a:custGeom>
              <a:rect b="b" l="l" r="r" t="t"/>
              <a:pathLst>
                <a:path extrusionOk="0" h="47783" w="14522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9" name="Google Shape;5159;p31"/>
            <p:cNvSpPr/>
            <p:nvPr/>
          </p:nvSpPr>
          <p:spPr>
            <a:xfrm>
              <a:off x="6978375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0" name="Google Shape;5160;p31"/>
            <p:cNvSpPr/>
            <p:nvPr/>
          </p:nvSpPr>
          <p:spPr>
            <a:xfrm>
              <a:off x="211400" y="-634175"/>
              <a:ext cx="7094250" cy="25"/>
            </a:xfrm>
            <a:custGeom>
              <a:rect b="b" l="l" r="r" t="t"/>
              <a:pathLst>
                <a:path extrusionOk="0" fill="none" h="1" w="283770">
                  <a:moveTo>
                    <a:pt x="0" y="0"/>
                  </a:moveTo>
                  <a:lnTo>
                    <a:pt x="283769" y="0"/>
                  </a:lnTo>
                </a:path>
              </a:pathLst>
            </a:custGeom>
            <a:noFill/>
            <a:ln cap="flat" cmpd="sng" w="46750">
              <a:solidFill>
                <a:srgbClr val="FFB726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1" name="Google Shape;5161;p31"/>
            <p:cNvSpPr/>
            <p:nvPr/>
          </p:nvSpPr>
          <p:spPr>
            <a:xfrm>
              <a:off x="7287225" y="-693375"/>
              <a:ext cx="127825" cy="128350"/>
            </a:xfrm>
            <a:custGeom>
              <a:rect b="b" l="l" r="r" t="t"/>
              <a:pathLst>
                <a:path extrusionOk="0" h="5134" w="5113">
                  <a:moveTo>
                    <a:pt x="2566" y="1"/>
                  </a:moveTo>
                  <a:cubicBezTo>
                    <a:pt x="1134" y="1"/>
                    <a:pt x="0" y="1155"/>
                    <a:pt x="0" y="2567"/>
                  </a:cubicBezTo>
                  <a:cubicBezTo>
                    <a:pt x="0" y="3979"/>
                    <a:pt x="1134" y="5133"/>
                    <a:pt x="2566" y="5133"/>
                  </a:cubicBezTo>
                  <a:cubicBezTo>
                    <a:pt x="3979" y="5133"/>
                    <a:pt x="5113" y="3979"/>
                    <a:pt x="5113" y="2567"/>
                  </a:cubicBezTo>
                  <a:cubicBezTo>
                    <a:pt x="5113" y="1155"/>
                    <a:pt x="3979" y="1"/>
                    <a:pt x="2566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2" name="Google Shape;5162;p31"/>
            <p:cNvSpPr/>
            <p:nvPr/>
          </p:nvSpPr>
          <p:spPr>
            <a:xfrm>
              <a:off x="193475" y="-693375"/>
              <a:ext cx="128350" cy="128350"/>
            </a:xfrm>
            <a:custGeom>
              <a:rect b="b" l="l" r="r" t="t"/>
              <a:pathLst>
                <a:path extrusionOk="0" h="5134" w="5134">
                  <a:moveTo>
                    <a:pt x="2567" y="1"/>
                  </a:moveTo>
                  <a:cubicBezTo>
                    <a:pt x="1155" y="1"/>
                    <a:pt x="1" y="1155"/>
                    <a:pt x="1" y="2567"/>
                  </a:cubicBezTo>
                  <a:cubicBezTo>
                    <a:pt x="1" y="3979"/>
                    <a:pt x="1155" y="5133"/>
                    <a:pt x="2567" y="5133"/>
                  </a:cubicBezTo>
                  <a:cubicBezTo>
                    <a:pt x="3979" y="5133"/>
                    <a:pt x="5133" y="3979"/>
                    <a:pt x="5133" y="2567"/>
                  </a:cubicBezTo>
                  <a:cubicBezTo>
                    <a:pt x="5133" y="1155"/>
                    <a:pt x="3979" y="1"/>
                    <a:pt x="2567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63" name="Google Shape;5163;p31"/>
          <p:cNvGrpSpPr/>
          <p:nvPr/>
        </p:nvGrpSpPr>
        <p:grpSpPr>
          <a:xfrm>
            <a:off x="-20" y="4613271"/>
            <a:ext cx="9143683" cy="1629094"/>
            <a:chOff x="429225" y="4417075"/>
            <a:chExt cx="6749600" cy="1202550"/>
          </a:xfrm>
        </p:grpSpPr>
        <p:sp>
          <p:nvSpPr>
            <p:cNvPr id="5164" name="Google Shape;5164;p31"/>
            <p:cNvSpPr/>
            <p:nvPr/>
          </p:nvSpPr>
          <p:spPr>
            <a:xfrm>
              <a:off x="1901275" y="5022325"/>
              <a:ext cx="3806000" cy="502300"/>
            </a:xfrm>
            <a:custGeom>
              <a:rect b="b" l="l" r="r" t="t"/>
              <a:pathLst>
                <a:path extrusionOk="0" h="20092" w="152240">
                  <a:moveTo>
                    <a:pt x="0" y="0"/>
                  </a:moveTo>
                  <a:lnTo>
                    <a:pt x="0" y="20092"/>
                  </a:lnTo>
                  <a:lnTo>
                    <a:pt x="152239" y="20092"/>
                  </a:lnTo>
                  <a:lnTo>
                    <a:pt x="152239" y="0"/>
                  </a:lnTo>
                  <a:close/>
                </a:path>
              </a:pathLst>
            </a:custGeom>
            <a:solidFill>
              <a:srgbClr val="C3C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5" name="Google Shape;5165;p31"/>
            <p:cNvSpPr/>
            <p:nvPr/>
          </p:nvSpPr>
          <p:spPr>
            <a:xfrm>
              <a:off x="429225" y="4417075"/>
              <a:ext cx="650000" cy="553050"/>
            </a:xfrm>
            <a:custGeom>
              <a:rect b="b" l="l" r="r" t="t"/>
              <a:pathLst>
                <a:path extrusionOk="0" h="22122" w="2600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6" name="Google Shape;5166;p31"/>
            <p:cNvSpPr/>
            <p:nvPr/>
          </p:nvSpPr>
          <p:spPr>
            <a:xfrm>
              <a:off x="42970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2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7" name="Google Shape;5167;p31"/>
            <p:cNvSpPr/>
            <p:nvPr/>
          </p:nvSpPr>
          <p:spPr>
            <a:xfrm>
              <a:off x="9449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8" name="Google Shape;5168;p31"/>
            <p:cNvSpPr/>
            <p:nvPr/>
          </p:nvSpPr>
          <p:spPr>
            <a:xfrm>
              <a:off x="42970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3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9" name="Google Shape;5169;p31"/>
            <p:cNvSpPr/>
            <p:nvPr/>
          </p:nvSpPr>
          <p:spPr>
            <a:xfrm>
              <a:off x="430200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9" y="20828"/>
                  </a:lnTo>
                  <a:lnTo>
                    <a:pt x="24489" y="6088"/>
                  </a:lnTo>
                  <a:cubicBezTo>
                    <a:pt x="2446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0" name="Google Shape;5170;p31"/>
            <p:cNvSpPr/>
            <p:nvPr/>
          </p:nvSpPr>
          <p:spPr>
            <a:xfrm>
              <a:off x="1191600" y="4417075"/>
              <a:ext cx="650525" cy="553050"/>
            </a:xfrm>
            <a:custGeom>
              <a:rect b="b" l="l" r="r" t="t"/>
              <a:pathLst>
                <a:path extrusionOk="0" h="22122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1" name="Google Shape;5171;p31"/>
            <p:cNvSpPr/>
            <p:nvPr/>
          </p:nvSpPr>
          <p:spPr>
            <a:xfrm>
              <a:off x="119260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7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2" name="Google Shape;5172;p31"/>
            <p:cNvSpPr/>
            <p:nvPr/>
          </p:nvSpPr>
          <p:spPr>
            <a:xfrm>
              <a:off x="17078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3" name="Google Shape;5173;p31"/>
            <p:cNvSpPr/>
            <p:nvPr/>
          </p:nvSpPr>
          <p:spPr>
            <a:xfrm>
              <a:off x="119260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09" y="0"/>
                  </a:moveTo>
                  <a:cubicBezTo>
                    <a:pt x="75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5" y="4158"/>
                  </a:cubicBezTo>
                  <a:cubicBezTo>
                    <a:pt x="7221" y="3263"/>
                    <a:pt x="4476" y="1850"/>
                    <a:pt x="200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4" name="Google Shape;5174;p31"/>
            <p:cNvSpPr/>
            <p:nvPr/>
          </p:nvSpPr>
          <p:spPr>
            <a:xfrm>
              <a:off x="1192600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08" y="160"/>
                  </a:cubicBezTo>
                  <a:lnTo>
                    <a:pt x="1824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88" y="2726"/>
                    <a:pt x="2174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5" name="Google Shape;5175;p31"/>
            <p:cNvSpPr/>
            <p:nvPr/>
          </p:nvSpPr>
          <p:spPr>
            <a:xfrm>
              <a:off x="1954475" y="4417075"/>
              <a:ext cx="650525" cy="553050"/>
            </a:xfrm>
            <a:custGeom>
              <a:rect b="b" l="l" r="r" t="t"/>
              <a:pathLst>
                <a:path extrusionOk="0" h="22122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1" y="22121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6" name="Google Shape;5176;p31"/>
            <p:cNvSpPr/>
            <p:nvPr/>
          </p:nvSpPr>
          <p:spPr>
            <a:xfrm>
              <a:off x="1954475" y="4449400"/>
              <a:ext cx="613225" cy="520725"/>
            </a:xfrm>
            <a:custGeom>
              <a:rect b="b" l="l" r="r" t="t"/>
              <a:pathLst>
                <a:path extrusionOk="0" h="20829" w="24529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7" name="Google Shape;5177;p31"/>
            <p:cNvSpPr/>
            <p:nvPr/>
          </p:nvSpPr>
          <p:spPr>
            <a:xfrm>
              <a:off x="247020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0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8" name="Google Shape;5178;p31"/>
            <p:cNvSpPr/>
            <p:nvPr/>
          </p:nvSpPr>
          <p:spPr>
            <a:xfrm>
              <a:off x="1954475" y="4488200"/>
              <a:ext cx="612725" cy="481925"/>
            </a:xfrm>
            <a:custGeom>
              <a:rect b="b" l="l" r="r" t="t"/>
              <a:pathLst>
                <a:path extrusionOk="0" h="19277" w="24509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9" name="Google Shape;5179;p31"/>
            <p:cNvSpPr/>
            <p:nvPr/>
          </p:nvSpPr>
          <p:spPr>
            <a:xfrm>
              <a:off x="195447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0" name="Google Shape;5180;p31"/>
            <p:cNvSpPr/>
            <p:nvPr/>
          </p:nvSpPr>
          <p:spPr>
            <a:xfrm>
              <a:off x="2716875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1" name="Google Shape;5181;p31"/>
            <p:cNvSpPr/>
            <p:nvPr/>
          </p:nvSpPr>
          <p:spPr>
            <a:xfrm>
              <a:off x="271687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2" name="Google Shape;5182;p31"/>
            <p:cNvSpPr/>
            <p:nvPr/>
          </p:nvSpPr>
          <p:spPr>
            <a:xfrm>
              <a:off x="323260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3" name="Google Shape;5183;p31"/>
            <p:cNvSpPr/>
            <p:nvPr/>
          </p:nvSpPr>
          <p:spPr>
            <a:xfrm>
              <a:off x="2716875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0"/>
                  </a:moveTo>
                  <a:cubicBezTo>
                    <a:pt x="77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6" y="4158"/>
                  </a:cubicBezTo>
                  <a:cubicBezTo>
                    <a:pt x="7221" y="3263"/>
                    <a:pt x="4476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4" name="Google Shape;5184;p31"/>
            <p:cNvSpPr/>
            <p:nvPr/>
          </p:nvSpPr>
          <p:spPr>
            <a:xfrm>
              <a:off x="2717375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68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5" name="Google Shape;5185;p31"/>
            <p:cNvSpPr/>
            <p:nvPr/>
          </p:nvSpPr>
          <p:spPr>
            <a:xfrm>
              <a:off x="3479750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6" name="Google Shape;5186;p31"/>
            <p:cNvSpPr/>
            <p:nvPr/>
          </p:nvSpPr>
          <p:spPr>
            <a:xfrm>
              <a:off x="3479250" y="4449400"/>
              <a:ext cx="613225" cy="520725"/>
            </a:xfrm>
            <a:custGeom>
              <a:rect b="b" l="l" r="r" t="t"/>
              <a:pathLst>
                <a:path extrusionOk="0" h="20829" w="24529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80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7" name="Google Shape;5187;p31"/>
            <p:cNvSpPr/>
            <p:nvPr/>
          </p:nvSpPr>
          <p:spPr>
            <a:xfrm>
              <a:off x="399497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8" name="Google Shape;5188;p31"/>
            <p:cNvSpPr/>
            <p:nvPr/>
          </p:nvSpPr>
          <p:spPr>
            <a:xfrm>
              <a:off x="3479250" y="4488200"/>
              <a:ext cx="612725" cy="481925"/>
            </a:xfrm>
            <a:custGeom>
              <a:rect b="b" l="l" r="r" t="t"/>
              <a:pathLst>
                <a:path extrusionOk="0" h="19277" w="24509">
                  <a:moveTo>
                    <a:pt x="203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86" y="4158"/>
                  </a:cubicBezTo>
                  <a:cubicBezTo>
                    <a:pt x="7242" y="3263"/>
                    <a:pt x="4477" y="1850"/>
                    <a:pt x="203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9" name="Google Shape;5189;p31"/>
            <p:cNvSpPr/>
            <p:nvPr/>
          </p:nvSpPr>
          <p:spPr>
            <a:xfrm>
              <a:off x="347925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0" name="Google Shape;5190;p31"/>
            <p:cNvSpPr/>
            <p:nvPr/>
          </p:nvSpPr>
          <p:spPr>
            <a:xfrm>
              <a:off x="6528800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1" name="Google Shape;5191;p31"/>
            <p:cNvSpPr/>
            <p:nvPr/>
          </p:nvSpPr>
          <p:spPr>
            <a:xfrm>
              <a:off x="656610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2" name="Google Shape;5192;p31"/>
            <p:cNvSpPr/>
            <p:nvPr/>
          </p:nvSpPr>
          <p:spPr>
            <a:xfrm>
              <a:off x="652880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3" name="Google Shape;5193;p31"/>
            <p:cNvSpPr/>
            <p:nvPr/>
          </p:nvSpPr>
          <p:spPr>
            <a:xfrm>
              <a:off x="656660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0"/>
                  </a:moveTo>
                  <a:cubicBezTo>
                    <a:pt x="20013" y="1850"/>
                    <a:pt x="1726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33" y="1134"/>
                    <a:pt x="22479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4" name="Google Shape;5194;p31"/>
            <p:cNvSpPr/>
            <p:nvPr/>
          </p:nvSpPr>
          <p:spPr>
            <a:xfrm>
              <a:off x="6566600" y="4449400"/>
              <a:ext cx="611725" cy="520725"/>
            </a:xfrm>
            <a:custGeom>
              <a:rect b="b" l="l" r="r" t="t"/>
              <a:pathLst>
                <a:path extrusionOk="0" h="20829" w="24469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00" y="20828"/>
                  </a:lnTo>
                  <a:lnTo>
                    <a:pt x="200" y="6207"/>
                  </a:lnTo>
                  <a:cubicBezTo>
                    <a:pt x="200" y="2885"/>
                    <a:pt x="2885" y="160"/>
                    <a:pt x="6207" y="160"/>
                  </a:cubicBezTo>
                  <a:lnTo>
                    <a:pt x="18461" y="160"/>
                  </a:lnTo>
                  <a:cubicBezTo>
                    <a:pt x="21763" y="160"/>
                    <a:pt x="24469" y="2885"/>
                    <a:pt x="24469" y="6207"/>
                  </a:cubicBezTo>
                  <a:lnTo>
                    <a:pt x="24469" y="6088"/>
                  </a:lnTo>
                  <a:cubicBezTo>
                    <a:pt x="24469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5" name="Google Shape;5195;p31"/>
            <p:cNvSpPr/>
            <p:nvPr/>
          </p:nvSpPr>
          <p:spPr>
            <a:xfrm>
              <a:off x="5766425" y="4417075"/>
              <a:ext cx="650500" cy="553050"/>
            </a:xfrm>
            <a:custGeom>
              <a:rect b="b" l="l" r="r" t="t"/>
              <a:pathLst>
                <a:path extrusionOk="0" h="22122" w="2602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6" name="Google Shape;5196;p31"/>
            <p:cNvSpPr/>
            <p:nvPr/>
          </p:nvSpPr>
          <p:spPr>
            <a:xfrm>
              <a:off x="5803225" y="4449400"/>
              <a:ext cx="613225" cy="520725"/>
            </a:xfrm>
            <a:custGeom>
              <a:rect b="b" l="l" r="r" t="t"/>
              <a:pathLst>
                <a:path extrusionOk="0" h="20829" w="24529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8"/>
                  </a:lnTo>
                  <a:cubicBezTo>
                    <a:pt x="2452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7" name="Google Shape;5197;p31"/>
            <p:cNvSpPr/>
            <p:nvPr/>
          </p:nvSpPr>
          <p:spPr>
            <a:xfrm>
              <a:off x="57664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8" name="Google Shape;5198;p31"/>
            <p:cNvSpPr/>
            <p:nvPr/>
          </p:nvSpPr>
          <p:spPr>
            <a:xfrm>
              <a:off x="5803725" y="4488200"/>
              <a:ext cx="612725" cy="481925"/>
            </a:xfrm>
            <a:custGeom>
              <a:rect b="b" l="l" r="r" t="t"/>
              <a:pathLst>
                <a:path extrusionOk="0" h="19277" w="24509">
                  <a:moveTo>
                    <a:pt x="22479" y="0"/>
                  </a:moveTo>
                  <a:cubicBezTo>
                    <a:pt x="2003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508" y="19276"/>
                  </a:lnTo>
                  <a:lnTo>
                    <a:pt x="24508" y="4536"/>
                  </a:lnTo>
                  <a:cubicBezTo>
                    <a:pt x="2450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9" name="Google Shape;5199;p31"/>
            <p:cNvSpPr/>
            <p:nvPr/>
          </p:nvSpPr>
          <p:spPr>
            <a:xfrm>
              <a:off x="580372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7" y="1"/>
                  </a:moveTo>
                  <a:cubicBezTo>
                    <a:pt x="2745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508" y="2885"/>
                    <a:pt x="24508" y="6207"/>
                  </a:cubicBezTo>
                  <a:lnTo>
                    <a:pt x="24508" y="6088"/>
                  </a:lnTo>
                  <a:cubicBezTo>
                    <a:pt x="24508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0" name="Google Shape;5200;p31"/>
            <p:cNvSpPr/>
            <p:nvPr/>
          </p:nvSpPr>
          <p:spPr>
            <a:xfrm>
              <a:off x="5004025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1" name="Google Shape;5201;p31"/>
            <p:cNvSpPr/>
            <p:nvPr/>
          </p:nvSpPr>
          <p:spPr>
            <a:xfrm>
              <a:off x="504132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2" name="Google Shape;5202;p31"/>
            <p:cNvSpPr/>
            <p:nvPr/>
          </p:nvSpPr>
          <p:spPr>
            <a:xfrm>
              <a:off x="50040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3" name="Google Shape;5203;p31"/>
            <p:cNvSpPr/>
            <p:nvPr/>
          </p:nvSpPr>
          <p:spPr>
            <a:xfrm>
              <a:off x="5041825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0"/>
                  </a:moveTo>
                  <a:cubicBezTo>
                    <a:pt x="20013" y="1850"/>
                    <a:pt x="1724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4" name="Google Shape;5204;p31"/>
            <p:cNvSpPr/>
            <p:nvPr/>
          </p:nvSpPr>
          <p:spPr>
            <a:xfrm>
              <a:off x="5041325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88" y="1"/>
                  </a:moveTo>
                  <a:cubicBezTo>
                    <a:pt x="2726" y="1"/>
                    <a:pt x="21" y="2726"/>
                    <a:pt x="1" y="6088"/>
                  </a:cubicBezTo>
                  <a:lnTo>
                    <a:pt x="1" y="20828"/>
                  </a:lnTo>
                  <a:lnTo>
                    <a:pt x="220" y="20828"/>
                  </a:lnTo>
                  <a:lnTo>
                    <a:pt x="220" y="6207"/>
                  </a:lnTo>
                  <a:cubicBezTo>
                    <a:pt x="220" y="2885"/>
                    <a:pt x="2905" y="160"/>
                    <a:pt x="6227" y="160"/>
                  </a:cubicBezTo>
                  <a:lnTo>
                    <a:pt x="18461" y="160"/>
                  </a:lnTo>
                  <a:cubicBezTo>
                    <a:pt x="21783" y="160"/>
                    <a:pt x="24489" y="2885"/>
                    <a:pt x="24489" y="6207"/>
                  </a:cubicBezTo>
                  <a:lnTo>
                    <a:pt x="24489" y="6088"/>
                  </a:lnTo>
                  <a:cubicBezTo>
                    <a:pt x="2448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5" name="Google Shape;5205;p31"/>
            <p:cNvSpPr/>
            <p:nvPr/>
          </p:nvSpPr>
          <p:spPr>
            <a:xfrm>
              <a:off x="4241650" y="4417075"/>
              <a:ext cx="650500" cy="553050"/>
            </a:xfrm>
            <a:custGeom>
              <a:rect b="b" l="l" r="r" t="t"/>
              <a:pathLst>
                <a:path extrusionOk="0" h="22122" w="2602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6" name="Google Shape;5206;p31"/>
            <p:cNvSpPr/>
            <p:nvPr/>
          </p:nvSpPr>
          <p:spPr>
            <a:xfrm>
              <a:off x="427845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7" name="Google Shape;5207;p31"/>
            <p:cNvSpPr/>
            <p:nvPr/>
          </p:nvSpPr>
          <p:spPr>
            <a:xfrm>
              <a:off x="424165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8" name="Google Shape;5208;p31"/>
            <p:cNvSpPr/>
            <p:nvPr/>
          </p:nvSpPr>
          <p:spPr>
            <a:xfrm>
              <a:off x="427895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0"/>
                  </a:moveTo>
                  <a:cubicBezTo>
                    <a:pt x="2001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4536"/>
                  </a:lnTo>
                  <a:cubicBezTo>
                    <a:pt x="2448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9" name="Google Shape;5209;p31"/>
            <p:cNvSpPr/>
            <p:nvPr/>
          </p:nvSpPr>
          <p:spPr>
            <a:xfrm>
              <a:off x="4278950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87" y="1"/>
                  </a:moveTo>
                  <a:cubicBezTo>
                    <a:pt x="274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488" y="2885"/>
                    <a:pt x="24488" y="6207"/>
                  </a:cubicBezTo>
                  <a:lnTo>
                    <a:pt x="24488" y="6088"/>
                  </a:lnTo>
                  <a:cubicBezTo>
                    <a:pt x="2448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0" name="Google Shape;5210;p31"/>
            <p:cNvSpPr/>
            <p:nvPr/>
          </p:nvSpPr>
          <p:spPr>
            <a:xfrm>
              <a:off x="810650" y="4622475"/>
              <a:ext cx="650525" cy="553525"/>
            </a:xfrm>
            <a:custGeom>
              <a:rect b="b" l="l" r="r" t="t"/>
              <a:pathLst>
                <a:path extrusionOk="0" h="22141" w="26021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1" name="Google Shape;5211;p31"/>
            <p:cNvSpPr/>
            <p:nvPr/>
          </p:nvSpPr>
          <p:spPr>
            <a:xfrm>
              <a:off x="810650" y="4654800"/>
              <a:ext cx="613225" cy="521200"/>
            </a:xfrm>
            <a:custGeom>
              <a:rect b="b" l="l" r="r" t="t"/>
              <a:pathLst>
                <a:path extrusionOk="0" h="20848" w="24529">
                  <a:moveTo>
                    <a:pt x="608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2" name="Google Shape;5212;p31"/>
            <p:cNvSpPr/>
            <p:nvPr/>
          </p:nvSpPr>
          <p:spPr>
            <a:xfrm>
              <a:off x="132687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1" y="1"/>
                  </a:moveTo>
                  <a:cubicBezTo>
                    <a:pt x="5073" y="1017"/>
                    <a:pt x="4886" y="1406"/>
                    <a:pt x="4527" y="1406"/>
                  </a:cubicBezTo>
                  <a:cubicBezTo>
                    <a:pt x="4358" y="1406"/>
                    <a:pt x="4152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3" name="Google Shape;5213;p31"/>
            <p:cNvSpPr/>
            <p:nvPr/>
          </p:nvSpPr>
          <p:spPr>
            <a:xfrm>
              <a:off x="810650" y="47294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0"/>
                  </a:moveTo>
                  <a:cubicBezTo>
                    <a:pt x="777" y="111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53" y="5709"/>
                    <a:pt x="14880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4" name="Google Shape;5214;p31"/>
            <p:cNvSpPr/>
            <p:nvPr/>
          </p:nvSpPr>
          <p:spPr>
            <a:xfrm>
              <a:off x="811150" y="4654800"/>
              <a:ext cx="612725" cy="521200"/>
            </a:xfrm>
            <a:custGeom>
              <a:rect b="b" l="l" r="r" t="t"/>
              <a:pathLst>
                <a:path extrusionOk="0" h="20848" w="24509">
                  <a:moveTo>
                    <a:pt x="606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469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5" name="Google Shape;5215;p31"/>
            <p:cNvSpPr/>
            <p:nvPr/>
          </p:nvSpPr>
          <p:spPr>
            <a:xfrm>
              <a:off x="1573050" y="4622475"/>
              <a:ext cx="650000" cy="553525"/>
            </a:xfrm>
            <a:custGeom>
              <a:rect b="b" l="l" r="r" t="t"/>
              <a:pathLst>
                <a:path extrusionOk="0" h="22141" w="2600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6" name="Google Shape;5216;p31"/>
            <p:cNvSpPr/>
            <p:nvPr/>
          </p:nvSpPr>
          <p:spPr>
            <a:xfrm>
              <a:off x="1573550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08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7" name="Google Shape;5217;p31"/>
            <p:cNvSpPr/>
            <p:nvPr/>
          </p:nvSpPr>
          <p:spPr>
            <a:xfrm>
              <a:off x="208875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2" y="1"/>
                  </a:moveTo>
                  <a:cubicBezTo>
                    <a:pt x="5087" y="1017"/>
                    <a:pt x="4904" y="1406"/>
                    <a:pt x="4540" y="1406"/>
                  </a:cubicBezTo>
                  <a:cubicBezTo>
                    <a:pt x="4369" y="1406"/>
                    <a:pt x="4159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8" name="Google Shape;5218;p31"/>
            <p:cNvSpPr/>
            <p:nvPr/>
          </p:nvSpPr>
          <p:spPr>
            <a:xfrm>
              <a:off x="1573550" y="4693575"/>
              <a:ext cx="612200" cy="481925"/>
            </a:xfrm>
            <a:custGeom>
              <a:rect b="b" l="l" r="r" t="t"/>
              <a:pathLst>
                <a:path extrusionOk="0" h="19277" w="24488">
                  <a:moveTo>
                    <a:pt x="200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2" y="5690"/>
                    <a:pt x="14860" y="5571"/>
                    <a:pt x="10165" y="4159"/>
                  </a:cubicBezTo>
                  <a:cubicBezTo>
                    <a:pt x="7241" y="326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9" name="Google Shape;5219;p31"/>
            <p:cNvSpPr/>
            <p:nvPr/>
          </p:nvSpPr>
          <p:spPr>
            <a:xfrm>
              <a:off x="1573550" y="4654800"/>
              <a:ext cx="612200" cy="521200"/>
            </a:xfrm>
            <a:custGeom>
              <a:rect b="b" l="l" r="r" t="t"/>
              <a:pathLst>
                <a:path extrusionOk="0" h="20848" w="24488">
                  <a:moveTo>
                    <a:pt x="6067" y="0"/>
                  </a:moveTo>
                  <a:cubicBezTo>
                    <a:pt x="2706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06" y="179"/>
                    <a:pt x="600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0" name="Google Shape;5220;p31"/>
            <p:cNvSpPr/>
            <p:nvPr/>
          </p:nvSpPr>
          <p:spPr>
            <a:xfrm>
              <a:off x="2335925" y="4622475"/>
              <a:ext cx="650025" cy="553525"/>
            </a:xfrm>
            <a:custGeom>
              <a:rect b="b" l="l" r="r" t="t"/>
              <a:pathLst>
                <a:path extrusionOk="0" h="22141" w="26001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1" name="Google Shape;5221;p31"/>
            <p:cNvSpPr/>
            <p:nvPr/>
          </p:nvSpPr>
          <p:spPr>
            <a:xfrm>
              <a:off x="2335925" y="4654800"/>
              <a:ext cx="612725" cy="521200"/>
            </a:xfrm>
            <a:custGeom>
              <a:rect b="b" l="l" r="r" t="t"/>
              <a:pathLst>
                <a:path extrusionOk="0" h="20848" w="24509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2" name="Google Shape;5222;p31"/>
            <p:cNvSpPr/>
            <p:nvPr/>
          </p:nvSpPr>
          <p:spPr>
            <a:xfrm>
              <a:off x="285165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1" y="1"/>
                  </a:moveTo>
                  <a:cubicBezTo>
                    <a:pt x="5087" y="1017"/>
                    <a:pt x="4904" y="1406"/>
                    <a:pt x="4539" y="1406"/>
                  </a:cubicBezTo>
                  <a:cubicBezTo>
                    <a:pt x="4369" y="1406"/>
                    <a:pt x="4159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3" name="Google Shape;5223;p31"/>
            <p:cNvSpPr/>
            <p:nvPr/>
          </p:nvSpPr>
          <p:spPr>
            <a:xfrm>
              <a:off x="2335925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1"/>
                  </a:moveTo>
                  <a:cubicBezTo>
                    <a:pt x="757" y="1115"/>
                    <a:pt x="1" y="2706"/>
                    <a:pt x="1" y="4517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3" y="5690"/>
                    <a:pt x="14860" y="5571"/>
                    <a:pt x="10166" y="4159"/>
                  </a:cubicBezTo>
                  <a:cubicBezTo>
                    <a:pt x="7222" y="326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4" name="Google Shape;5224;p31"/>
            <p:cNvSpPr/>
            <p:nvPr/>
          </p:nvSpPr>
          <p:spPr>
            <a:xfrm>
              <a:off x="2335925" y="4654800"/>
              <a:ext cx="612225" cy="521200"/>
            </a:xfrm>
            <a:custGeom>
              <a:rect b="b" l="l" r="r" t="t"/>
              <a:pathLst>
                <a:path extrusionOk="0" h="20848" w="24489">
                  <a:moveTo>
                    <a:pt x="6068" y="0"/>
                  </a:moveTo>
                  <a:cubicBezTo>
                    <a:pt x="270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5" name="Google Shape;5225;p31"/>
            <p:cNvSpPr/>
            <p:nvPr/>
          </p:nvSpPr>
          <p:spPr>
            <a:xfrm>
              <a:off x="3097825" y="4622475"/>
              <a:ext cx="650500" cy="553525"/>
            </a:xfrm>
            <a:custGeom>
              <a:rect b="b" l="l" r="r" t="t"/>
              <a:pathLst>
                <a:path extrusionOk="0" h="22141" w="2602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6" name="Google Shape;5226;p31"/>
            <p:cNvSpPr/>
            <p:nvPr/>
          </p:nvSpPr>
          <p:spPr>
            <a:xfrm>
              <a:off x="3097825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7" name="Google Shape;5227;p31"/>
            <p:cNvSpPr/>
            <p:nvPr/>
          </p:nvSpPr>
          <p:spPr>
            <a:xfrm>
              <a:off x="361402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2" y="1"/>
                  </a:moveTo>
                  <a:cubicBezTo>
                    <a:pt x="5074" y="1017"/>
                    <a:pt x="4886" y="1406"/>
                    <a:pt x="4527" y="1406"/>
                  </a:cubicBezTo>
                  <a:cubicBezTo>
                    <a:pt x="4359" y="1406"/>
                    <a:pt x="4153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8" name="Google Shape;5228;p31"/>
            <p:cNvSpPr/>
            <p:nvPr/>
          </p:nvSpPr>
          <p:spPr>
            <a:xfrm>
              <a:off x="3098325" y="4693575"/>
              <a:ext cx="612700" cy="481925"/>
            </a:xfrm>
            <a:custGeom>
              <a:rect b="b" l="l" r="r" t="t"/>
              <a:pathLst>
                <a:path extrusionOk="0" h="19277" w="24508">
                  <a:moveTo>
                    <a:pt x="202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60"/>
                  </a:lnTo>
                  <a:cubicBezTo>
                    <a:pt x="20052" y="5690"/>
                    <a:pt x="14880" y="5571"/>
                    <a:pt x="10185" y="4159"/>
                  </a:cubicBezTo>
                  <a:cubicBezTo>
                    <a:pt x="7241" y="3263"/>
                    <a:pt x="4476" y="183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9" name="Google Shape;5229;p31"/>
            <p:cNvSpPr/>
            <p:nvPr/>
          </p:nvSpPr>
          <p:spPr>
            <a:xfrm>
              <a:off x="3098325" y="4654800"/>
              <a:ext cx="612700" cy="521200"/>
            </a:xfrm>
            <a:custGeom>
              <a:rect b="b" l="l" r="r" t="t"/>
              <a:pathLst>
                <a:path extrusionOk="0" h="20848" w="24508">
                  <a:moveTo>
                    <a:pt x="606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25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50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0" name="Google Shape;5230;p31"/>
            <p:cNvSpPr/>
            <p:nvPr/>
          </p:nvSpPr>
          <p:spPr>
            <a:xfrm>
              <a:off x="6147875" y="4622475"/>
              <a:ext cx="650000" cy="553525"/>
            </a:xfrm>
            <a:custGeom>
              <a:rect b="b" l="l" r="r" t="t"/>
              <a:pathLst>
                <a:path extrusionOk="0" h="22141" w="2600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1" name="Google Shape;5231;p31"/>
            <p:cNvSpPr/>
            <p:nvPr/>
          </p:nvSpPr>
          <p:spPr>
            <a:xfrm>
              <a:off x="6184175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10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2" name="Google Shape;5232;p31"/>
            <p:cNvSpPr/>
            <p:nvPr/>
          </p:nvSpPr>
          <p:spPr>
            <a:xfrm>
              <a:off x="614787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3" y="1320"/>
                    <a:pt x="1002" y="1406"/>
                    <a:pt x="832" y="1406"/>
                  </a:cubicBezTo>
                  <a:cubicBezTo>
                    <a:pt x="468" y="1406"/>
                    <a:pt x="285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3" name="Google Shape;5233;p31"/>
            <p:cNvSpPr/>
            <p:nvPr/>
          </p:nvSpPr>
          <p:spPr>
            <a:xfrm>
              <a:off x="6185150" y="47294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80" y="0"/>
                  </a:moveTo>
                  <a:cubicBezTo>
                    <a:pt x="20013" y="1850"/>
                    <a:pt x="17248" y="3263"/>
                    <a:pt x="14324" y="4158"/>
                  </a:cubicBezTo>
                  <a:cubicBezTo>
                    <a:pt x="9609" y="5570"/>
                    <a:pt x="443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4" name="Google Shape;5234;p31"/>
            <p:cNvSpPr/>
            <p:nvPr/>
          </p:nvSpPr>
          <p:spPr>
            <a:xfrm>
              <a:off x="6184675" y="4654800"/>
              <a:ext cx="612700" cy="521200"/>
            </a:xfrm>
            <a:custGeom>
              <a:rect b="b" l="l" r="r" t="t"/>
              <a:pathLst>
                <a:path extrusionOk="0" h="20848" w="24508">
                  <a:moveTo>
                    <a:pt x="6107" y="0"/>
                  </a:moveTo>
                  <a:cubicBezTo>
                    <a:pt x="2745" y="0"/>
                    <a:pt x="2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802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5" name="Google Shape;5235;p31"/>
            <p:cNvSpPr/>
            <p:nvPr/>
          </p:nvSpPr>
          <p:spPr>
            <a:xfrm>
              <a:off x="5385475" y="4622475"/>
              <a:ext cx="650525" cy="553525"/>
            </a:xfrm>
            <a:custGeom>
              <a:rect b="b" l="l" r="r" t="t"/>
              <a:pathLst>
                <a:path extrusionOk="0" h="22141" w="2602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6" name="Google Shape;5236;p31"/>
            <p:cNvSpPr/>
            <p:nvPr/>
          </p:nvSpPr>
          <p:spPr>
            <a:xfrm>
              <a:off x="5422275" y="4654800"/>
              <a:ext cx="612725" cy="521200"/>
            </a:xfrm>
            <a:custGeom>
              <a:rect b="b" l="l" r="r" t="t"/>
              <a:pathLst>
                <a:path extrusionOk="0" h="20848" w="24509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7" name="Google Shape;5237;p31"/>
            <p:cNvSpPr/>
            <p:nvPr/>
          </p:nvSpPr>
          <p:spPr>
            <a:xfrm>
              <a:off x="538547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2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8" name="Google Shape;5238;p31"/>
            <p:cNvSpPr/>
            <p:nvPr/>
          </p:nvSpPr>
          <p:spPr>
            <a:xfrm>
              <a:off x="5422775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31"/>
                    <a:pt x="17267" y="3263"/>
                    <a:pt x="14323" y="4159"/>
                  </a:cubicBezTo>
                  <a:cubicBezTo>
                    <a:pt x="9629" y="5571"/>
                    <a:pt x="4456" y="5690"/>
                    <a:pt x="0" y="7660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9" name="Google Shape;5239;p31"/>
            <p:cNvSpPr/>
            <p:nvPr/>
          </p:nvSpPr>
          <p:spPr>
            <a:xfrm>
              <a:off x="5422775" y="4654800"/>
              <a:ext cx="611725" cy="521200"/>
            </a:xfrm>
            <a:custGeom>
              <a:rect b="b" l="l" r="r" t="t"/>
              <a:pathLst>
                <a:path extrusionOk="0" h="20848" w="24469">
                  <a:moveTo>
                    <a:pt x="6068" y="0"/>
                  </a:moveTo>
                  <a:cubicBezTo>
                    <a:pt x="2706" y="0"/>
                    <a:pt x="0" y="2726"/>
                    <a:pt x="0" y="6107"/>
                  </a:cubicBezTo>
                  <a:lnTo>
                    <a:pt x="0" y="20848"/>
                  </a:lnTo>
                  <a:lnTo>
                    <a:pt x="199" y="20848"/>
                  </a:lnTo>
                  <a:lnTo>
                    <a:pt x="199" y="6227"/>
                  </a:lnTo>
                  <a:cubicBezTo>
                    <a:pt x="199" y="2885"/>
                    <a:pt x="2885" y="179"/>
                    <a:pt x="6207" y="179"/>
                  </a:cubicBezTo>
                  <a:lnTo>
                    <a:pt x="18441" y="179"/>
                  </a:lnTo>
                  <a:cubicBezTo>
                    <a:pt x="21763" y="179"/>
                    <a:pt x="24468" y="2885"/>
                    <a:pt x="24468" y="6227"/>
                  </a:cubicBezTo>
                  <a:lnTo>
                    <a:pt x="24468" y="6107"/>
                  </a:lnTo>
                  <a:cubicBezTo>
                    <a:pt x="24468" y="274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0" name="Google Shape;5240;p31"/>
            <p:cNvSpPr/>
            <p:nvPr/>
          </p:nvSpPr>
          <p:spPr>
            <a:xfrm>
              <a:off x="4622600" y="4622475"/>
              <a:ext cx="650500" cy="553525"/>
            </a:xfrm>
            <a:custGeom>
              <a:rect b="b" l="l" r="r" t="t"/>
              <a:pathLst>
                <a:path extrusionOk="0" h="22141" w="2602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1" name="Google Shape;5241;p31"/>
            <p:cNvSpPr/>
            <p:nvPr/>
          </p:nvSpPr>
          <p:spPr>
            <a:xfrm>
              <a:off x="4659900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2" name="Google Shape;5242;p31"/>
            <p:cNvSpPr/>
            <p:nvPr/>
          </p:nvSpPr>
          <p:spPr>
            <a:xfrm>
              <a:off x="462260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9" y="1320"/>
                    <a:pt x="1013" y="1406"/>
                    <a:pt x="845" y="1406"/>
                  </a:cubicBezTo>
                  <a:cubicBezTo>
                    <a:pt x="486" y="1406"/>
                    <a:pt x="298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3" name="Google Shape;5243;p31"/>
            <p:cNvSpPr/>
            <p:nvPr/>
          </p:nvSpPr>
          <p:spPr>
            <a:xfrm>
              <a:off x="4660875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60" y="1"/>
                  </a:moveTo>
                  <a:cubicBezTo>
                    <a:pt x="20013" y="1831"/>
                    <a:pt x="17248" y="3263"/>
                    <a:pt x="14324" y="4159"/>
                  </a:cubicBezTo>
                  <a:cubicBezTo>
                    <a:pt x="9609" y="5571"/>
                    <a:pt x="4437" y="5690"/>
                    <a:pt x="1" y="7660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17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4" name="Google Shape;5244;p31"/>
            <p:cNvSpPr/>
            <p:nvPr/>
          </p:nvSpPr>
          <p:spPr>
            <a:xfrm>
              <a:off x="4659900" y="4654800"/>
              <a:ext cx="612700" cy="521200"/>
            </a:xfrm>
            <a:custGeom>
              <a:rect b="b" l="l" r="r" t="t"/>
              <a:pathLst>
                <a:path extrusionOk="0" h="20848" w="24508">
                  <a:moveTo>
                    <a:pt x="6107" y="0"/>
                  </a:moveTo>
                  <a:cubicBezTo>
                    <a:pt x="2745" y="0"/>
                    <a:pt x="4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783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5" name="Google Shape;5245;p31"/>
            <p:cNvSpPr/>
            <p:nvPr/>
          </p:nvSpPr>
          <p:spPr>
            <a:xfrm>
              <a:off x="3860700" y="4622475"/>
              <a:ext cx="650025" cy="553525"/>
            </a:xfrm>
            <a:custGeom>
              <a:rect b="b" l="l" r="r" t="t"/>
              <a:pathLst>
                <a:path extrusionOk="0" h="22141" w="2600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6" name="Google Shape;5246;p31"/>
            <p:cNvSpPr/>
            <p:nvPr/>
          </p:nvSpPr>
          <p:spPr>
            <a:xfrm>
              <a:off x="3897000" y="4654800"/>
              <a:ext cx="613225" cy="521200"/>
            </a:xfrm>
            <a:custGeom>
              <a:rect b="b" l="l" r="r" t="t"/>
              <a:pathLst>
                <a:path extrusionOk="0" h="20848" w="24529">
                  <a:moveTo>
                    <a:pt x="610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7" name="Google Shape;5247;p31"/>
            <p:cNvSpPr/>
            <p:nvPr/>
          </p:nvSpPr>
          <p:spPr>
            <a:xfrm>
              <a:off x="386070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3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8" name="Google Shape;5248;p31"/>
            <p:cNvSpPr/>
            <p:nvPr/>
          </p:nvSpPr>
          <p:spPr>
            <a:xfrm>
              <a:off x="3898000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31"/>
                    <a:pt x="17247" y="3263"/>
                    <a:pt x="14323" y="4159"/>
                  </a:cubicBezTo>
                  <a:cubicBezTo>
                    <a:pt x="9629" y="5571"/>
                    <a:pt x="4456" y="5690"/>
                    <a:pt x="1" y="7660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9" name="Google Shape;5249;p31"/>
            <p:cNvSpPr/>
            <p:nvPr/>
          </p:nvSpPr>
          <p:spPr>
            <a:xfrm>
              <a:off x="3898000" y="4654800"/>
              <a:ext cx="612225" cy="521200"/>
            </a:xfrm>
            <a:custGeom>
              <a:rect b="b" l="l" r="r" t="t"/>
              <a:pathLst>
                <a:path extrusionOk="0" h="20848" w="24489">
                  <a:moveTo>
                    <a:pt x="6088" y="0"/>
                  </a:moveTo>
                  <a:cubicBezTo>
                    <a:pt x="2726" y="0"/>
                    <a:pt x="1" y="2726"/>
                    <a:pt x="1" y="6107"/>
                  </a:cubicBezTo>
                  <a:lnTo>
                    <a:pt x="1" y="20848"/>
                  </a:lnTo>
                  <a:lnTo>
                    <a:pt x="219" y="20848"/>
                  </a:lnTo>
                  <a:lnTo>
                    <a:pt x="219" y="6227"/>
                  </a:lnTo>
                  <a:cubicBezTo>
                    <a:pt x="219" y="2885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5"/>
                    <a:pt x="24488" y="6227"/>
                  </a:cubicBezTo>
                  <a:lnTo>
                    <a:pt x="24488" y="6107"/>
                  </a:lnTo>
                  <a:cubicBezTo>
                    <a:pt x="2448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0" name="Google Shape;5250;p31"/>
            <p:cNvSpPr/>
            <p:nvPr/>
          </p:nvSpPr>
          <p:spPr>
            <a:xfrm>
              <a:off x="429225" y="4827850"/>
              <a:ext cx="650000" cy="758450"/>
            </a:xfrm>
            <a:custGeom>
              <a:rect b="b" l="l" r="r" t="t"/>
              <a:pathLst>
                <a:path extrusionOk="0" h="30338" w="2600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1" name="Google Shape;5251;p31"/>
            <p:cNvSpPr/>
            <p:nvPr/>
          </p:nvSpPr>
          <p:spPr>
            <a:xfrm>
              <a:off x="42970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2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2" name="Google Shape;5252;p31"/>
            <p:cNvSpPr/>
            <p:nvPr/>
          </p:nvSpPr>
          <p:spPr>
            <a:xfrm>
              <a:off x="9449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3" name="Google Shape;5253;p31"/>
            <p:cNvSpPr/>
            <p:nvPr/>
          </p:nvSpPr>
          <p:spPr>
            <a:xfrm>
              <a:off x="42970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7659"/>
                  </a:lnTo>
                  <a:cubicBezTo>
                    <a:pt x="2003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4" name="Google Shape;5254;p31"/>
            <p:cNvSpPr/>
            <p:nvPr/>
          </p:nvSpPr>
          <p:spPr>
            <a:xfrm>
              <a:off x="430200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489" y="29043"/>
                  </a:lnTo>
                  <a:lnTo>
                    <a:pt x="24489" y="6087"/>
                  </a:lnTo>
                  <a:cubicBezTo>
                    <a:pt x="2446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5" name="Google Shape;5255;p31"/>
            <p:cNvSpPr/>
            <p:nvPr/>
          </p:nvSpPr>
          <p:spPr>
            <a:xfrm>
              <a:off x="1191600" y="4827850"/>
              <a:ext cx="650525" cy="758450"/>
            </a:xfrm>
            <a:custGeom>
              <a:rect b="b" l="l" r="r" t="t"/>
              <a:pathLst>
                <a:path extrusionOk="0" h="30338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6" name="Google Shape;5256;p31"/>
            <p:cNvSpPr/>
            <p:nvPr/>
          </p:nvSpPr>
          <p:spPr>
            <a:xfrm>
              <a:off x="119260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7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7" name="Google Shape;5257;p31"/>
            <p:cNvSpPr/>
            <p:nvPr/>
          </p:nvSpPr>
          <p:spPr>
            <a:xfrm>
              <a:off x="17078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8" name="Google Shape;5258;p31"/>
            <p:cNvSpPr/>
            <p:nvPr/>
          </p:nvSpPr>
          <p:spPr>
            <a:xfrm>
              <a:off x="119260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009" y="1"/>
                  </a:moveTo>
                  <a:cubicBezTo>
                    <a:pt x="75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5" y="4138"/>
                  </a:cubicBezTo>
                  <a:cubicBezTo>
                    <a:pt x="7221" y="324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9" name="Google Shape;5259;p31"/>
            <p:cNvSpPr/>
            <p:nvPr/>
          </p:nvSpPr>
          <p:spPr>
            <a:xfrm>
              <a:off x="1192600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88" y="2725"/>
                    <a:pt x="2174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0" name="Google Shape;5260;p31"/>
            <p:cNvSpPr/>
            <p:nvPr/>
          </p:nvSpPr>
          <p:spPr>
            <a:xfrm>
              <a:off x="1954475" y="4827850"/>
              <a:ext cx="650525" cy="758450"/>
            </a:xfrm>
            <a:custGeom>
              <a:rect b="b" l="l" r="r" t="t"/>
              <a:pathLst>
                <a:path extrusionOk="0" h="30338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1" y="30337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1" name="Google Shape;5261;p31"/>
            <p:cNvSpPr/>
            <p:nvPr/>
          </p:nvSpPr>
          <p:spPr>
            <a:xfrm>
              <a:off x="1954475" y="4860200"/>
              <a:ext cx="613225" cy="726100"/>
            </a:xfrm>
            <a:custGeom>
              <a:rect b="b" l="l" r="r" t="t"/>
              <a:pathLst>
                <a:path extrusionOk="0" h="29044" w="24529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2" name="Google Shape;5262;p31"/>
            <p:cNvSpPr/>
            <p:nvPr/>
          </p:nvSpPr>
          <p:spPr>
            <a:xfrm>
              <a:off x="247020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3" name="Google Shape;5263;p31"/>
            <p:cNvSpPr/>
            <p:nvPr/>
          </p:nvSpPr>
          <p:spPr>
            <a:xfrm>
              <a:off x="1954475" y="4899475"/>
              <a:ext cx="612725" cy="687325"/>
            </a:xfrm>
            <a:custGeom>
              <a:rect b="b" l="l" r="r" t="t"/>
              <a:pathLst>
                <a:path extrusionOk="0" h="27493" w="24509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4" name="Google Shape;5264;p31"/>
            <p:cNvSpPr/>
            <p:nvPr/>
          </p:nvSpPr>
          <p:spPr>
            <a:xfrm>
              <a:off x="195447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5" name="Google Shape;5265;p31"/>
            <p:cNvSpPr/>
            <p:nvPr/>
          </p:nvSpPr>
          <p:spPr>
            <a:xfrm>
              <a:off x="2716875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6" name="Google Shape;5266;p31"/>
            <p:cNvSpPr/>
            <p:nvPr/>
          </p:nvSpPr>
          <p:spPr>
            <a:xfrm>
              <a:off x="271687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7" name="Google Shape;5267;p31"/>
            <p:cNvSpPr/>
            <p:nvPr/>
          </p:nvSpPr>
          <p:spPr>
            <a:xfrm>
              <a:off x="323260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8" name="Google Shape;5268;p31"/>
            <p:cNvSpPr/>
            <p:nvPr/>
          </p:nvSpPr>
          <p:spPr>
            <a:xfrm>
              <a:off x="2716875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010" y="1"/>
                  </a:moveTo>
                  <a:cubicBezTo>
                    <a:pt x="77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6" y="4138"/>
                  </a:cubicBezTo>
                  <a:cubicBezTo>
                    <a:pt x="7221" y="324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9" name="Google Shape;5269;p31"/>
            <p:cNvSpPr/>
            <p:nvPr/>
          </p:nvSpPr>
          <p:spPr>
            <a:xfrm>
              <a:off x="2717375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0" name="Google Shape;5270;p31"/>
            <p:cNvSpPr/>
            <p:nvPr/>
          </p:nvSpPr>
          <p:spPr>
            <a:xfrm>
              <a:off x="3479750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1" name="Google Shape;5271;p31"/>
            <p:cNvSpPr/>
            <p:nvPr/>
          </p:nvSpPr>
          <p:spPr>
            <a:xfrm>
              <a:off x="3479250" y="4860200"/>
              <a:ext cx="613225" cy="726100"/>
            </a:xfrm>
            <a:custGeom>
              <a:rect b="b" l="l" r="r" t="t"/>
              <a:pathLst>
                <a:path extrusionOk="0" h="29044" w="24529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2" name="Google Shape;5272;p31"/>
            <p:cNvSpPr/>
            <p:nvPr/>
          </p:nvSpPr>
          <p:spPr>
            <a:xfrm>
              <a:off x="399497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3" name="Google Shape;5273;p31"/>
            <p:cNvSpPr/>
            <p:nvPr/>
          </p:nvSpPr>
          <p:spPr>
            <a:xfrm>
              <a:off x="3479250" y="4899475"/>
              <a:ext cx="612725" cy="687325"/>
            </a:xfrm>
            <a:custGeom>
              <a:rect b="b" l="l" r="r" t="t"/>
              <a:pathLst>
                <a:path extrusionOk="0" h="27493" w="24509">
                  <a:moveTo>
                    <a:pt x="203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86" y="4138"/>
                  </a:cubicBezTo>
                  <a:cubicBezTo>
                    <a:pt x="7242" y="3243"/>
                    <a:pt x="4477" y="1831"/>
                    <a:pt x="203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4" name="Google Shape;5274;p31"/>
            <p:cNvSpPr/>
            <p:nvPr/>
          </p:nvSpPr>
          <p:spPr>
            <a:xfrm>
              <a:off x="347925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5" name="Google Shape;5275;p31"/>
            <p:cNvSpPr/>
            <p:nvPr/>
          </p:nvSpPr>
          <p:spPr>
            <a:xfrm>
              <a:off x="6528800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6" name="Google Shape;5276;p31"/>
            <p:cNvSpPr/>
            <p:nvPr/>
          </p:nvSpPr>
          <p:spPr>
            <a:xfrm>
              <a:off x="656610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7" name="Google Shape;5277;p31"/>
            <p:cNvSpPr/>
            <p:nvPr/>
          </p:nvSpPr>
          <p:spPr>
            <a:xfrm>
              <a:off x="652880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8" name="Google Shape;5278;p31"/>
            <p:cNvSpPr/>
            <p:nvPr/>
          </p:nvSpPr>
          <p:spPr>
            <a:xfrm>
              <a:off x="656660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2479" y="1"/>
                  </a:moveTo>
                  <a:cubicBezTo>
                    <a:pt x="20013" y="1831"/>
                    <a:pt x="1726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33" y="1115"/>
                    <a:pt x="22479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9" name="Google Shape;5279;p31"/>
            <p:cNvSpPr/>
            <p:nvPr/>
          </p:nvSpPr>
          <p:spPr>
            <a:xfrm>
              <a:off x="6566600" y="4860200"/>
              <a:ext cx="611725" cy="726100"/>
            </a:xfrm>
            <a:custGeom>
              <a:rect b="b" l="l" r="r" t="t"/>
              <a:pathLst>
                <a:path extrusionOk="0" h="29044" w="24469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00" y="29043"/>
                  </a:lnTo>
                  <a:lnTo>
                    <a:pt x="200" y="6207"/>
                  </a:lnTo>
                  <a:cubicBezTo>
                    <a:pt x="200" y="2884"/>
                    <a:pt x="2885" y="179"/>
                    <a:pt x="6207" y="179"/>
                  </a:cubicBezTo>
                  <a:lnTo>
                    <a:pt x="18461" y="179"/>
                  </a:lnTo>
                  <a:cubicBezTo>
                    <a:pt x="21763" y="179"/>
                    <a:pt x="24469" y="2884"/>
                    <a:pt x="24469" y="6207"/>
                  </a:cubicBezTo>
                  <a:lnTo>
                    <a:pt x="24469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0" name="Google Shape;5280;p31"/>
            <p:cNvSpPr/>
            <p:nvPr/>
          </p:nvSpPr>
          <p:spPr>
            <a:xfrm>
              <a:off x="5766425" y="4827850"/>
              <a:ext cx="650500" cy="758450"/>
            </a:xfrm>
            <a:custGeom>
              <a:rect b="b" l="l" r="r" t="t"/>
              <a:pathLst>
                <a:path extrusionOk="0" h="30338" w="2602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1" name="Google Shape;5281;p31"/>
            <p:cNvSpPr/>
            <p:nvPr/>
          </p:nvSpPr>
          <p:spPr>
            <a:xfrm>
              <a:off x="5803225" y="4860200"/>
              <a:ext cx="613225" cy="726100"/>
            </a:xfrm>
            <a:custGeom>
              <a:rect b="b" l="l" r="r" t="t"/>
              <a:pathLst>
                <a:path extrusionOk="0" h="29044" w="24529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28" y="29043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2" name="Google Shape;5282;p31"/>
            <p:cNvSpPr/>
            <p:nvPr/>
          </p:nvSpPr>
          <p:spPr>
            <a:xfrm>
              <a:off x="57664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3" name="Google Shape;5283;p31"/>
            <p:cNvSpPr/>
            <p:nvPr/>
          </p:nvSpPr>
          <p:spPr>
            <a:xfrm>
              <a:off x="5803725" y="4899475"/>
              <a:ext cx="612725" cy="687325"/>
            </a:xfrm>
            <a:custGeom>
              <a:rect b="b" l="l" r="r" t="t"/>
              <a:pathLst>
                <a:path extrusionOk="0" h="27493" w="24509">
                  <a:moveTo>
                    <a:pt x="22479" y="1"/>
                  </a:moveTo>
                  <a:cubicBezTo>
                    <a:pt x="2003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508" y="27492"/>
                  </a:lnTo>
                  <a:lnTo>
                    <a:pt x="24508" y="4516"/>
                  </a:lnTo>
                  <a:cubicBezTo>
                    <a:pt x="2450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4" name="Google Shape;5284;p31"/>
            <p:cNvSpPr/>
            <p:nvPr/>
          </p:nvSpPr>
          <p:spPr>
            <a:xfrm>
              <a:off x="580372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508" y="2884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5" name="Google Shape;5285;p31"/>
            <p:cNvSpPr/>
            <p:nvPr/>
          </p:nvSpPr>
          <p:spPr>
            <a:xfrm>
              <a:off x="5004025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6" name="Google Shape;5286;p31"/>
            <p:cNvSpPr/>
            <p:nvPr/>
          </p:nvSpPr>
          <p:spPr>
            <a:xfrm>
              <a:off x="504132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7" name="Google Shape;5287;p31"/>
            <p:cNvSpPr/>
            <p:nvPr/>
          </p:nvSpPr>
          <p:spPr>
            <a:xfrm>
              <a:off x="50040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8" name="Google Shape;5288;p31"/>
            <p:cNvSpPr/>
            <p:nvPr/>
          </p:nvSpPr>
          <p:spPr>
            <a:xfrm>
              <a:off x="5041825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2479" y="1"/>
                  </a:moveTo>
                  <a:cubicBezTo>
                    <a:pt x="20013" y="1831"/>
                    <a:pt x="1724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9" name="Google Shape;5289;p31"/>
            <p:cNvSpPr/>
            <p:nvPr/>
          </p:nvSpPr>
          <p:spPr>
            <a:xfrm>
              <a:off x="5041325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88" y="0"/>
                  </a:moveTo>
                  <a:cubicBezTo>
                    <a:pt x="2726" y="0"/>
                    <a:pt x="21" y="2725"/>
                    <a:pt x="1" y="6087"/>
                  </a:cubicBezTo>
                  <a:lnTo>
                    <a:pt x="1" y="29043"/>
                  </a:lnTo>
                  <a:lnTo>
                    <a:pt x="220" y="29043"/>
                  </a:lnTo>
                  <a:lnTo>
                    <a:pt x="220" y="6207"/>
                  </a:lnTo>
                  <a:cubicBezTo>
                    <a:pt x="220" y="2884"/>
                    <a:pt x="2905" y="179"/>
                    <a:pt x="6227" y="179"/>
                  </a:cubicBezTo>
                  <a:lnTo>
                    <a:pt x="18461" y="179"/>
                  </a:lnTo>
                  <a:cubicBezTo>
                    <a:pt x="21783" y="179"/>
                    <a:pt x="24489" y="2884"/>
                    <a:pt x="24489" y="6207"/>
                  </a:cubicBezTo>
                  <a:lnTo>
                    <a:pt x="24489" y="6087"/>
                  </a:lnTo>
                  <a:cubicBezTo>
                    <a:pt x="2448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0" name="Google Shape;5290;p31"/>
            <p:cNvSpPr/>
            <p:nvPr/>
          </p:nvSpPr>
          <p:spPr>
            <a:xfrm>
              <a:off x="4241650" y="4827850"/>
              <a:ext cx="650500" cy="758450"/>
            </a:xfrm>
            <a:custGeom>
              <a:rect b="b" l="l" r="r" t="t"/>
              <a:pathLst>
                <a:path extrusionOk="0" h="30338" w="2602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1" name="Google Shape;5291;p31"/>
            <p:cNvSpPr/>
            <p:nvPr/>
          </p:nvSpPr>
          <p:spPr>
            <a:xfrm>
              <a:off x="427845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2" name="Google Shape;5292;p31"/>
            <p:cNvSpPr/>
            <p:nvPr/>
          </p:nvSpPr>
          <p:spPr>
            <a:xfrm>
              <a:off x="424165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3" name="Google Shape;5293;p31"/>
            <p:cNvSpPr/>
            <p:nvPr/>
          </p:nvSpPr>
          <p:spPr>
            <a:xfrm>
              <a:off x="427895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2479" y="1"/>
                  </a:moveTo>
                  <a:cubicBezTo>
                    <a:pt x="2001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451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4" name="Google Shape;5294;p31"/>
            <p:cNvSpPr/>
            <p:nvPr/>
          </p:nvSpPr>
          <p:spPr>
            <a:xfrm>
              <a:off x="4278950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87" y="0"/>
                  </a:moveTo>
                  <a:cubicBezTo>
                    <a:pt x="274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4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5" name="Google Shape;5295;p31"/>
            <p:cNvSpPr/>
            <p:nvPr/>
          </p:nvSpPr>
          <p:spPr>
            <a:xfrm>
              <a:off x="810650" y="5031275"/>
              <a:ext cx="650525" cy="553025"/>
            </a:xfrm>
            <a:custGeom>
              <a:rect b="b" l="l" r="r" t="t"/>
              <a:pathLst>
                <a:path extrusionOk="0" h="22121" w="26021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6" name="Google Shape;5296;p31"/>
            <p:cNvSpPr/>
            <p:nvPr/>
          </p:nvSpPr>
          <p:spPr>
            <a:xfrm>
              <a:off x="810650" y="5063600"/>
              <a:ext cx="613225" cy="520700"/>
            </a:xfrm>
            <a:custGeom>
              <a:rect b="b" l="l" r="r" t="t"/>
              <a:pathLst>
                <a:path extrusionOk="0" h="20828" w="24529">
                  <a:moveTo>
                    <a:pt x="608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7" name="Google Shape;5297;p31"/>
            <p:cNvSpPr/>
            <p:nvPr/>
          </p:nvSpPr>
          <p:spPr>
            <a:xfrm>
              <a:off x="1325875" y="5265000"/>
              <a:ext cx="135300" cy="319300"/>
            </a:xfrm>
            <a:custGeom>
              <a:rect b="b" l="l" r="r" t="t"/>
              <a:pathLst>
                <a:path extrusionOk="0" h="12772" w="5412">
                  <a:moveTo>
                    <a:pt x="5411" y="1"/>
                  </a:moveTo>
                  <a:cubicBezTo>
                    <a:pt x="5116" y="1009"/>
                    <a:pt x="4929" y="1390"/>
                    <a:pt x="4575" y="1390"/>
                  </a:cubicBezTo>
                  <a:cubicBezTo>
                    <a:pt x="4405" y="1390"/>
                    <a:pt x="4197" y="1303"/>
                    <a:pt x="3919" y="1154"/>
                  </a:cubicBezTo>
                  <a:lnTo>
                    <a:pt x="1" y="12772"/>
                  </a:lnTo>
                  <a:lnTo>
                    <a:pt x="5411" y="12772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8" name="Google Shape;5298;p31"/>
            <p:cNvSpPr/>
            <p:nvPr/>
          </p:nvSpPr>
          <p:spPr>
            <a:xfrm>
              <a:off x="810650" y="5138200"/>
              <a:ext cx="612225" cy="481425"/>
            </a:xfrm>
            <a:custGeom>
              <a:rect b="b" l="l" r="r" t="t"/>
              <a:pathLst>
                <a:path extrusionOk="0" h="19257" w="24489">
                  <a:moveTo>
                    <a:pt x="2010" y="0"/>
                  </a:moveTo>
                  <a:cubicBezTo>
                    <a:pt x="777" y="1114"/>
                    <a:pt x="1" y="2705"/>
                    <a:pt x="1" y="4516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7659"/>
                  </a:lnTo>
                  <a:cubicBezTo>
                    <a:pt x="20053" y="5689"/>
                    <a:pt x="14880" y="5570"/>
                    <a:pt x="10166" y="4138"/>
                  </a:cubicBezTo>
                  <a:cubicBezTo>
                    <a:pt x="7242" y="3243"/>
                    <a:pt x="4477" y="183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9" name="Google Shape;5299;p31"/>
            <p:cNvSpPr/>
            <p:nvPr/>
          </p:nvSpPr>
          <p:spPr>
            <a:xfrm>
              <a:off x="811150" y="5063600"/>
              <a:ext cx="612725" cy="520700"/>
            </a:xfrm>
            <a:custGeom>
              <a:rect b="b" l="l" r="r" t="t"/>
              <a:pathLst>
                <a:path extrusionOk="0" h="20828" w="24509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26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0" name="Google Shape;5300;p31"/>
            <p:cNvSpPr/>
            <p:nvPr/>
          </p:nvSpPr>
          <p:spPr>
            <a:xfrm>
              <a:off x="1573050" y="5031275"/>
              <a:ext cx="650000" cy="553025"/>
            </a:xfrm>
            <a:custGeom>
              <a:rect b="b" l="l" r="r" t="t"/>
              <a:pathLst>
                <a:path extrusionOk="0" h="22121" w="2600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1" name="Google Shape;5301;p31"/>
            <p:cNvSpPr/>
            <p:nvPr/>
          </p:nvSpPr>
          <p:spPr>
            <a:xfrm>
              <a:off x="1573550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08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2" name="Google Shape;5302;p31"/>
            <p:cNvSpPr/>
            <p:nvPr/>
          </p:nvSpPr>
          <p:spPr>
            <a:xfrm>
              <a:off x="2088750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1"/>
                  </a:moveTo>
                  <a:cubicBezTo>
                    <a:pt x="5090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3" name="Google Shape;5303;p31"/>
            <p:cNvSpPr/>
            <p:nvPr/>
          </p:nvSpPr>
          <p:spPr>
            <a:xfrm>
              <a:off x="1573550" y="5102375"/>
              <a:ext cx="612200" cy="481925"/>
            </a:xfrm>
            <a:custGeom>
              <a:rect b="b" l="l" r="r" t="t"/>
              <a:pathLst>
                <a:path extrusionOk="0" h="19277" w="24488">
                  <a:moveTo>
                    <a:pt x="200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2" y="5710"/>
                    <a:pt x="14860" y="5571"/>
                    <a:pt x="10165" y="4158"/>
                  </a:cubicBezTo>
                  <a:cubicBezTo>
                    <a:pt x="7241" y="3263"/>
                    <a:pt x="4476" y="185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4" name="Google Shape;5304;p31"/>
            <p:cNvSpPr/>
            <p:nvPr/>
          </p:nvSpPr>
          <p:spPr>
            <a:xfrm>
              <a:off x="1573550" y="5063600"/>
              <a:ext cx="612200" cy="520700"/>
            </a:xfrm>
            <a:custGeom>
              <a:rect b="b" l="l" r="r" t="t"/>
              <a:pathLst>
                <a:path extrusionOk="0" h="20828" w="24488">
                  <a:moveTo>
                    <a:pt x="6067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06" y="159"/>
                    <a:pt x="600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5" name="Google Shape;5305;p31"/>
            <p:cNvSpPr/>
            <p:nvPr/>
          </p:nvSpPr>
          <p:spPr>
            <a:xfrm>
              <a:off x="2335925" y="5031275"/>
              <a:ext cx="650025" cy="553025"/>
            </a:xfrm>
            <a:custGeom>
              <a:rect b="b" l="l" r="r" t="t"/>
              <a:pathLst>
                <a:path extrusionOk="0" h="22121" w="26001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6" name="Google Shape;5306;p31"/>
            <p:cNvSpPr/>
            <p:nvPr/>
          </p:nvSpPr>
          <p:spPr>
            <a:xfrm>
              <a:off x="2335925" y="5063600"/>
              <a:ext cx="612725" cy="520700"/>
            </a:xfrm>
            <a:custGeom>
              <a:rect b="b" l="l" r="r" t="t"/>
              <a:pathLst>
                <a:path extrusionOk="0" h="20828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7" name="Google Shape;5307;p31"/>
            <p:cNvSpPr/>
            <p:nvPr/>
          </p:nvSpPr>
          <p:spPr>
            <a:xfrm>
              <a:off x="2851150" y="5265000"/>
              <a:ext cx="134800" cy="319300"/>
            </a:xfrm>
            <a:custGeom>
              <a:rect b="b" l="l" r="r" t="t"/>
              <a:pathLst>
                <a:path extrusionOk="0" h="12772" w="5392">
                  <a:moveTo>
                    <a:pt x="5391" y="1"/>
                  </a:moveTo>
                  <a:cubicBezTo>
                    <a:pt x="5109" y="1009"/>
                    <a:pt x="4927" y="1390"/>
                    <a:pt x="4568" y="1390"/>
                  </a:cubicBezTo>
                  <a:cubicBezTo>
                    <a:pt x="4396" y="1390"/>
                    <a:pt x="4183" y="1303"/>
                    <a:pt x="3899" y="1154"/>
                  </a:cubicBezTo>
                  <a:lnTo>
                    <a:pt x="0" y="12772"/>
                  </a:lnTo>
                  <a:lnTo>
                    <a:pt x="5391" y="12772"/>
                  </a:lnTo>
                  <a:lnTo>
                    <a:pt x="539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8" name="Google Shape;5308;p31"/>
            <p:cNvSpPr/>
            <p:nvPr/>
          </p:nvSpPr>
          <p:spPr>
            <a:xfrm>
              <a:off x="2335925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1"/>
                  </a:moveTo>
                  <a:cubicBezTo>
                    <a:pt x="757" y="1115"/>
                    <a:pt x="1" y="2706"/>
                    <a:pt x="1" y="4536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3" y="5710"/>
                    <a:pt x="14860" y="5571"/>
                    <a:pt x="10166" y="4158"/>
                  </a:cubicBezTo>
                  <a:cubicBezTo>
                    <a:pt x="7222" y="3263"/>
                    <a:pt x="4476" y="185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9" name="Google Shape;5309;p31"/>
            <p:cNvSpPr/>
            <p:nvPr/>
          </p:nvSpPr>
          <p:spPr>
            <a:xfrm>
              <a:off x="2335925" y="5063600"/>
              <a:ext cx="612225" cy="520700"/>
            </a:xfrm>
            <a:custGeom>
              <a:rect b="b" l="l" r="r" t="t"/>
              <a:pathLst>
                <a:path extrusionOk="0" h="20828" w="24489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06" y="159"/>
                    <a:pt x="6008" y="159"/>
                  </a:cubicBezTo>
                  <a:lnTo>
                    <a:pt x="1824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0" name="Google Shape;5310;p31"/>
            <p:cNvSpPr/>
            <p:nvPr/>
          </p:nvSpPr>
          <p:spPr>
            <a:xfrm>
              <a:off x="3097825" y="5031275"/>
              <a:ext cx="650500" cy="553025"/>
            </a:xfrm>
            <a:custGeom>
              <a:rect b="b" l="l" r="r" t="t"/>
              <a:pathLst>
                <a:path extrusionOk="0" h="22121" w="2602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1" name="Google Shape;5311;p31"/>
            <p:cNvSpPr/>
            <p:nvPr/>
          </p:nvSpPr>
          <p:spPr>
            <a:xfrm>
              <a:off x="3097825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2" name="Google Shape;5312;p31"/>
            <p:cNvSpPr/>
            <p:nvPr/>
          </p:nvSpPr>
          <p:spPr>
            <a:xfrm>
              <a:off x="3614025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3" name="Google Shape;5313;p31"/>
            <p:cNvSpPr/>
            <p:nvPr/>
          </p:nvSpPr>
          <p:spPr>
            <a:xfrm>
              <a:off x="3098325" y="5102375"/>
              <a:ext cx="612700" cy="481925"/>
            </a:xfrm>
            <a:custGeom>
              <a:rect b="b" l="l" r="r" t="t"/>
              <a:pathLst>
                <a:path extrusionOk="0" h="19277" w="24508">
                  <a:moveTo>
                    <a:pt x="202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59"/>
                  </a:lnTo>
                  <a:cubicBezTo>
                    <a:pt x="20052" y="5710"/>
                    <a:pt x="14880" y="5571"/>
                    <a:pt x="10185" y="4158"/>
                  </a:cubicBezTo>
                  <a:cubicBezTo>
                    <a:pt x="7241" y="3263"/>
                    <a:pt x="4476" y="185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4" name="Google Shape;5314;p31"/>
            <p:cNvSpPr/>
            <p:nvPr/>
          </p:nvSpPr>
          <p:spPr>
            <a:xfrm>
              <a:off x="3098325" y="5063600"/>
              <a:ext cx="612700" cy="520700"/>
            </a:xfrm>
            <a:custGeom>
              <a:rect b="b" l="l" r="r" t="t"/>
              <a:pathLst>
                <a:path extrusionOk="0" h="20828" w="24508">
                  <a:moveTo>
                    <a:pt x="606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25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50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5" name="Google Shape;5315;p31"/>
            <p:cNvSpPr/>
            <p:nvPr/>
          </p:nvSpPr>
          <p:spPr>
            <a:xfrm>
              <a:off x="6147875" y="5031275"/>
              <a:ext cx="650000" cy="553025"/>
            </a:xfrm>
            <a:custGeom>
              <a:rect b="b" l="l" r="r" t="t"/>
              <a:pathLst>
                <a:path extrusionOk="0" h="22121" w="2600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6" name="Google Shape;5316;p31"/>
            <p:cNvSpPr/>
            <p:nvPr/>
          </p:nvSpPr>
          <p:spPr>
            <a:xfrm>
              <a:off x="6184175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10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7" name="Google Shape;5317;p31"/>
            <p:cNvSpPr/>
            <p:nvPr/>
          </p:nvSpPr>
          <p:spPr>
            <a:xfrm>
              <a:off x="6147875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08" y="1303"/>
                    <a:pt x="996" y="1390"/>
                    <a:pt x="824" y="1390"/>
                  </a:cubicBezTo>
                  <a:cubicBezTo>
                    <a:pt x="465" y="1390"/>
                    <a:pt x="282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8" name="Google Shape;5318;p31"/>
            <p:cNvSpPr/>
            <p:nvPr/>
          </p:nvSpPr>
          <p:spPr>
            <a:xfrm>
              <a:off x="6185150" y="5138200"/>
              <a:ext cx="612225" cy="481425"/>
            </a:xfrm>
            <a:custGeom>
              <a:rect b="b" l="l" r="r" t="t"/>
              <a:pathLst>
                <a:path extrusionOk="0" h="19257" w="24489">
                  <a:moveTo>
                    <a:pt x="22480" y="0"/>
                  </a:moveTo>
                  <a:cubicBezTo>
                    <a:pt x="20013" y="1830"/>
                    <a:pt x="17248" y="3243"/>
                    <a:pt x="14324" y="4138"/>
                  </a:cubicBezTo>
                  <a:cubicBezTo>
                    <a:pt x="9609" y="5570"/>
                    <a:pt x="4437" y="5689"/>
                    <a:pt x="1" y="7659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4516"/>
                  </a:lnTo>
                  <a:cubicBezTo>
                    <a:pt x="24489" y="2705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9" name="Google Shape;5319;p31"/>
            <p:cNvSpPr/>
            <p:nvPr/>
          </p:nvSpPr>
          <p:spPr>
            <a:xfrm>
              <a:off x="6184675" y="5063600"/>
              <a:ext cx="612700" cy="520700"/>
            </a:xfrm>
            <a:custGeom>
              <a:rect b="b" l="l" r="r" t="t"/>
              <a:pathLst>
                <a:path extrusionOk="0" h="20828" w="24508">
                  <a:moveTo>
                    <a:pt x="6107" y="0"/>
                  </a:moveTo>
                  <a:cubicBezTo>
                    <a:pt x="2745" y="0"/>
                    <a:pt x="2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802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0" name="Google Shape;5320;p31"/>
            <p:cNvSpPr/>
            <p:nvPr/>
          </p:nvSpPr>
          <p:spPr>
            <a:xfrm>
              <a:off x="5385475" y="5031275"/>
              <a:ext cx="650525" cy="553025"/>
            </a:xfrm>
            <a:custGeom>
              <a:rect b="b" l="l" r="r" t="t"/>
              <a:pathLst>
                <a:path extrusionOk="0" h="22121" w="2602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1" name="Google Shape;5321;p31"/>
            <p:cNvSpPr/>
            <p:nvPr/>
          </p:nvSpPr>
          <p:spPr>
            <a:xfrm>
              <a:off x="5422275" y="5063600"/>
              <a:ext cx="612725" cy="520700"/>
            </a:xfrm>
            <a:custGeom>
              <a:rect b="b" l="l" r="r" t="t"/>
              <a:pathLst>
                <a:path extrusionOk="0" h="20828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2" name="Google Shape;5322;p31"/>
            <p:cNvSpPr/>
            <p:nvPr/>
          </p:nvSpPr>
          <p:spPr>
            <a:xfrm>
              <a:off x="5385475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3" name="Google Shape;5323;p31"/>
            <p:cNvSpPr/>
            <p:nvPr/>
          </p:nvSpPr>
          <p:spPr>
            <a:xfrm>
              <a:off x="5422775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51"/>
                    <a:pt x="17267" y="3263"/>
                    <a:pt x="14323" y="4158"/>
                  </a:cubicBezTo>
                  <a:cubicBezTo>
                    <a:pt x="9629" y="5571"/>
                    <a:pt x="4456" y="5710"/>
                    <a:pt x="0" y="7659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4" name="Google Shape;5324;p31"/>
            <p:cNvSpPr/>
            <p:nvPr/>
          </p:nvSpPr>
          <p:spPr>
            <a:xfrm>
              <a:off x="5422775" y="5063600"/>
              <a:ext cx="611725" cy="520700"/>
            </a:xfrm>
            <a:custGeom>
              <a:rect b="b" l="l" r="r" t="t"/>
              <a:pathLst>
                <a:path extrusionOk="0" h="20828" w="24469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199" y="20828"/>
                  </a:lnTo>
                  <a:lnTo>
                    <a:pt x="199" y="6207"/>
                  </a:lnTo>
                  <a:cubicBezTo>
                    <a:pt x="199" y="2885"/>
                    <a:pt x="2885" y="159"/>
                    <a:pt x="6207" y="159"/>
                  </a:cubicBezTo>
                  <a:lnTo>
                    <a:pt x="18441" y="159"/>
                  </a:lnTo>
                  <a:cubicBezTo>
                    <a:pt x="21763" y="159"/>
                    <a:pt x="24468" y="2885"/>
                    <a:pt x="24468" y="6207"/>
                  </a:cubicBezTo>
                  <a:lnTo>
                    <a:pt x="2446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5" name="Google Shape;5325;p31"/>
            <p:cNvSpPr/>
            <p:nvPr/>
          </p:nvSpPr>
          <p:spPr>
            <a:xfrm>
              <a:off x="4622600" y="5031275"/>
              <a:ext cx="650500" cy="553025"/>
            </a:xfrm>
            <a:custGeom>
              <a:rect b="b" l="l" r="r" t="t"/>
              <a:pathLst>
                <a:path extrusionOk="0" h="22121" w="2602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6" name="Google Shape;5326;p31"/>
            <p:cNvSpPr/>
            <p:nvPr/>
          </p:nvSpPr>
          <p:spPr>
            <a:xfrm>
              <a:off x="4659900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7" name="Google Shape;5327;p31"/>
            <p:cNvSpPr/>
            <p:nvPr/>
          </p:nvSpPr>
          <p:spPr>
            <a:xfrm>
              <a:off x="4622600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15" y="1303"/>
                    <a:pt x="1007" y="1390"/>
                    <a:pt x="837" y="1390"/>
                  </a:cubicBezTo>
                  <a:cubicBezTo>
                    <a:pt x="483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8" name="Google Shape;5328;p31"/>
            <p:cNvSpPr/>
            <p:nvPr/>
          </p:nvSpPr>
          <p:spPr>
            <a:xfrm>
              <a:off x="4660875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60" y="1"/>
                  </a:moveTo>
                  <a:cubicBezTo>
                    <a:pt x="20013" y="1851"/>
                    <a:pt x="17248" y="3263"/>
                    <a:pt x="14324" y="4158"/>
                  </a:cubicBezTo>
                  <a:cubicBezTo>
                    <a:pt x="9609" y="5571"/>
                    <a:pt x="4437" y="5710"/>
                    <a:pt x="1" y="7659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36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9" name="Google Shape;5329;p31"/>
            <p:cNvSpPr/>
            <p:nvPr/>
          </p:nvSpPr>
          <p:spPr>
            <a:xfrm>
              <a:off x="4659900" y="5063600"/>
              <a:ext cx="612700" cy="520700"/>
            </a:xfrm>
            <a:custGeom>
              <a:rect b="b" l="l" r="r" t="t"/>
              <a:pathLst>
                <a:path extrusionOk="0" h="20828" w="24508">
                  <a:moveTo>
                    <a:pt x="6107" y="0"/>
                  </a:moveTo>
                  <a:cubicBezTo>
                    <a:pt x="2745" y="0"/>
                    <a:pt x="4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783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0" name="Google Shape;5330;p31"/>
            <p:cNvSpPr/>
            <p:nvPr/>
          </p:nvSpPr>
          <p:spPr>
            <a:xfrm>
              <a:off x="3860700" y="5031275"/>
              <a:ext cx="650025" cy="553025"/>
            </a:xfrm>
            <a:custGeom>
              <a:rect b="b" l="l" r="r" t="t"/>
              <a:pathLst>
                <a:path extrusionOk="0" h="22121" w="2600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1" name="Google Shape;5331;p31"/>
            <p:cNvSpPr/>
            <p:nvPr/>
          </p:nvSpPr>
          <p:spPr>
            <a:xfrm>
              <a:off x="3897000" y="5063600"/>
              <a:ext cx="613225" cy="520700"/>
            </a:xfrm>
            <a:custGeom>
              <a:rect b="b" l="l" r="r" t="t"/>
              <a:pathLst>
                <a:path extrusionOk="0" h="20828" w="24529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2" name="Google Shape;5332;p31"/>
            <p:cNvSpPr/>
            <p:nvPr/>
          </p:nvSpPr>
          <p:spPr>
            <a:xfrm>
              <a:off x="3860700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3" name="Google Shape;5333;p31"/>
            <p:cNvSpPr/>
            <p:nvPr/>
          </p:nvSpPr>
          <p:spPr>
            <a:xfrm>
              <a:off x="3898000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51"/>
                    <a:pt x="17247" y="3263"/>
                    <a:pt x="14323" y="4158"/>
                  </a:cubicBezTo>
                  <a:cubicBezTo>
                    <a:pt x="9629" y="5571"/>
                    <a:pt x="4456" y="5710"/>
                    <a:pt x="1" y="7659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4" name="Google Shape;5334;p31"/>
            <p:cNvSpPr/>
            <p:nvPr/>
          </p:nvSpPr>
          <p:spPr>
            <a:xfrm>
              <a:off x="3898000" y="5063600"/>
              <a:ext cx="612225" cy="520700"/>
            </a:xfrm>
            <a:custGeom>
              <a:rect b="b" l="l" r="r" t="t"/>
              <a:pathLst>
                <a:path extrusionOk="0" h="20828" w="2448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59"/>
                    <a:pt x="6247" y="159"/>
                  </a:cubicBezTo>
                  <a:lnTo>
                    <a:pt x="18481" y="159"/>
                  </a:lnTo>
                  <a:cubicBezTo>
                    <a:pt x="21783" y="159"/>
                    <a:pt x="24488" y="2885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35" name="Google Shape;5335;p31"/>
          <p:cNvSpPr txBox="1"/>
          <p:nvPr>
            <p:ph type="title"/>
          </p:nvPr>
        </p:nvSpPr>
        <p:spPr>
          <a:xfrm>
            <a:off x="720000" y="604879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_1">
    <p:spTree>
      <p:nvGrpSpPr>
        <p:cNvPr id="5336" name="Shape 5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7" name="Google Shape;5337;p32"/>
          <p:cNvGrpSpPr/>
          <p:nvPr/>
        </p:nvGrpSpPr>
        <p:grpSpPr>
          <a:xfrm flipH="1">
            <a:off x="207741" y="347143"/>
            <a:ext cx="8303665" cy="4656807"/>
            <a:chOff x="440375" y="347143"/>
            <a:chExt cx="8303665" cy="4656807"/>
          </a:xfrm>
        </p:grpSpPr>
        <p:sp>
          <p:nvSpPr>
            <p:cNvPr id="5338" name="Google Shape;5338;p32"/>
            <p:cNvSpPr/>
            <p:nvPr/>
          </p:nvSpPr>
          <p:spPr>
            <a:xfrm>
              <a:off x="440375" y="683150"/>
              <a:ext cx="8033600" cy="4320800"/>
            </a:xfrm>
            <a:custGeom>
              <a:rect b="b" l="l" r="r" t="t"/>
              <a:pathLst>
                <a:path extrusionOk="0" h="172832" w="321344">
                  <a:moveTo>
                    <a:pt x="308296" y="0"/>
                  </a:moveTo>
                  <a:lnTo>
                    <a:pt x="0" y="172832"/>
                  </a:lnTo>
                  <a:lnTo>
                    <a:pt x="299572" y="171503"/>
                  </a:lnTo>
                  <a:lnTo>
                    <a:pt x="321344" y="10525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5339" name="Google Shape;5339;p32"/>
            <p:cNvGrpSpPr/>
            <p:nvPr/>
          </p:nvGrpSpPr>
          <p:grpSpPr>
            <a:xfrm>
              <a:off x="8076260" y="347143"/>
              <a:ext cx="667780" cy="667824"/>
              <a:chOff x="8304860" y="-186257"/>
              <a:chExt cx="667780" cy="667824"/>
            </a:xfrm>
          </p:grpSpPr>
          <p:sp>
            <p:nvSpPr>
              <p:cNvPr id="5340" name="Google Shape;5340;p32"/>
              <p:cNvSpPr/>
              <p:nvPr/>
            </p:nvSpPr>
            <p:spPr>
              <a:xfrm rot="2373635">
                <a:off x="8691939" y="-98328"/>
                <a:ext cx="154012" cy="122309"/>
              </a:xfrm>
              <a:custGeom>
                <a:rect b="b" l="l" r="r" t="t"/>
                <a:pathLst>
                  <a:path extrusionOk="0" h="1929" w="2429">
                    <a:moveTo>
                      <a:pt x="250" y="1929"/>
                    </a:moveTo>
                    <a:lnTo>
                      <a:pt x="0" y="464"/>
                    </a:lnTo>
                    <a:cubicBezTo>
                      <a:pt x="0" y="464"/>
                      <a:pt x="1215" y="0"/>
                      <a:pt x="2429" y="464"/>
                    </a:cubicBezTo>
                    <a:lnTo>
                      <a:pt x="2179" y="192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1" name="Google Shape;5341;p32"/>
              <p:cNvSpPr/>
              <p:nvPr/>
            </p:nvSpPr>
            <p:spPr>
              <a:xfrm rot="2373635">
                <a:off x="8393925" y="-72211"/>
                <a:ext cx="505848" cy="410740"/>
              </a:xfrm>
              <a:custGeom>
                <a:rect b="b" l="l" r="r" t="t"/>
                <a:pathLst>
                  <a:path extrusionOk="0" h="6478" w="7978">
                    <a:moveTo>
                      <a:pt x="0" y="834"/>
                    </a:moveTo>
                    <a:lnTo>
                      <a:pt x="476" y="6478"/>
                    </a:lnTo>
                    <a:cubicBezTo>
                      <a:pt x="2703" y="5787"/>
                      <a:pt x="4977" y="5811"/>
                      <a:pt x="7513" y="6478"/>
                    </a:cubicBezTo>
                    <a:lnTo>
                      <a:pt x="7977" y="834"/>
                    </a:lnTo>
                    <a:cubicBezTo>
                      <a:pt x="5703" y="1"/>
                      <a:pt x="2429" y="1"/>
                      <a:pt x="0" y="8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2" name="Google Shape;5342;p32"/>
              <p:cNvSpPr/>
              <p:nvPr/>
            </p:nvSpPr>
            <p:spPr>
              <a:xfrm rot="2373635">
                <a:off x="8289601" y="239826"/>
                <a:ext cx="446184" cy="112545"/>
              </a:xfrm>
              <a:custGeom>
                <a:rect b="b" l="l" r="r" t="t"/>
                <a:pathLst>
                  <a:path extrusionOk="0" h="1775" w="7037">
                    <a:moveTo>
                      <a:pt x="0" y="798"/>
                    </a:moveTo>
                    <a:lnTo>
                      <a:pt x="1048" y="1655"/>
                    </a:lnTo>
                    <a:lnTo>
                      <a:pt x="5692" y="1774"/>
                    </a:lnTo>
                    <a:lnTo>
                      <a:pt x="7037" y="798"/>
                    </a:lnTo>
                    <a:cubicBezTo>
                      <a:pt x="4656" y="84"/>
                      <a:pt x="2513" y="0"/>
                      <a:pt x="0" y="7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3" name="Google Shape;5343;p32"/>
              <p:cNvSpPr/>
              <p:nvPr/>
            </p:nvSpPr>
            <p:spPr>
              <a:xfrm rot="2373635">
                <a:off x="8345212" y="270738"/>
                <a:ext cx="319373" cy="67210"/>
              </a:xfrm>
              <a:custGeom>
                <a:rect b="b" l="l" r="r" t="t"/>
                <a:pathLst>
                  <a:path extrusionOk="0" h="1060" w="5037">
                    <a:moveTo>
                      <a:pt x="5037" y="524"/>
                    </a:moveTo>
                    <a:cubicBezTo>
                      <a:pt x="5037" y="822"/>
                      <a:pt x="3906" y="1060"/>
                      <a:pt x="2525" y="1060"/>
                    </a:cubicBezTo>
                    <a:cubicBezTo>
                      <a:pt x="1132" y="1060"/>
                      <a:pt x="1" y="822"/>
                      <a:pt x="1" y="524"/>
                    </a:cubicBezTo>
                    <a:cubicBezTo>
                      <a:pt x="1" y="238"/>
                      <a:pt x="1132" y="0"/>
                      <a:pt x="2525" y="0"/>
                    </a:cubicBezTo>
                    <a:cubicBezTo>
                      <a:pt x="3906" y="0"/>
                      <a:pt x="5037" y="238"/>
                      <a:pt x="5037" y="5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344" name="Google Shape;5344;p32"/>
          <p:cNvGrpSpPr/>
          <p:nvPr/>
        </p:nvGrpSpPr>
        <p:grpSpPr>
          <a:xfrm>
            <a:off x="645991" y="347143"/>
            <a:ext cx="8303665" cy="4656807"/>
            <a:chOff x="440375" y="347143"/>
            <a:chExt cx="8303665" cy="4656807"/>
          </a:xfrm>
        </p:grpSpPr>
        <p:sp>
          <p:nvSpPr>
            <p:cNvPr id="5345" name="Google Shape;5345;p32"/>
            <p:cNvSpPr/>
            <p:nvPr/>
          </p:nvSpPr>
          <p:spPr>
            <a:xfrm>
              <a:off x="440375" y="683150"/>
              <a:ext cx="8033600" cy="4320800"/>
            </a:xfrm>
            <a:custGeom>
              <a:rect b="b" l="l" r="r" t="t"/>
              <a:pathLst>
                <a:path extrusionOk="0" h="172832" w="321344">
                  <a:moveTo>
                    <a:pt x="308296" y="0"/>
                  </a:moveTo>
                  <a:lnTo>
                    <a:pt x="0" y="172832"/>
                  </a:lnTo>
                  <a:lnTo>
                    <a:pt x="299572" y="171503"/>
                  </a:lnTo>
                  <a:lnTo>
                    <a:pt x="321344" y="10525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5346" name="Google Shape;5346;p32"/>
            <p:cNvGrpSpPr/>
            <p:nvPr/>
          </p:nvGrpSpPr>
          <p:grpSpPr>
            <a:xfrm>
              <a:off x="8076260" y="347143"/>
              <a:ext cx="667780" cy="667824"/>
              <a:chOff x="8304860" y="-186257"/>
              <a:chExt cx="667780" cy="667824"/>
            </a:xfrm>
          </p:grpSpPr>
          <p:sp>
            <p:nvSpPr>
              <p:cNvPr id="5347" name="Google Shape;5347;p32"/>
              <p:cNvSpPr/>
              <p:nvPr/>
            </p:nvSpPr>
            <p:spPr>
              <a:xfrm rot="2373635">
                <a:off x="8691939" y="-98328"/>
                <a:ext cx="154012" cy="122309"/>
              </a:xfrm>
              <a:custGeom>
                <a:rect b="b" l="l" r="r" t="t"/>
                <a:pathLst>
                  <a:path extrusionOk="0" h="1929" w="2429">
                    <a:moveTo>
                      <a:pt x="250" y="1929"/>
                    </a:moveTo>
                    <a:lnTo>
                      <a:pt x="0" y="464"/>
                    </a:lnTo>
                    <a:cubicBezTo>
                      <a:pt x="0" y="464"/>
                      <a:pt x="1215" y="0"/>
                      <a:pt x="2429" y="464"/>
                    </a:cubicBezTo>
                    <a:lnTo>
                      <a:pt x="2179" y="192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8" name="Google Shape;5348;p32"/>
              <p:cNvSpPr/>
              <p:nvPr/>
            </p:nvSpPr>
            <p:spPr>
              <a:xfrm rot="2373635">
                <a:off x="8393925" y="-72211"/>
                <a:ext cx="505848" cy="410740"/>
              </a:xfrm>
              <a:custGeom>
                <a:rect b="b" l="l" r="r" t="t"/>
                <a:pathLst>
                  <a:path extrusionOk="0" h="6478" w="7978">
                    <a:moveTo>
                      <a:pt x="0" y="834"/>
                    </a:moveTo>
                    <a:lnTo>
                      <a:pt x="476" y="6478"/>
                    </a:lnTo>
                    <a:cubicBezTo>
                      <a:pt x="2703" y="5787"/>
                      <a:pt x="4977" y="5811"/>
                      <a:pt x="7513" y="6478"/>
                    </a:cubicBezTo>
                    <a:lnTo>
                      <a:pt x="7977" y="834"/>
                    </a:lnTo>
                    <a:cubicBezTo>
                      <a:pt x="5703" y="1"/>
                      <a:pt x="2429" y="1"/>
                      <a:pt x="0" y="8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9" name="Google Shape;5349;p32"/>
              <p:cNvSpPr/>
              <p:nvPr/>
            </p:nvSpPr>
            <p:spPr>
              <a:xfrm rot="2373635">
                <a:off x="8289601" y="239826"/>
                <a:ext cx="446184" cy="112545"/>
              </a:xfrm>
              <a:custGeom>
                <a:rect b="b" l="l" r="r" t="t"/>
                <a:pathLst>
                  <a:path extrusionOk="0" h="1775" w="7037">
                    <a:moveTo>
                      <a:pt x="0" y="798"/>
                    </a:moveTo>
                    <a:lnTo>
                      <a:pt x="1048" y="1655"/>
                    </a:lnTo>
                    <a:lnTo>
                      <a:pt x="5692" y="1774"/>
                    </a:lnTo>
                    <a:lnTo>
                      <a:pt x="7037" y="798"/>
                    </a:lnTo>
                    <a:cubicBezTo>
                      <a:pt x="4656" y="84"/>
                      <a:pt x="2513" y="0"/>
                      <a:pt x="0" y="7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0" name="Google Shape;5350;p32"/>
              <p:cNvSpPr/>
              <p:nvPr/>
            </p:nvSpPr>
            <p:spPr>
              <a:xfrm rot="2373635">
                <a:off x="8345212" y="270738"/>
                <a:ext cx="319373" cy="67210"/>
              </a:xfrm>
              <a:custGeom>
                <a:rect b="b" l="l" r="r" t="t"/>
                <a:pathLst>
                  <a:path extrusionOk="0" h="1060" w="5037">
                    <a:moveTo>
                      <a:pt x="5037" y="524"/>
                    </a:moveTo>
                    <a:cubicBezTo>
                      <a:pt x="5037" y="822"/>
                      <a:pt x="3906" y="1060"/>
                      <a:pt x="2525" y="1060"/>
                    </a:cubicBezTo>
                    <a:cubicBezTo>
                      <a:pt x="1132" y="1060"/>
                      <a:pt x="1" y="822"/>
                      <a:pt x="1" y="524"/>
                    </a:cubicBezTo>
                    <a:cubicBezTo>
                      <a:pt x="1" y="238"/>
                      <a:pt x="1132" y="0"/>
                      <a:pt x="2525" y="0"/>
                    </a:cubicBezTo>
                    <a:cubicBezTo>
                      <a:pt x="3906" y="0"/>
                      <a:pt x="5037" y="238"/>
                      <a:pt x="5037" y="5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351" name="Google Shape;5351;p32"/>
          <p:cNvSpPr/>
          <p:nvPr/>
        </p:nvSpPr>
        <p:spPr>
          <a:xfrm>
            <a:off x="-7175" y="4400950"/>
            <a:ext cx="9158700" cy="89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52" name="Google Shape;5352;p32"/>
          <p:cNvGrpSpPr/>
          <p:nvPr/>
        </p:nvGrpSpPr>
        <p:grpSpPr>
          <a:xfrm flipH="1">
            <a:off x="8748255" y="351525"/>
            <a:ext cx="395408" cy="4589441"/>
            <a:chOff x="-36750" y="-31225"/>
            <a:chExt cx="441205" cy="5174700"/>
          </a:xfrm>
        </p:grpSpPr>
        <p:sp>
          <p:nvSpPr>
            <p:cNvPr id="5353" name="Google Shape;5353;p32"/>
            <p:cNvSpPr/>
            <p:nvPr/>
          </p:nvSpPr>
          <p:spPr>
            <a:xfrm>
              <a:off x="-30545" y="-31225"/>
              <a:ext cx="435000" cy="5174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4" name="Google Shape;5354;p32"/>
            <p:cNvSpPr/>
            <p:nvPr/>
          </p:nvSpPr>
          <p:spPr>
            <a:xfrm>
              <a:off x="-30545" y="-31225"/>
              <a:ext cx="291600" cy="5174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5" name="Google Shape;5355;p32"/>
            <p:cNvSpPr/>
            <p:nvPr/>
          </p:nvSpPr>
          <p:spPr>
            <a:xfrm>
              <a:off x="-36750" y="-31225"/>
              <a:ext cx="167700" cy="5174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56" name="Google Shape;5356;p32"/>
          <p:cNvGrpSpPr/>
          <p:nvPr/>
        </p:nvGrpSpPr>
        <p:grpSpPr>
          <a:xfrm>
            <a:off x="-870" y="444775"/>
            <a:ext cx="395408" cy="4589441"/>
            <a:chOff x="-36750" y="-31225"/>
            <a:chExt cx="441205" cy="5174700"/>
          </a:xfrm>
        </p:grpSpPr>
        <p:sp>
          <p:nvSpPr>
            <p:cNvPr id="5357" name="Google Shape;5357;p32"/>
            <p:cNvSpPr/>
            <p:nvPr/>
          </p:nvSpPr>
          <p:spPr>
            <a:xfrm>
              <a:off x="-30545" y="-31225"/>
              <a:ext cx="435000" cy="5174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8" name="Google Shape;5358;p32"/>
            <p:cNvSpPr/>
            <p:nvPr/>
          </p:nvSpPr>
          <p:spPr>
            <a:xfrm>
              <a:off x="-30545" y="-31225"/>
              <a:ext cx="291600" cy="5174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9" name="Google Shape;5359;p32"/>
            <p:cNvSpPr/>
            <p:nvPr/>
          </p:nvSpPr>
          <p:spPr>
            <a:xfrm>
              <a:off x="-36750" y="-31225"/>
              <a:ext cx="167700" cy="5174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60" name="Google Shape;5360;p32"/>
          <p:cNvGrpSpPr/>
          <p:nvPr/>
        </p:nvGrpSpPr>
        <p:grpSpPr>
          <a:xfrm>
            <a:off x="-417858" y="-823150"/>
            <a:ext cx="9978772" cy="1382075"/>
            <a:chOff x="193475" y="-693375"/>
            <a:chExt cx="7221575" cy="1382075"/>
          </a:xfrm>
        </p:grpSpPr>
        <p:sp>
          <p:nvSpPr>
            <p:cNvPr id="5361" name="Google Shape;5361;p32"/>
            <p:cNvSpPr/>
            <p:nvPr/>
          </p:nvSpPr>
          <p:spPr>
            <a:xfrm>
              <a:off x="363575" y="384325"/>
              <a:ext cx="6883875" cy="304375"/>
            </a:xfrm>
            <a:custGeom>
              <a:rect b="b" l="l" r="r" t="t"/>
              <a:pathLst>
                <a:path extrusionOk="0" h="12175" w="275355">
                  <a:moveTo>
                    <a:pt x="0" y="0"/>
                  </a:moveTo>
                  <a:lnTo>
                    <a:pt x="0" y="9390"/>
                  </a:lnTo>
                  <a:lnTo>
                    <a:pt x="0" y="10782"/>
                  </a:lnTo>
                  <a:lnTo>
                    <a:pt x="14522" y="10782"/>
                  </a:lnTo>
                  <a:lnTo>
                    <a:pt x="14522" y="9370"/>
                  </a:lnTo>
                  <a:lnTo>
                    <a:pt x="16869" y="9370"/>
                  </a:lnTo>
                  <a:lnTo>
                    <a:pt x="16869" y="12175"/>
                  </a:lnTo>
                  <a:lnTo>
                    <a:pt x="30913" y="12175"/>
                  </a:lnTo>
                  <a:lnTo>
                    <a:pt x="30913" y="9370"/>
                  </a:lnTo>
                  <a:lnTo>
                    <a:pt x="33261" y="9370"/>
                  </a:lnTo>
                  <a:lnTo>
                    <a:pt x="33261" y="10782"/>
                  </a:lnTo>
                  <a:lnTo>
                    <a:pt x="47782" y="10782"/>
                  </a:lnTo>
                  <a:lnTo>
                    <a:pt x="47782" y="9370"/>
                  </a:lnTo>
                  <a:lnTo>
                    <a:pt x="50110" y="9370"/>
                  </a:lnTo>
                  <a:lnTo>
                    <a:pt x="50110" y="12175"/>
                  </a:lnTo>
                  <a:lnTo>
                    <a:pt x="64632" y="12175"/>
                  </a:lnTo>
                  <a:lnTo>
                    <a:pt x="64632" y="9370"/>
                  </a:lnTo>
                  <a:lnTo>
                    <a:pt x="66979" y="9370"/>
                  </a:lnTo>
                  <a:lnTo>
                    <a:pt x="66979" y="10782"/>
                  </a:lnTo>
                  <a:lnTo>
                    <a:pt x="81023" y="10782"/>
                  </a:lnTo>
                  <a:lnTo>
                    <a:pt x="81023" y="9370"/>
                  </a:lnTo>
                  <a:lnTo>
                    <a:pt x="83370" y="9370"/>
                  </a:lnTo>
                  <a:lnTo>
                    <a:pt x="83370" y="12175"/>
                  </a:lnTo>
                  <a:lnTo>
                    <a:pt x="97892" y="12175"/>
                  </a:lnTo>
                  <a:lnTo>
                    <a:pt x="97892" y="9370"/>
                  </a:lnTo>
                  <a:lnTo>
                    <a:pt x="101174" y="9370"/>
                  </a:lnTo>
                  <a:lnTo>
                    <a:pt x="101174" y="10782"/>
                  </a:lnTo>
                  <a:lnTo>
                    <a:pt x="115656" y="10782"/>
                  </a:lnTo>
                  <a:lnTo>
                    <a:pt x="115656" y="9370"/>
                  </a:lnTo>
                  <a:lnTo>
                    <a:pt x="118481" y="9370"/>
                  </a:lnTo>
                  <a:lnTo>
                    <a:pt x="118481" y="12175"/>
                  </a:lnTo>
                  <a:lnTo>
                    <a:pt x="133460" y="12175"/>
                  </a:lnTo>
                  <a:lnTo>
                    <a:pt x="133460" y="9370"/>
                  </a:lnTo>
                  <a:lnTo>
                    <a:pt x="136285" y="9370"/>
                  </a:lnTo>
                  <a:lnTo>
                    <a:pt x="136285" y="10782"/>
                  </a:lnTo>
                  <a:lnTo>
                    <a:pt x="151722" y="10782"/>
                  </a:lnTo>
                  <a:lnTo>
                    <a:pt x="151722" y="9370"/>
                  </a:lnTo>
                  <a:lnTo>
                    <a:pt x="154527" y="9370"/>
                  </a:lnTo>
                  <a:lnTo>
                    <a:pt x="154527" y="12175"/>
                  </a:lnTo>
                  <a:lnTo>
                    <a:pt x="169048" y="12175"/>
                  </a:lnTo>
                  <a:lnTo>
                    <a:pt x="169048" y="9370"/>
                  </a:lnTo>
                  <a:lnTo>
                    <a:pt x="172331" y="9370"/>
                  </a:lnTo>
                  <a:lnTo>
                    <a:pt x="172331" y="10782"/>
                  </a:lnTo>
                  <a:lnTo>
                    <a:pt x="186852" y="10782"/>
                  </a:lnTo>
                  <a:lnTo>
                    <a:pt x="186852" y="9370"/>
                  </a:lnTo>
                  <a:lnTo>
                    <a:pt x="190115" y="9370"/>
                  </a:lnTo>
                  <a:lnTo>
                    <a:pt x="190115" y="12175"/>
                  </a:lnTo>
                  <a:lnTo>
                    <a:pt x="204636" y="12175"/>
                  </a:lnTo>
                  <a:lnTo>
                    <a:pt x="204636" y="9370"/>
                  </a:lnTo>
                  <a:lnTo>
                    <a:pt x="207441" y="9370"/>
                  </a:lnTo>
                  <a:lnTo>
                    <a:pt x="207441" y="12175"/>
                  </a:lnTo>
                  <a:lnTo>
                    <a:pt x="222440" y="12175"/>
                  </a:lnTo>
                  <a:lnTo>
                    <a:pt x="222440" y="9370"/>
                  </a:lnTo>
                  <a:lnTo>
                    <a:pt x="225722" y="9370"/>
                  </a:lnTo>
                  <a:lnTo>
                    <a:pt x="225722" y="10782"/>
                  </a:lnTo>
                  <a:lnTo>
                    <a:pt x="240224" y="10782"/>
                  </a:lnTo>
                  <a:lnTo>
                    <a:pt x="240224" y="9370"/>
                  </a:lnTo>
                  <a:lnTo>
                    <a:pt x="243507" y="9370"/>
                  </a:lnTo>
                  <a:lnTo>
                    <a:pt x="243507" y="12175"/>
                  </a:lnTo>
                  <a:lnTo>
                    <a:pt x="257551" y="12175"/>
                  </a:lnTo>
                  <a:lnTo>
                    <a:pt x="257551" y="9370"/>
                  </a:lnTo>
                  <a:lnTo>
                    <a:pt x="260833" y="9370"/>
                  </a:lnTo>
                  <a:lnTo>
                    <a:pt x="260833" y="10782"/>
                  </a:lnTo>
                  <a:lnTo>
                    <a:pt x="275355" y="10782"/>
                  </a:lnTo>
                  <a:lnTo>
                    <a:pt x="275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2" name="Google Shape;5362;p32"/>
            <p:cNvSpPr/>
            <p:nvPr/>
          </p:nvSpPr>
          <p:spPr>
            <a:xfrm>
              <a:off x="363575" y="-634175"/>
              <a:ext cx="6695900" cy="1158775"/>
            </a:xfrm>
            <a:custGeom>
              <a:rect b="b" l="l" r="r" t="t"/>
              <a:pathLst>
                <a:path extrusionOk="0" h="46351" w="267836">
                  <a:moveTo>
                    <a:pt x="0" y="0"/>
                  </a:moveTo>
                  <a:lnTo>
                    <a:pt x="0" y="46350"/>
                  </a:lnTo>
                  <a:lnTo>
                    <a:pt x="267835" y="46350"/>
                  </a:lnTo>
                  <a:lnTo>
                    <a:pt x="26783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3" name="Google Shape;5363;p32"/>
            <p:cNvSpPr/>
            <p:nvPr/>
          </p:nvSpPr>
          <p:spPr>
            <a:xfrm>
              <a:off x="363575" y="-634175"/>
              <a:ext cx="363050" cy="1194575"/>
            </a:xfrm>
            <a:custGeom>
              <a:rect b="b" l="l" r="r" t="t"/>
              <a:pathLst>
                <a:path extrusionOk="0" h="47783" w="14522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4" name="Google Shape;5364;p32"/>
            <p:cNvSpPr/>
            <p:nvPr/>
          </p:nvSpPr>
          <p:spPr>
            <a:xfrm>
              <a:off x="434175" y="-634175"/>
              <a:ext cx="210900" cy="1194575"/>
            </a:xfrm>
            <a:custGeom>
              <a:rect b="b" l="l" r="r" t="t"/>
              <a:pathLst>
                <a:path extrusionOk="0" h="47783" w="8436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5" name="Google Shape;5365;p32"/>
            <p:cNvSpPr/>
            <p:nvPr/>
          </p:nvSpPr>
          <p:spPr>
            <a:xfrm>
              <a:off x="785300" y="-634175"/>
              <a:ext cx="351125" cy="1228900"/>
            </a:xfrm>
            <a:custGeom>
              <a:rect b="b" l="l" r="r" t="t"/>
              <a:pathLst>
                <a:path extrusionOk="0" h="49156" w="14045">
                  <a:moveTo>
                    <a:pt x="0" y="0"/>
                  </a:moveTo>
                  <a:lnTo>
                    <a:pt x="0" y="49155"/>
                  </a:lnTo>
                  <a:lnTo>
                    <a:pt x="14044" y="49155"/>
                  </a:lnTo>
                  <a:lnTo>
                    <a:pt x="14044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6" name="Google Shape;5366;p32"/>
            <p:cNvSpPr/>
            <p:nvPr/>
          </p:nvSpPr>
          <p:spPr>
            <a:xfrm>
              <a:off x="867350" y="-634175"/>
              <a:ext cx="187025" cy="1228900"/>
            </a:xfrm>
            <a:custGeom>
              <a:rect b="b" l="l" r="r" t="t"/>
              <a:pathLst>
                <a:path extrusionOk="0" h="49156" w="7481">
                  <a:moveTo>
                    <a:pt x="0" y="0"/>
                  </a:moveTo>
                  <a:lnTo>
                    <a:pt x="0" y="49155"/>
                  </a:lnTo>
                  <a:lnTo>
                    <a:pt x="7480" y="49155"/>
                  </a:lnTo>
                  <a:lnTo>
                    <a:pt x="7480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7" name="Google Shape;5367;p32"/>
            <p:cNvSpPr/>
            <p:nvPr/>
          </p:nvSpPr>
          <p:spPr>
            <a:xfrm>
              <a:off x="119507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8" name="Google Shape;5368;p32"/>
            <p:cNvSpPr/>
            <p:nvPr/>
          </p:nvSpPr>
          <p:spPr>
            <a:xfrm>
              <a:off x="1277150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0" y="0"/>
                  </a:moveTo>
                  <a:lnTo>
                    <a:pt x="0" y="47782"/>
                  </a:lnTo>
                  <a:lnTo>
                    <a:pt x="7957" y="47782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9" name="Google Shape;5369;p32"/>
            <p:cNvSpPr/>
            <p:nvPr/>
          </p:nvSpPr>
          <p:spPr>
            <a:xfrm>
              <a:off x="1616300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3" y="49155"/>
                  </a:lnTo>
                  <a:lnTo>
                    <a:pt x="14523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0" name="Google Shape;5370;p32"/>
            <p:cNvSpPr/>
            <p:nvPr/>
          </p:nvSpPr>
          <p:spPr>
            <a:xfrm>
              <a:off x="1698375" y="-634175"/>
              <a:ext cx="210875" cy="1228900"/>
            </a:xfrm>
            <a:custGeom>
              <a:rect b="b" l="l" r="r" t="t"/>
              <a:pathLst>
                <a:path extrusionOk="0" h="49156" w="8435">
                  <a:moveTo>
                    <a:pt x="0" y="0"/>
                  </a:moveTo>
                  <a:lnTo>
                    <a:pt x="0" y="49155"/>
                  </a:lnTo>
                  <a:lnTo>
                    <a:pt x="8435" y="49155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1" name="Google Shape;5371;p32"/>
            <p:cNvSpPr/>
            <p:nvPr/>
          </p:nvSpPr>
          <p:spPr>
            <a:xfrm>
              <a:off x="2038025" y="-634175"/>
              <a:ext cx="351150" cy="1194575"/>
            </a:xfrm>
            <a:custGeom>
              <a:rect b="b" l="l" r="r" t="t"/>
              <a:pathLst>
                <a:path extrusionOk="0" h="47783" w="14046">
                  <a:moveTo>
                    <a:pt x="1" y="0"/>
                  </a:moveTo>
                  <a:lnTo>
                    <a:pt x="1" y="47782"/>
                  </a:lnTo>
                  <a:lnTo>
                    <a:pt x="14045" y="47782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2" name="Google Shape;5372;p32"/>
            <p:cNvSpPr/>
            <p:nvPr/>
          </p:nvSpPr>
          <p:spPr>
            <a:xfrm>
              <a:off x="2108150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3" name="Google Shape;5373;p32"/>
            <p:cNvSpPr/>
            <p:nvPr/>
          </p:nvSpPr>
          <p:spPr>
            <a:xfrm>
              <a:off x="24478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0" y="0"/>
                  </a:moveTo>
                  <a:lnTo>
                    <a:pt x="0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4" name="Google Shape;5374;p32"/>
            <p:cNvSpPr/>
            <p:nvPr/>
          </p:nvSpPr>
          <p:spPr>
            <a:xfrm>
              <a:off x="2529375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5" name="Google Shape;5375;p32"/>
            <p:cNvSpPr/>
            <p:nvPr/>
          </p:nvSpPr>
          <p:spPr>
            <a:xfrm>
              <a:off x="28929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6" name="Google Shape;5376;p32"/>
            <p:cNvSpPr/>
            <p:nvPr/>
          </p:nvSpPr>
          <p:spPr>
            <a:xfrm>
              <a:off x="2973975" y="-634175"/>
              <a:ext cx="210900" cy="1194575"/>
            </a:xfrm>
            <a:custGeom>
              <a:rect b="b" l="l" r="r" t="t"/>
              <a:pathLst>
                <a:path extrusionOk="0" h="47783" w="8436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7" name="Google Shape;5377;p32"/>
            <p:cNvSpPr/>
            <p:nvPr/>
          </p:nvSpPr>
          <p:spPr>
            <a:xfrm>
              <a:off x="3325600" y="-634175"/>
              <a:ext cx="374500" cy="1228900"/>
            </a:xfrm>
            <a:custGeom>
              <a:rect b="b" l="l" r="r" t="t"/>
              <a:pathLst>
                <a:path extrusionOk="0" h="49156" w="14980">
                  <a:moveTo>
                    <a:pt x="0" y="0"/>
                  </a:moveTo>
                  <a:lnTo>
                    <a:pt x="0" y="49155"/>
                  </a:lnTo>
                  <a:lnTo>
                    <a:pt x="14979" y="49155"/>
                  </a:lnTo>
                  <a:lnTo>
                    <a:pt x="1497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8" name="Google Shape;5378;p32"/>
            <p:cNvSpPr/>
            <p:nvPr/>
          </p:nvSpPr>
          <p:spPr>
            <a:xfrm>
              <a:off x="3407650" y="-634175"/>
              <a:ext cx="210375" cy="1228900"/>
            </a:xfrm>
            <a:custGeom>
              <a:rect b="b" l="l" r="r" t="t"/>
              <a:pathLst>
                <a:path extrusionOk="0" h="49156" w="8415">
                  <a:moveTo>
                    <a:pt x="0" y="0"/>
                  </a:moveTo>
                  <a:lnTo>
                    <a:pt x="0" y="49155"/>
                  </a:lnTo>
                  <a:lnTo>
                    <a:pt x="8415" y="49155"/>
                  </a:lnTo>
                  <a:lnTo>
                    <a:pt x="841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9" name="Google Shape;5379;p32"/>
            <p:cNvSpPr/>
            <p:nvPr/>
          </p:nvSpPr>
          <p:spPr>
            <a:xfrm>
              <a:off x="3770675" y="-634175"/>
              <a:ext cx="385950" cy="1194575"/>
            </a:xfrm>
            <a:custGeom>
              <a:rect b="b" l="l" r="r" t="t"/>
              <a:pathLst>
                <a:path extrusionOk="0" h="47783" w="15438">
                  <a:moveTo>
                    <a:pt x="1" y="0"/>
                  </a:moveTo>
                  <a:lnTo>
                    <a:pt x="1" y="47782"/>
                  </a:lnTo>
                  <a:lnTo>
                    <a:pt x="15438" y="47782"/>
                  </a:lnTo>
                  <a:lnTo>
                    <a:pt x="15438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0" name="Google Shape;5380;p32"/>
            <p:cNvSpPr/>
            <p:nvPr/>
          </p:nvSpPr>
          <p:spPr>
            <a:xfrm>
              <a:off x="3864175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1" name="Google Shape;5381;p32"/>
            <p:cNvSpPr/>
            <p:nvPr/>
          </p:nvSpPr>
          <p:spPr>
            <a:xfrm>
              <a:off x="42267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2" name="Google Shape;5382;p32"/>
            <p:cNvSpPr/>
            <p:nvPr/>
          </p:nvSpPr>
          <p:spPr>
            <a:xfrm>
              <a:off x="4308775" y="-634175"/>
              <a:ext cx="187025" cy="1228900"/>
            </a:xfrm>
            <a:custGeom>
              <a:rect b="b" l="l" r="r" t="t"/>
              <a:pathLst>
                <a:path extrusionOk="0" h="49156" w="7481">
                  <a:moveTo>
                    <a:pt x="1" y="0"/>
                  </a:moveTo>
                  <a:lnTo>
                    <a:pt x="1" y="49155"/>
                  </a:lnTo>
                  <a:lnTo>
                    <a:pt x="7481" y="49155"/>
                  </a:lnTo>
                  <a:lnTo>
                    <a:pt x="748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3" name="Google Shape;5383;p32"/>
            <p:cNvSpPr/>
            <p:nvPr/>
          </p:nvSpPr>
          <p:spPr>
            <a:xfrm>
              <a:off x="46718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4" name="Google Shape;5384;p32"/>
            <p:cNvSpPr/>
            <p:nvPr/>
          </p:nvSpPr>
          <p:spPr>
            <a:xfrm>
              <a:off x="4741950" y="-634175"/>
              <a:ext cx="210875" cy="1194575"/>
            </a:xfrm>
            <a:custGeom>
              <a:rect b="b" l="l" r="r" t="t"/>
              <a:pathLst>
                <a:path extrusionOk="0" h="47783" w="8435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5" name="Google Shape;5385;p32"/>
            <p:cNvSpPr/>
            <p:nvPr/>
          </p:nvSpPr>
          <p:spPr>
            <a:xfrm>
              <a:off x="51164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6" name="Google Shape;5386;p32"/>
            <p:cNvSpPr/>
            <p:nvPr/>
          </p:nvSpPr>
          <p:spPr>
            <a:xfrm>
              <a:off x="5198475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7" name="Google Shape;5387;p32"/>
            <p:cNvSpPr/>
            <p:nvPr/>
          </p:nvSpPr>
          <p:spPr>
            <a:xfrm>
              <a:off x="5549600" y="-634175"/>
              <a:ext cx="375000" cy="1228900"/>
            </a:xfrm>
            <a:custGeom>
              <a:rect b="b" l="l" r="r" t="t"/>
              <a:pathLst>
                <a:path extrusionOk="0" h="49156" w="15000">
                  <a:moveTo>
                    <a:pt x="0" y="0"/>
                  </a:moveTo>
                  <a:lnTo>
                    <a:pt x="0" y="49155"/>
                  </a:lnTo>
                  <a:lnTo>
                    <a:pt x="14999" y="49155"/>
                  </a:lnTo>
                  <a:lnTo>
                    <a:pt x="1499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8" name="Google Shape;5388;p32"/>
            <p:cNvSpPr/>
            <p:nvPr/>
          </p:nvSpPr>
          <p:spPr>
            <a:xfrm>
              <a:off x="5631650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0" y="0"/>
                  </a:moveTo>
                  <a:lnTo>
                    <a:pt x="0" y="49155"/>
                  </a:lnTo>
                  <a:lnTo>
                    <a:pt x="7957" y="49155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9" name="Google Shape;5389;p32"/>
            <p:cNvSpPr/>
            <p:nvPr/>
          </p:nvSpPr>
          <p:spPr>
            <a:xfrm>
              <a:off x="60066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0" name="Google Shape;5390;p32"/>
            <p:cNvSpPr/>
            <p:nvPr/>
          </p:nvSpPr>
          <p:spPr>
            <a:xfrm>
              <a:off x="6076750" y="-634175"/>
              <a:ext cx="210875" cy="1194575"/>
            </a:xfrm>
            <a:custGeom>
              <a:rect b="b" l="l" r="r" t="t"/>
              <a:pathLst>
                <a:path extrusionOk="0" h="47783" w="8435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1" name="Google Shape;5391;p32"/>
            <p:cNvSpPr/>
            <p:nvPr/>
          </p:nvSpPr>
          <p:spPr>
            <a:xfrm>
              <a:off x="6451225" y="-634175"/>
              <a:ext cx="351125" cy="1228900"/>
            </a:xfrm>
            <a:custGeom>
              <a:rect b="b" l="l" r="r" t="t"/>
              <a:pathLst>
                <a:path extrusionOk="0" h="49156" w="14045">
                  <a:moveTo>
                    <a:pt x="1" y="0"/>
                  </a:moveTo>
                  <a:lnTo>
                    <a:pt x="1" y="49155"/>
                  </a:lnTo>
                  <a:lnTo>
                    <a:pt x="14045" y="49155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2" name="Google Shape;5392;p32"/>
            <p:cNvSpPr/>
            <p:nvPr/>
          </p:nvSpPr>
          <p:spPr>
            <a:xfrm>
              <a:off x="6532775" y="-634175"/>
              <a:ext cx="187525" cy="1228900"/>
            </a:xfrm>
            <a:custGeom>
              <a:rect b="b" l="l" r="r" t="t"/>
              <a:pathLst>
                <a:path extrusionOk="0" h="49156" w="7501">
                  <a:moveTo>
                    <a:pt x="1" y="0"/>
                  </a:moveTo>
                  <a:lnTo>
                    <a:pt x="1" y="49155"/>
                  </a:lnTo>
                  <a:lnTo>
                    <a:pt x="7501" y="49155"/>
                  </a:lnTo>
                  <a:lnTo>
                    <a:pt x="750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3" name="Google Shape;5393;p32"/>
            <p:cNvSpPr/>
            <p:nvPr/>
          </p:nvSpPr>
          <p:spPr>
            <a:xfrm>
              <a:off x="6884400" y="-634175"/>
              <a:ext cx="363050" cy="1194575"/>
            </a:xfrm>
            <a:custGeom>
              <a:rect b="b" l="l" r="r" t="t"/>
              <a:pathLst>
                <a:path extrusionOk="0" h="47783" w="14522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4" name="Google Shape;5394;p32"/>
            <p:cNvSpPr/>
            <p:nvPr/>
          </p:nvSpPr>
          <p:spPr>
            <a:xfrm>
              <a:off x="6978375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5" name="Google Shape;5395;p32"/>
            <p:cNvSpPr/>
            <p:nvPr/>
          </p:nvSpPr>
          <p:spPr>
            <a:xfrm>
              <a:off x="211400" y="-634175"/>
              <a:ext cx="7094250" cy="25"/>
            </a:xfrm>
            <a:custGeom>
              <a:rect b="b" l="l" r="r" t="t"/>
              <a:pathLst>
                <a:path extrusionOk="0" fill="none" h="1" w="283770">
                  <a:moveTo>
                    <a:pt x="0" y="0"/>
                  </a:moveTo>
                  <a:lnTo>
                    <a:pt x="283769" y="0"/>
                  </a:lnTo>
                </a:path>
              </a:pathLst>
            </a:custGeom>
            <a:noFill/>
            <a:ln cap="flat" cmpd="sng" w="46750">
              <a:solidFill>
                <a:srgbClr val="FFB726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6" name="Google Shape;5396;p32"/>
            <p:cNvSpPr/>
            <p:nvPr/>
          </p:nvSpPr>
          <p:spPr>
            <a:xfrm>
              <a:off x="7287225" y="-693375"/>
              <a:ext cx="127825" cy="128350"/>
            </a:xfrm>
            <a:custGeom>
              <a:rect b="b" l="l" r="r" t="t"/>
              <a:pathLst>
                <a:path extrusionOk="0" h="5134" w="5113">
                  <a:moveTo>
                    <a:pt x="2566" y="1"/>
                  </a:moveTo>
                  <a:cubicBezTo>
                    <a:pt x="1134" y="1"/>
                    <a:pt x="0" y="1155"/>
                    <a:pt x="0" y="2567"/>
                  </a:cubicBezTo>
                  <a:cubicBezTo>
                    <a:pt x="0" y="3979"/>
                    <a:pt x="1134" y="5133"/>
                    <a:pt x="2566" y="5133"/>
                  </a:cubicBezTo>
                  <a:cubicBezTo>
                    <a:pt x="3979" y="5133"/>
                    <a:pt x="5113" y="3979"/>
                    <a:pt x="5113" y="2567"/>
                  </a:cubicBezTo>
                  <a:cubicBezTo>
                    <a:pt x="5113" y="1155"/>
                    <a:pt x="3979" y="1"/>
                    <a:pt x="2566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7" name="Google Shape;5397;p32"/>
            <p:cNvSpPr/>
            <p:nvPr/>
          </p:nvSpPr>
          <p:spPr>
            <a:xfrm>
              <a:off x="193475" y="-693375"/>
              <a:ext cx="128350" cy="128350"/>
            </a:xfrm>
            <a:custGeom>
              <a:rect b="b" l="l" r="r" t="t"/>
              <a:pathLst>
                <a:path extrusionOk="0" h="5134" w="5134">
                  <a:moveTo>
                    <a:pt x="2567" y="1"/>
                  </a:moveTo>
                  <a:cubicBezTo>
                    <a:pt x="1155" y="1"/>
                    <a:pt x="1" y="1155"/>
                    <a:pt x="1" y="2567"/>
                  </a:cubicBezTo>
                  <a:cubicBezTo>
                    <a:pt x="1" y="3979"/>
                    <a:pt x="1155" y="5133"/>
                    <a:pt x="2567" y="5133"/>
                  </a:cubicBezTo>
                  <a:cubicBezTo>
                    <a:pt x="3979" y="5133"/>
                    <a:pt x="5133" y="3979"/>
                    <a:pt x="5133" y="2567"/>
                  </a:cubicBezTo>
                  <a:cubicBezTo>
                    <a:pt x="5133" y="1155"/>
                    <a:pt x="3979" y="1"/>
                    <a:pt x="2567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98" name="Google Shape;5398;p32"/>
          <p:cNvGrpSpPr/>
          <p:nvPr/>
        </p:nvGrpSpPr>
        <p:grpSpPr>
          <a:xfrm>
            <a:off x="-20" y="4613271"/>
            <a:ext cx="9143683" cy="1629094"/>
            <a:chOff x="429225" y="4417075"/>
            <a:chExt cx="6749600" cy="1202550"/>
          </a:xfrm>
        </p:grpSpPr>
        <p:sp>
          <p:nvSpPr>
            <p:cNvPr id="5399" name="Google Shape;5399;p32"/>
            <p:cNvSpPr/>
            <p:nvPr/>
          </p:nvSpPr>
          <p:spPr>
            <a:xfrm>
              <a:off x="1901275" y="5022325"/>
              <a:ext cx="3806000" cy="502300"/>
            </a:xfrm>
            <a:custGeom>
              <a:rect b="b" l="l" r="r" t="t"/>
              <a:pathLst>
                <a:path extrusionOk="0" h="20092" w="152240">
                  <a:moveTo>
                    <a:pt x="0" y="0"/>
                  </a:moveTo>
                  <a:lnTo>
                    <a:pt x="0" y="20092"/>
                  </a:lnTo>
                  <a:lnTo>
                    <a:pt x="152239" y="20092"/>
                  </a:lnTo>
                  <a:lnTo>
                    <a:pt x="152239" y="0"/>
                  </a:lnTo>
                  <a:close/>
                </a:path>
              </a:pathLst>
            </a:custGeom>
            <a:solidFill>
              <a:srgbClr val="C3C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0" name="Google Shape;5400;p32"/>
            <p:cNvSpPr/>
            <p:nvPr/>
          </p:nvSpPr>
          <p:spPr>
            <a:xfrm>
              <a:off x="429225" y="4417075"/>
              <a:ext cx="650000" cy="553050"/>
            </a:xfrm>
            <a:custGeom>
              <a:rect b="b" l="l" r="r" t="t"/>
              <a:pathLst>
                <a:path extrusionOk="0" h="22122" w="2600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1" name="Google Shape;5401;p32"/>
            <p:cNvSpPr/>
            <p:nvPr/>
          </p:nvSpPr>
          <p:spPr>
            <a:xfrm>
              <a:off x="42970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2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2" name="Google Shape;5402;p32"/>
            <p:cNvSpPr/>
            <p:nvPr/>
          </p:nvSpPr>
          <p:spPr>
            <a:xfrm>
              <a:off x="9449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3" name="Google Shape;5403;p32"/>
            <p:cNvSpPr/>
            <p:nvPr/>
          </p:nvSpPr>
          <p:spPr>
            <a:xfrm>
              <a:off x="42970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3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4" name="Google Shape;5404;p32"/>
            <p:cNvSpPr/>
            <p:nvPr/>
          </p:nvSpPr>
          <p:spPr>
            <a:xfrm>
              <a:off x="430200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9" y="20828"/>
                  </a:lnTo>
                  <a:lnTo>
                    <a:pt x="24489" y="6088"/>
                  </a:lnTo>
                  <a:cubicBezTo>
                    <a:pt x="2446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5" name="Google Shape;5405;p32"/>
            <p:cNvSpPr/>
            <p:nvPr/>
          </p:nvSpPr>
          <p:spPr>
            <a:xfrm>
              <a:off x="1191600" y="4417075"/>
              <a:ext cx="650525" cy="553050"/>
            </a:xfrm>
            <a:custGeom>
              <a:rect b="b" l="l" r="r" t="t"/>
              <a:pathLst>
                <a:path extrusionOk="0" h="22122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6" name="Google Shape;5406;p32"/>
            <p:cNvSpPr/>
            <p:nvPr/>
          </p:nvSpPr>
          <p:spPr>
            <a:xfrm>
              <a:off x="119260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7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7" name="Google Shape;5407;p32"/>
            <p:cNvSpPr/>
            <p:nvPr/>
          </p:nvSpPr>
          <p:spPr>
            <a:xfrm>
              <a:off x="17078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8" name="Google Shape;5408;p32"/>
            <p:cNvSpPr/>
            <p:nvPr/>
          </p:nvSpPr>
          <p:spPr>
            <a:xfrm>
              <a:off x="119260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09" y="0"/>
                  </a:moveTo>
                  <a:cubicBezTo>
                    <a:pt x="75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5" y="4158"/>
                  </a:cubicBezTo>
                  <a:cubicBezTo>
                    <a:pt x="7221" y="3263"/>
                    <a:pt x="4476" y="1850"/>
                    <a:pt x="200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9" name="Google Shape;5409;p32"/>
            <p:cNvSpPr/>
            <p:nvPr/>
          </p:nvSpPr>
          <p:spPr>
            <a:xfrm>
              <a:off x="1192600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08" y="160"/>
                  </a:cubicBezTo>
                  <a:lnTo>
                    <a:pt x="1824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88" y="2726"/>
                    <a:pt x="2174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0" name="Google Shape;5410;p32"/>
            <p:cNvSpPr/>
            <p:nvPr/>
          </p:nvSpPr>
          <p:spPr>
            <a:xfrm>
              <a:off x="1954475" y="4417075"/>
              <a:ext cx="650525" cy="553050"/>
            </a:xfrm>
            <a:custGeom>
              <a:rect b="b" l="l" r="r" t="t"/>
              <a:pathLst>
                <a:path extrusionOk="0" h="22122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1" y="22121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1" name="Google Shape;5411;p32"/>
            <p:cNvSpPr/>
            <p:nvPr/>
          </p:nvSpPr>
          <p:spPr>
            <a:xfrm>
              <a:off x="1954475" y="4449400"/>
              <a:ext cx="613225" cy="520725"/>
            </a:xfrm>
            <a:custGeom>
              <a:rect b="b" l="l" r="r" t="t"/>
              <a:pathLst>
                <a:path extrusionOk="0" h="20829" w="24529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2" name="Google Shape;5412;p32"/>
            <p:cNvSpPr/>
            <p:nvPr/>
          </p:nvSpPr>
          <p:spPr>
            <a:xfrm>
              <a:off x="247020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0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3" name="Google Shape;5413;p32"/>
            <p:cNvSpPr/>
            <p:nvPr/>
          </p:nvSpPr>
          <p:spPr>
            <a:xfrm>
              <a:off x="1954475" y="4488200"/>
              <a:ext cx="612725" cy="481925"/>
            </a:xfrm>
            <a:custGeom>
              <a:rect b="b" l="l" r="r" t="t"/>
              <a:pathLst>
                <a:path extrusionOk="0" h="19277" w="24509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4" name="Google Shape;5414;p32"/>
            <p:cNvSpPr/>
            <p:nvPr/>
          </p:nvSpPr>
          <p:spPr>
            <a:xfrm>
              <a:off x="195447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5" name="Google Shape;5415;p32"/>
            <p:cNvSpPr/>
            <p:nvPr/>
          </p:nvSpPr>
          <p:spPr>
            <a:xfrm>
              <a:off x="2716875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6" name="Google Shape;5416;p32"/>
            <p:cNvSpPr/>
            <p:nvPr/>
          </p:nvSpPr>
          <p:spPr>
            <a:xfrm>
              <a:off x="271687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7" name="Google Shape;5417;p32"/>
            <p:cNvSpPr/>
            <p:nvPr/>
          </p:nvSpPr>
          <p:spPr>
            <a:xfrm>
              <a:off x="323260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8" name="Google Shape;5418;p32"/>
            <p:cNvSpPr/>
            <p:nvPr/>
          </p:nvSpPr>
          <p:spPr>
            <a:xfrm>
              <a:off x="2716875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0"/>
                  </a:moveTo>
                  <a:cubicBezTo>
                    <a:pt x="77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6" y="4158"/>
                  </a:cubicBezTo>
                  <a:cubicBezTo>
                    <a:pt x="7221" y="3263"/>
                    <a:pt x="4476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9" name="Google Shape;5419;p32"/>
            <p:cNvSpPr/>
            <p:nvPr/>
          </p:nvSpPr>
          <p:spPr>
            <a:xfrm>
              <a:off x="2717375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68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0" name="Google Shape;5420;p32"/>
            <p:cNvSpPr/>
            <p:nvPr/>
          </p:nvSpPr>
          <p:spPr>
            <a:xfrm>
              <a:off x="3479750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1" name="Google Shape;5421;p32"/>
            <p:cNvSpPr/>
            <p:nvPr/>
          </p:nvSpPr>
          <p:spPr>
            <a:xfrm>
              <a:off x="3479250" y="4449400"/>
              <a:ext cx="613225" cy="520725"/>
            </a:xfrm>
            <a:custGeom>
              <a:rect b="b" l="l" r="r" t="t"/>
              <a:pathLst>
                <a:path extrusionOk="0" h="20829" w="24529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80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2" name="Google Shape;5422;p32"/>
            <p:cNvSpPr/>
            <p:nvPr/>
          </p:nvSpPr>
          <p:spPr>
            <a:xfrm>
              <a:off x="399497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3" name="Google Shape;5423;p32"/>
            <p:cNvSpPr/>
            <p:nvPr/>
          </p:nvSpPr>
          <p:spPr>
            <a:xfrm>
              <a:off x="3479250" y="4488200"/>
              <a:ext cx="612725" cy="481925"/>
            </a:xfrm>
            <a:custGeom>
              <a:rect b="b" l="l" r="r" t="t"/>
              <a:pathLst>
                <a:path extrusionOk="0" h="19277" w="24509">
                  <a:moveTo>
                    <a:pt x="203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86" y="4158"/>
                  </a:cubicBezTo>
                  <a:cubicBezTo>
                    <a:pt x="7242" y="3263"/>
                    <a:pt x="4477" y="1850"/>
                    <a:pt x="203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4" name="Google Shape;5424;p32"/>
            <p:cNvSpPr/>
            <p:nvPr/>
          </p:nvSpPr>
          <p:spPr>
            <a:xfrm>
              <a:off x="347925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5" name="Google Shape;5425;p32"/>
            <p:cNvSpPr/>
            <p:nvPr/>
          </p:nvSpPr>
          <p:spPr>
            <a:xfrm>
              <a:off x="6528800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6" name="Google Shape;5426;p32"/>
            <p:cNvSpPr/>
            <p:nvPr/>
          </p:nvSpPr>
          <p:spPr>
            <a:xfrm>
              <a:off x="656610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7" name="Google Shape;5427;p32"/>
            <p:cNvSpPr/>
            <p:nvPr/>
          </p:nvSpPr>
          <p:spPr>
            <a:xfrm>
              <a:off x="652880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8" name="Google Shape;5428;p32"/>
            <p:cNvSpPr/>
            <p:nvPr/>
          </p:nvSpPr>
          <p:spPr>
            <a:xfrm>
              <a:off x="656660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0"/>
                  </a:moveTo>
                  <a:cubicBezTo>
                    <a:pt x="20013" y="1850"/>
                    <a:pt x="1726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33" y="1134"/>
                    <a:pt x="22479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9" name="Google Shape;5429;p32"/>
            <p:cNvSpPr/>
            <p:nvPr/>
          </p:nvSpPr>
          <p:spPr>
            <a:xfrm>
              <a:off x="6566600" y="4449400"/>
              <a:ext cx="611725" cy="520725"/>
            </a:xfrm>
            <a:custGeom>
              <a:rect b="b" l="l" r="r" t="t"/>
              <a:pathLst>
                <a:path extrusionOk="0" h="20829" w="24469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00" y="20828"/>
                  </a:lnTo>
                  <a:lnTo>
                    <a:pt x="200" y="6207"/>
                  </a:lnTo>
                  <a:cubicBezTo>
                    <a:pt x="200" y="2885"/>
                    <a:pt x="2885" y="160"/>
                    <a:pt x="6207" y="160"/>
                  </a:cubicBezTo>
                  <a:lnTo>
                    <a:pt x="18461" y="160"/>
                  </a:lnTo>
                  <a:cubicBezTo>
                    <a:pt x="21763" y="160"/>
                    <a:pt x="24469" y="2885"/>
                    <a:pt x="24469" y="6207"/>
                  </a:cubicBezTo>
                  <a:lnTo>
                    <a:pt x="24469" y="6088"/>
                  </a:lnTo>
                  <a:cubicBezTo>
                    <a:pt x="24469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0" name="Google Shape;5430;p32"/>
            <p:cNvSpPr/>
            <p:nvPr/>
          </p:nvSpPr>
          <p:spPr>
            <a:xfrm>
              <a:off x="5766425" y="4417075"/>
              <a:ext cx="650500" cy="553050"/>
            </a:xfrm>
            <a:custGeom>
              <a:rect b="b" l="l" r="r" t="t"/>
              <a:pathLst>
                <a:path extrusionOk="0" h="22122" w="2602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1" name="Google Shape;5431;p32"/>
            <p:cNvSpPr/>
            <p:nvPr/>
          </p:nvSpPr>
          <p:spPr>
            <a:xfrm>
              <a:off x="5803225" y="4449400"/>
              <a:ext cx="613225" cy="520725"/>
            </a:xfrm>
            <a:custGeom>
              <a:rect b="b" l="l" r="r" t="t"/>
              <a:pathLst>
                <a:path extrusionOk="0" h="20829" w="24529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8"/>
                  </a:lnTo>
                  <a:cubicBezTo>
                    <a:pt x="2452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2" name="Google Shape;5432;p32"/>
            <p:cNvSpPr/>
            <p:nvPr/>
          </p:nvSpPr>
          <p:spPr>
            <a:xfrm>
              <a:off x="57664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3" name="Google Shape;5433;p32"/>
            <p:cNvSpPr/>
            <p:nvPr/>
          </p:nvSpPr>
          <p:spPr>
            <a:xfrm>
              <a:off x="5803725" y="4488200"/>
              <a:ext cx="612725" cy="481925"/>
            </a:xfrm>
            <a:custGeom>
              <a:rect b="b" l="l" r="r" t="t"/>
              <a:pathLst>
                <a:path extrusionOk="0" h="19277" w="24509">
                  <a:moveTo>
                    <a:pt x="22479" y="0"/>
                  </a:moveTo>
                  <a:cubicBezTo>
                    <a:pt x="2003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508" y="19276"/>
                  </a:lnTo>
                  <a:lnTo>
                    <a:pt x="24508" y="4536"/>
                  </a:lnTo>
                  <a:cubicBezTo>
                    <a:pt x="2450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4" name="Google Shape;5434;p32"/>
            <p:cNvSpPr/>
            <p:nvPr/>
          </p:nvSpPr>
          <p:spPr>
            <a:xfrm>
              <a:off x="580372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7" y="1"/>
                  </a:moveTo>
                  <a:cubicBezTo>
                    <a:pt x="2745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508" y="2885"/>
                    <a:pt x="24508" y="6207"/>
                  </a:cubicBezTo>
                  <a:lnTo>
                    <a:pt x="24508" y="6088"/>
                  </a:lnTo>
                  <a:cubicBezTo>
                    <a:pt x="24508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5" name="Google Shape;5435;p32"/>
            <p:cNvSpPr/>
            <p:nvPr/>
          </p:nvSpPr>
          <p:spPr>
            <a:xfrm>
              <a:off x="5004025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6" name="Google Shape;5436;p32"/>
            <p:cNvSpPr/>
            <p:nvPr/>
          </p:nvSpPr>
          <p:spPr>
            <a:xfrm>
              <a:off x="504132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7" name="Google Shape;5437;p32"/>
            <p:cNvSpPr/>
            <p:nvPr/>
          </p:nvSpPr>
          <p:spPr>
            <a:xfrm>
              <a:off x="50040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8" name="Google Shape;5438;p32"/>
            <p:cNvSpPr/>
            <p:nvPr/>
          </p:nvSpPr>
          <p:spPr>
            <a:xfrm>
              <a:off x="5041825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0"/>
                  </a:moveTo>
                  <a:cubicBezTo>
                    <a:pt x="20013" y="1850"/>
                    <a:pt x="1724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9" name="Google Shape;5439;p32"/>
            <p:cNvSpPr/>
            <p:nvPr/>
          </p:nvSpPr>
          <p:spPr>
            <a:xfrm>
              <a:off x="5041325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88" y="1"/>
                  </a:moveTo>
                  <a:cubicBezTo>
                    <a:pt x="2726" y="1"/>
                    <a:pt x="21" y="2726"/>
                    <a:pt x="1" y="6088"/>
                  </a:cubicBezTo>
                  <a:lnTo>
                    <a:pt x="1" y="20828"/>
                  </a:lnTo>
                  <a:lnTo>
                    <a:pt x="220" y="20828"/>
                  </a:lnTo>
                  <a:lnTo>
                    <a:pt x="220" y="6207"/>
                  </a:lnTo>
                  <a:cubicBezTo>
                    <a:pt x="220" y="2885"/>
                    <a:pt x="2905" y="160"/>
                    <a:pt x="6227" y="160"/>
                  </a:cubicBezTo>
                  <a:lnTo>
                    <a:pt x="18461" y="160"/>
                  </a:lnTo>
                  <a:cubicBezTo>
                    <a:pt x="21783" y="160"/>
                    <a:pt x="24489" y="2885"/>
                    <a:pt x="24489" y="6207"/>
                  </a:cubicBezTo>
                  <a:lnTo>
                    <a:pt x="24489" y="6088"/>
                  </a:lnTo>
                  <a:cubicBezTo>
                    <a:pt x="2448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0" name="Google Shape;5440;p32"/>
            <p:cNvSpPr/>
            <p:nvPr/>
          </p:nvSpPr>
          <p:spPr>
            <a:xfrm>
              <a:off x="4241650" y="4417075"/>
              <a:ext cx="650500" cy="553050"/>
            </a:xfrm>
            <a:custGeom>
              <a:rect b="b" l="l" r="r" t="t"/>
              <a:pathLst>
                <a:path extrusionOk="0" h="22122" w="2602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1" name="Google Shape;5441;p32"/>
            <p:cNvSpPr/>
            <p:nvPr/>
          </p:nvSpPr>
          <p:spPr>
            <a:xfrm>
              <a:off x="427845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2" name="Google Shape;5442;p32"/>
            <p:cNvSpPr/>
            <p:nvPr/>
          </p:nvSpPr>
          <p:spPr>
            <a:xfrm>
              <a:off x="424165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3" name="Google Shape;5443;p32"/>
            <p:cNvSpPr/>
            <p:nvPr/>
          </p:nvSpPr>
          <p:spPr>
            <a:xfrm>
              <a:off x="427895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0"/>
                  </a:moveTo>
                  <a:cubicBezTo>
                    <a:pt x="2001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4536"/>
                  </a:lnTo>
                  <a:cubicBezTo>
                    <a:pt x="2448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4" name="Google Shape;5444;p32"/>
            <p:cNvSpPr/>
            <p:nvPr/>
          </p:nvSpPr>
          <p:spPr>
            <a:xfrm>
              <a:off x="4278950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87" y="1"/>
                  </a:moveTo>
                  <a:cubicBezTo>
                    <a:pt x="274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488" y="2885"/>
                    <a:pt x="24488" y="6207"/>
                  </a:cubicBezTo>
                  <a:lnTo>
                    <a:pt x="24488" y="6088"/>
                  </a:lnTo>
                  <a:cubicBezTo>
                    <a:pt x="2448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5" name="Google Shape;5445;p32"/>
            <p:cNvSpPr/>
            <p:nvPr/>
          </p:nvSpPr>
          <p:spPr>
            <a:xfrm>
              <a:off x="810650" y="4622475"/>
              <a:ext cx="650525" cy="553525"/>
            </a:xfrm>
            <a:custGeom>
              <a:rect b="b" l="l" r="r" t="t"/>
              <a:pathLst>
                <a:path extrusionOk="0" h="22141" w="26021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6" name="Google Shape;5446;p32"/>
            <p:cNvSpPr/>
            <p:nvPr/>
          </p:nvSpPr>
          <p:spPr>
            <a:xfrm>
              <a:off x="810650" y="4654800"/>
              <a:ext cx="613225" cy="521200"/>
            </a:xfrm>
            <a:custGeom>
              <a:rect b="b" l="l" r="r" t="t"/>
              <a:pathLst>
                <a:path extrusionOk="0" h="20848" w="24529">
                  <a:moveTo>
                    <a:pt x="608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7" name="Google Shape;5447;p32"/>
            <p:cNvSpPr/>
            <p:nvPr/>
          </p:nvSpPr>
          <p:spPr>
            <a:xfrm>
              <a:off x="132687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1" y="1"/>
                  </a:moveTo>
                  <a:cubicBezTo>
                    <a:pt x="5073" y="1017"/>
                    <a:pt x="4886" y="1406"/>
                    <a:pt x="4527" y="1406"/>
                  </a:cubicBezTo>
                  <a:cubicBezTo>
                    <a:pt x="4358" y="1406"/>
                    <a:pt x="4152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8" name="Google Shape;5448;p32"/>
            <p:cNvSpPr/>
            <p:nvPr/>
          </p:nvSpPr>
          <p:spPr>
            <a:xfrm>
              <a:off x="810650" y="47294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0"/>
                  </a:moveTo>
                  <a:cubicBezTo>
                    <a:pt x="777" y="111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53" y="5709"/>
                    <a:pt x="14880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9" name="Google Shape;5449;p32"/>
            <p:cNvSpPr/>
            <p:nvPr/>
          </p:nvSpPr>
          <p:spPr>
            <a:xfrm>
              <a:off x="811150" y="4654800"/>
              <a:ext cx="612725" cy="521200"/>
            </a:xfrm>
            <a:custGeom>
              <a:rect b="b" l="l" r="r" t="t"/>
              <a:pathLst>
                <a:path extrusionOk="0" h="20848" w="24509">
                  <a:moveTo>
                    <a:pt x="606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469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0" name="Google Shape;5450;p32"/>
            <p:cNvSpPr/>
            <p:nvPr/>
          </p:nvSpPr>
          <p:spPr>
            <a:xfrm>
              <a:off x="1573050" y="4622475"/>
              <a:ext cx="650000" cy="553525"/>
            </a:xfrm>
            <a:custGeom>
              <a:rect b="b" l="l" r="r" t="t"/>
              <a:pathLst>
                <a:path extrusionOk="0" h="22141" w="2600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1" name="Google Shape;5451;p32"/>
            <p:cNvSpPr/>
            <p:nvPr/>
          </p:nvSpPr>
          <p:spPr>
            <a:xfrm>
              <a:off x="1573550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08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2" name="Google Shape;5452;p32"/>
            <p:cNvSpPr/>
            <p:nvPr/>
          </p:nvSpPr>
          <p:spPr>
            <a:xfrm>
              <a:off x="208875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2" y="1"/>
                  </a:moveTo>
                  <a:cubicBezTo>
                    <a:pt x="5087" y="1017"/>
                    <a:pt x="4904" y="1406"/>
                    <a:pt x="4540" y="1406"/>
                  </a:cubicBezTo>
                  <a:cubicBezTo>
                    <a:pt x="4369" y="1406"/>
                    <a:pt x="4159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3" name="Google Shape;5453;p32"/>
            <p:cNvSpPr/>
            <p:nvPr/>
          </p:nvSpPr>
          <p:spPr>
            <a:xfrm>
              <a:off x="1573550" y="4693575"/>
              <a:ext cx="612200" cy="481925"/>
            </a:xfrm>
            <a:custGeom>
              <a:rect b="b" l="l" r="r" t="t"/>
              <a:pathLst>
                <a:path extrusionOk="0" h="19277" w="24488">
                  <a:moveTo>
                    <a:pt x="200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2" y="5690"/>
                    <a:pt x="14860" y="5571"/>
                    <a:pt x="10165" y="4159"/>
                  </a:cubicBezTo>
                  <a:cubicBezTo>
                    <a:pt x="7241" y="326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4" name="Google Shape;5454;p32"/>
            <p:cNvSpPr/>
            <p:nvPr/>
          </p:nvSpPr>
          <p:spPr>
            <a:xfrm>
              <a:off x="1573550" y="4654800"/>
              <a:ext cx="612200" cy="521200"/>
            </a:xfrm>
            <a:custGeom>
              <a:rect b="b" l="l" r="r" t="t"/>
              <a:pathLst>
                <a:path extrusionOk="0" h="20848" w="24488">
                  <a:moveTo>
                    <a:pt x="6067" y="0"/>
                  </a:moveTo>
                  <a:cubicBezTo>
                    <a:pt x="2706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06" y="179"/>
                    <a:pt x="600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5" name="Google Shape;5455;p32"/>
            <p:cNvSpPr/>
            <p:nvPr/>
          </p:nvSpPr>
          <p:spPr>
            <a:xfrm>
              <a:off x="2335925" y="4622475"/>
              <a:ext cx="650025" cy="553525"/>
            </a:xfrm>
            <a:custGeom>
              <a:rect b="b" l="l" r="r" t="t"/>
              <a:pathLst>
                <a:path extrusionOk="0" h="22141" w="26001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6" name="Google Shape;5456;p32"/>
            <p:cNvSpPr/>
            <p:nvPr/>
          </p:nvSpPr>
          <p:spPr>
            <a:xfrm>
              <a:off x="2335925" y="4654800"/>
              <a:ext cx="612725" cy="521200"/>
            </a:xfrm>
            <a:custGeom>
              <a:rect b="b" l="l" r="r" t="t"/>
              <a:pathLst>
                <a:path extrusionOk="0" h="20848" w="24509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7" name="Google Shape;5457;p32"/>
            <p:cNvSpPr/>
            <p:nvPr/>
          </p:nvSpPr>
          <p:spPr>
            <a:xfrm>
              <a:off x="285165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1" y="1"/>
                  </a:moveTo>
                  <a:cubicBezTo>
                    <a:pt x="5087" y="1017"/>
                    <a:pt x="4904" y="1406"/>
                    <a:pt x="4539" y="1406"/>
                  </a:cubicBezTo>
                  <a:cubicBezTo>
                    <a:pt x="4369" y="1406"/>
                    <a:pt x="4159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8" name="Google Shape;5458;p32"/>
            <p:cNvSpPr/>
            <p:nvPr/>
          </p:nvSpPr>
          <p:spPr>
            <a:xfrm>
              <a:off x="2335925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1"/>
                  </a:moveTo>
                  <a:cubicBezTo>
                    <a:pt x="757" y="1115"/>
                    <a:pt x="1" y="2706"/>
                    <a:pt x="1" y="4517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3" y="5690"/>
                    <a:pt x="14860" y="5571"/>
                    <a:pt x="10166" y="4159"/>
                  </a:cubicBezTo>
                  <a:cubicBezTo>
                    <a:pt x="7222" y="326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9" name="Google Shape;5459;p32"/>
            <p:cNvSpPr/>
            <p:nvPr/>
          </p:nvSpPr>
          <p:spPr>
            <a:xfrm>
              <a:off x="2335925" y="4654800"/>
              <a:ext cx="612225" cy="521200"/>
            </a:xfrm>
            <a:custGeom>
              <a:rect b="b" l="l" r="r" t="t"/>
              <a:pathLst>
                <a:path extrusionOk="0" h="20848" w="24489">
                  <a:moveTo>
                    <a:pt x="6068" y="0"/>
                  </a:moveTo>
                  <a:cubicBezTo>
                    <a:pt x="270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0" name="Google Shape;5460;p32"/>
            <p:cNvSpPr/>
            <p:nvPr/>
          </p:nvSpPr>
          <p:spPr>
            <a:xfrm>
              <a:off x="3097825" y="4622475"/>
              <a:ext cx="650500" cy="553525"/>
            </a:xfrm>
            <a:custGeom>
              <a:rect b="b" l="l" r="r" t="t"/>
              <a:pathLst>
                <a:path extrusionOk="0" h="22141" w="2602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1" name="Google Shape;5461;p32"/>
            <p:cNvSpPr/>
            <p:nvPr/>
          </p:nvSpPr>
          <p:spPr>
            <a:xfrm>
              <a:off x="3097825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2" name="Google Shape;5462;p32"/>
            <p:cNvSpPr/>
            <p:nvPr/>
          </p:nvSpPr>
          <p:spPr>
            <a:xfrm>
              <a:off x="361402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2" y="1"/>
                  </a:moveTo>
                  <a:cubicBezTo>
                    <a:pt x="5074" y="1017"/>
                    <a:pt x="4886" y="1406"/>
                    <a:pt x="4527" y="1406"/>
                  </a:cubicBezTo>
                  <a:cubicBezTo>
                    <a:pt x="4359" y="1406"/>
                    <a:pt x="4153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3" name="Google Shape;5463;p32"/>
            <p:cNvSpPr/>
            <p:nvPr/>
          </p:nvSpPr>
          <p:spPr>
            <a:xfrm>
              <a:off x="3098325" y="4693575"/>
              <a:ext cx="612700" cy="481925"/>
            </a:xfrm>
            <a:custGeom>
              <a:rect b="b" l="l" r="r" t="t"/>
              <a:pathLst>
                <a:path extrusionOk="0" h="19277" w="24508">
                  <a:moveTo>
                    <a:pt x="202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60"/>
                  </a:lnTo>
                  <a:cubicBezTo>
                    <a:pt x="20052" y="5690"/>
                    <a:pt x="14880" y="5571"/>
                    <a:pt x="10185" y="4159"/>
                  </a:cubicBezTo>
                  <a:cubicBezTo>
                    <a:pt x="7241" y="3263"/>
                    <a:pt x="4476" y="183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4" name="Google Shape;5464;p32"/>
            <p:cNvSpPr/>
            <p:nvPr/>
          </p:nvSpPr>
          <p:spPr>
            <a:xfrm>
              <a:off x="3098325" y="4654800"/>
              <a:ext cx="612700" cy="521200"/>
            </a:xfrm>
            <a:custGeom>
              <a:rect b="b" l="l" r="r" t="t"/>
              <a:pathLst>
                <a:path extrusionOk="0" h="20848" w="24508">
                  <a:moveTo>
                    <a:pt x="606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25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50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5" name="Google Shape;5465;p32"/>
            <p:cNvSpPr/>
            <p:nvPr/>
          </p:nvSpPr>
          <p:spPr>
            <a:xfrm>
              <a:off x="6147875" y="4622475"/>
              <a:ext cx="650000" cy="553525"/>
            </a:xfrm>
            <a:custGeom>
              <a:rect b="b" l="l" r="r" t="t"/>
              <a:pathLst>
                <a:path extrusionOk="0" h="22141" w="2600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6" name="Google Shape;5466;p32"/>
            <p:cNvSpPr/>
            <p:nvPr/>
          </p:nvSpPr>
          <p:spPr>
            <a:xfrm>
              <a:off x="6184175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10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7" name="Google Shape;5467;p32"/>
            <p:cNvSpPr/>
            <p:nvPr/>
          </p:nvSpPr>
          <p:spPr>
            <a:xfrm>
              <a:off x="614787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3" y="1320"/>
                    <a:pt x="1002" y="1406"/>
                    <a:pt x="832" y="1406"/>
                  </a:cubicBezTo>
                  <a:cubicBezTo>
                    <a:pt x="468" y="1406"/>
                    <a:pt x="285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8" name="Google Shape;5468;p32"/>
            <p:cNvSpPr/>
            <p:nvPr/>
          </p:nvSpPr>
          <p:spPr>
            <a:xfrm>
              <a:off x="6185150" y="47294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80" y="0"/>
                  </a:moveTo>
                  <a:cubicBezTo>
                    <a:pt x="20013" y="1850"/>
                    <a:pt x="17248" y="3263"/>
                    <a:pt x="14324" y="4158"/>
                  </a:cubicBezTo>
                  <a:cubicBezTo>
                    <a:pt x="9609" y="5570"/>
                    <a:pt x="443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9" name="Google Shape;5469;p32"/>
            <p:cNvSpPr/>
            <p:nvPr/>
          </p:nvSpPr>
          <p:spPr>
            <a:xfrm>
              <a:off x="6184675" y="4654800"/>
              <a:ext cx="612700" cy="521200"/>
            </a:xfrm>
            <a:custGeom>
              <a:rect b="b" l="l" r="r" t="t"/>
              <a:pathLst>
                <a:path extrusionOk="0" h="20848" w="24508">
                  <a:moveTo>
                    <a:pt x="6107" y="0"/>
                  </a:moveTo>
                  <a:cubicBezTo>
                    <a:pt x="2745" y="0"/>
                    <a:pt x="2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802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0" name="Google Shape;5470;p32"/>
            <p:cNvSpPr/>
            <p:nvPr/>
          </p:nvSpPr>
          <p:spPr>
            <a:xfrm>
              <a:off x="5385475" y="4622475"/>
              <a:ext cx="650525" cy="553525"/>
            </a:xfrm>
            <a:custGeom>
              <a:rect b="b" l="l" r="r" t="t"/>
              <a:pathLst>
                <a:path extrusionOk="0" h="22141" w="2602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1" name="Google Shape;5471;p32"/>
            <p:cNvSpPr/>
            <p:nvPr/>
          </p:nvSpPr>
          <p:spPr>
            <a:xfrm>
              <a:off x="5422275" y="4654800"/>
              <a:ext cx="612725" cy="521200"/>
            </a:xfrm>
            <a:custGeom>
              <a:rect b="b" l="l" r="r" t="t"/>
              <a:pathLst>
                <a:path extrusionOk="0" h="20848" w="24509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2" name="Google Shape;5472;p32"/>
            <p:cNvSpPr/>
            <p:nvPr/>
          </p:nvSpPr>
          <p:spPr>
            <a:xfrm>
              <a:off x="538547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2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3" name="Google Shape;5473;p32"/>
            <p:cNvSpPr/>
            <p:nvPr/>
          </p:nvSpPr>
          <p:spPr>
            <a:xfrm>
              <a:off x="5422775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31"/>
                    <a:pt x="17267" y="3263"/>
                    <a:pt x="14323" y="4159"/>
                  </a:cubicBezTo>
                  <a:cubicBezTo>
                    <a:pt x="9629" y="5571"/>
                    <a:pt x="4456" y="5690"/>
                    <a:pt x="0" y="7660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4" name="Google Shape;5474;p32"/>
            <p:cNvSpPr/>
            <p:nvPr/>
          </p:nvSpPr>
          <p:spPr>
            <a:xfrm>
              <a:off x="5422775" y="4654800"/>
              <a:ext cx="611725" cy="521200"/>
            </a:xfrm>
            <a:custGeom>
              <a:rect b="b" l="l" r="r" t="t"/>
              <a:pathLst>
                <a:path extrusionOk="0" h="20848" w="24469">
                  <a:moveTo>
                    <a:pt x="6068" y="0"/>
                  </a:moveTo>
                  <a:cubicBezTo>
                    <a:pt x="2706" y="0"/>
                    <a:pt x="0" y="2726"/>
                    <a:pt x="0" y="6107"/>
                  </a:cubicBezTo>
                  <a:lnTo>
                    <a:pt x="0" y="20848"/>
                  </a:lnTo>
                  <a:lnTo>
                    <a:pt x="199" y="20848"/>
                  </a:lnTo>
                  <a:lnTo>
                    <a:pt x="199" y="6227"/>
                  </a:lnTo>
                  <a:cubicBezTo>
                    <a:pt x="199" y="2885"/>
                    <a:pt x="2885" y="179"/>
                    <a:pt x="6207" y="179"/>
                  </a:cubicBezTo>
                  <a:lnTo>
                    <a:pt x="18441" y="179"/>
                  </a:lnTo>
                  <a:cubicBezTo>
                    <a:pt x="21763" y="179"/>
                    <a:pt x="24468" y="2885"/>
                    <a:pt x="24468" y="6227"/>
                  </a:cubicBezTo>
                  <a:lnTo>
                    <a:pt x="24468" y="6107"/>
                  </a:lnTo>
                  <a:cubicBezTo>
                    <a:pt x="24468" y="274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5" name="Google Shape;5475;p32"/>
            <p:cNvSpPr/>
            <p:nvPr/>
          </p:nvSpPr>
          <p:spPr>
            <a:xfrm>
              <a:off x="4622600" y="4622475"/>
              <a:ext cx="650500" cy="553525"/>
            </a:xfrm>
            <a:custGeom>
              <a:rect b="b" l="l" r="r" t="t"/>
              <a:pathLst>
                <a:path extrusionOk="0" h="22141" w="2602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6" name="Google Shape;5476;p32"/>
            <p:cNvSpPr/>
            <p:nvPr/>
          </p:nvSpPr>
          <p:spPr>
            <a:xfrm>
              <a:off x="4659900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7" name="Google Shape;5477;p32"/>
            <p:cNvSpPr/>
            <p:nvPr/>
          </p:nvSpPr>
          <p:spPr>
            <a:xfrm>
              <a:off x="462260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9" y="1320"/>
                    <a:pt x="1013" y="1406"/>
                    <a:pt x="845" y="1406"/>
                  </a:cubicBezTo>
                  <a:cubicBezTo>
                    <a:pt x="486" y="1406"/>
                    <a:pt x="298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8" name="Google Shape;5478;p32"/>
            <p:cNvSpPr/>
            <p:nvPr/>
          </p:nvSpPr>
          <p:spPr>
            <a:xfrm>
              <a:off x="4660875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60" y="1"/>
                  </a:moveTo>
                  <a:cubicBezTo>
                    <a:pt x="20013" y="1831"/>
                    <a:pt x="17248" y="3263"/>
                    <a:pt x="14324" y="4159"/>
                  </a:cubicBezTo>
                  <a:cubicBezTo>
                    <a:pt x="9609" y="5571"/>
                    <a:pt x="4437" y="5690"/>
                    <a:pt x="1" y="7660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17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9" name="Google Shape;5479;p32"/>
            <p:cNvSpPr/>
            <p:nvPr/>
          </p:nvSpPr>
          <p:spPr>
            <a:xfrm>
              <a:off x="4659900" y="4654800"/>
              <a:ext cx="612700" cy="521200"/>
            </a:xfrm>
            <a:custGeom>
              <a:rect b="b" l="l" r="r" t="t"/>
              <a:pathLst>
                <a:path extrusionOk="0" h="20848" w="24508">
                  <a:moveTo>
                    <a:pt x="6107" y="0"/>
                  </a:moveTo>
                  <a:cubicBezTo>
                    <a:pt x="2745" y="0"/>
                    <a:pt x="4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783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0" name="Google Shape;5480;p32"/>
            <p:cNvSpPr/>
            <p:nvPr/>
          </p:nvSpPr>
          <p:spPr>
            <a:xfrm>
              <a:off x="3860700" y="4622475"/>
              <a:ext cx="650025" cy="553525"/>
            </a:xfrm>
            <a:custGeom>
              <a:rect b="b" l="l" r="r" t="t"/>
              <a:pathLst>
                <a:path extrusionOk="0" h="22141" w="2600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1" name="Google Shape;5481;p32"/>
            <p:cNvSpPr/>
            <p:nvPr/>
          </p:nvSpPr>
          <p:spPr>
            <a:xfrm>
              <a:off x="3897000" y="4654800"/>
              <a:ext cx="613225" cy="521200"/>
            </a:xfrm>
            <a:custGeom>
              <a:rect b="b" l="l" r="r" t="t"/>
              <a:pathLst>
                <a:path extrusionOk="0" h="20848" w="24529">
                  <a:moveTo>
                    <a:pt x="610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2" name="Google Shape;5482;p32"/>
            <p:cNvSpPr/>
            <p:nvPr/>
          </p:nvSpPr>
          <p:spPr>
            <a:xfrm>
              <a:off x="386070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3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3" name="Google Shape;5483;p32"/>
            <p:cNvSpPr/>
            <p:nvPr/>
          </p:nvSpPr>
          <p:spPr>
            <a:xfrm>
              <a:off x="3898000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31"/>
                    <a:pt x="17247" y="3263"/>
                    <a:pt x="14323" y="4159"/>
                  </a:cubicBezTo>
                  <a:cubicBezTo>
                    <a:pt x="9629" y="5571"/>
                    <a:pt x="4456" y="5690"/>
                    <a:pt x="1" y="7660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4" name="Google Shape;5484;p32"/>
            <p:cNvSpPr/>
            <p:nvPr/>
          </p:nvSpPr>
          <p:spPr>
            <a:xfrm>
              <a:off x="3898000" y="4654800"/>
              <a:ext cx="612225" cy="521200"/>
            </a:xfrm>
            <a:custGeom>
              <a:rect b="b" l="l" r="r" t="t"/>
              <a:pathLst>
                <a:path extrusionOk="0" h="20848" w="24489">
                  <a:moveTo>
                    <a:pt x="6088" y="0"/>
                  </a:moveTo>
                  <a:cubicBezTo>
                    <a:pt x="2726" y="0"/>
                    <a:pt x="1" y="2726"/>
                    <a:pt x="1" y="6107"/>
                  </a:cubicBezTo>
                  <a:lnTo>
                    <a:pt x="1" y="20848"/>
                  </a:lnTo>
                  <a:lnTo>
                    <a:pt x="219" y="20848"/>
                  </a:lnTo>
                  <a:lnTo>
                    <a:pt x="219" y="6227"/>
                  </a:lnTo>
                  <a:cubicBezTo>
                    <a:pt x="219" y="2885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5"/>
                    <a:pt x="24488" y="6227"/>
                  </a:cubicBezTo>
                  <a:lnTo>
                    <a:pt x="24488" y="6107"/>
                  </a:lnTo>
                  <a:cubicBezTo>
                    <a:pt x="2448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5" name="Google Shape;5485;p32"/>
            <p:cNvSpPr/>
            <p:nvPr/>
          </p:nvSpPr>
          <p:spPr>
            <a:xfrm>
              <a:off x="429225" y="4827850"/>
              <a:ext cx="650000" cy="758450"/>
            </a:xfrm>
            <a:custGeom>
              <a:rect b="b" l="l" r="r" t="t"/>
              <a:pathLst>
                <a:path extrusionOk="0" h="30338" w="2600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6" name="Google Shape;5486;p32"/>
            <p:cNvSpPr/>
            <p:nvPr/>
          </p:nvSpPr>
          <p:spPr>
            <a:xfrm>
              <a:off x="42970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2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7" name="Google Shape;5487;p32"/>
            <p:cNvSpPr/>
            <p:nvPr/>
          </p:nvSpPr>
          <p:spPr>
            <a:xfrm>
              <a:off x="9449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8" name="Google Shape;5488;p32"/>
            <p:cNvSpPr/>
            <p:nvPr/>
          </p:nvSpPr>
          <p:spPr>
            <a:xfrm>
              <a:off x="42970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7659"/>
                  </a:lnTo>
                  <a:cubicBezTo>
                    <a:pt x="2003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9" name="Google Shape;5489;p32"/>
            <p:cNvSpPr/>
            <p:nvPr/>
          </p:nvSpPr>
          <p:spPr>
            <a:xfrm>
              <a:off x="430200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489" y="29043"/>
                  </a:lnTo>
                  <a:lnTo>
                    <a:pt x="24489" y="6087"/>
                  </a:lnTo>
                  <a:cubicBezTo>
                    <a:pt x="2446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0" name="Google Shape;5490;p32"/>
            <p:cNvSpPr/>
            <p:nvPr/>
          </p:nvSpPr>
          <p:spPr>
            <a:xfrm>
              <a:off x="1191600" y="4827850"/>
              <a:ext cx="650525" cy="758450"/>
            </a:xfrm>
            <a:custGeom>
              <a:rect b="b" l="l" r="r" t="t"/>
              <a:pathLst>
                <a:path extrusionOk="0" h="30338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1" name="Google Shape;5491;p32"/>
            <p:cNvSpPr/>
            <p:nvPr/>
          </p:nvSpPr>
          <p:spPr>
            <a:xfrm>
              <a:off x="119260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7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2" name="Google Shape;5492;p32"/>
            <p:cNvSpPr/>
            <p:nvPr/>
          </p:nvSpPr>
          <p:spPr>
            <a:xfrm>
              <a:off x="17078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3" name="Google Shape;5493;p32"/>
            <p:cNvSpPr/>
            <p:nvPr/>
          </p:nvSpPr>
          <p:spPr>
            <a:xfrm>
              <a:off x="119260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009" y="1"/>
                  </a:moveTo>
                  <a:cubicBezTo>
                    <a:pt x="75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5" y="4138"/>
                  </a:cubicBezTo>
                  <a:cubicBezTo>
                    <a:pt x="7221" y="324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4" name="Google Shape;5494;p32"/>
            <p:cNvSpPr/>
            <p:nvPr/>
          </p:nvSpPr>
          <p:spPr>
            <a:xfrm>
              <a:off x="1192600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88" y="2725"/>
                    <a:pt x="2174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5" name="Google Shape;5495;p32"/>
            <p:cNvSpPr/>
            <p:nvPr/>
          </p:nvSpPr>
          <p:spPr>
            <a:xfrm>
              <a:off x="1954475" y="4827850"/>
              <a:ext cx="650525" cy="758450"/>
            </a:xfrm>
            <a:custGeom>
              <a:rect b="b" l="l" r="r" t="t"/>
              <a:pathLst>
                <a:path extrusionOk="0" h="30338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1" y="30337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6" name="Google Shape;5496;p32"/>
            <p:cNvSpPr/>
            <p:nvPr/>
          </p:nvSpPr>
          <p:spPr>
            <a:xfrm>
              <a:off x="1954475" y="4860200"/>
              <a:ext cx="613225" cy="726100"/>
            </a:xfrm>
            <a:custGeom>
              <a:rect b="b" l="l" r="r" t="t"/>
              <a:pathLst>
                <a:path extrusionOk="0" h="29044" w="24529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7" name="Google Shape;5497;p32"/>
            <p:cNvSpPr/>
            <p:nvPr/>
          </p:nvSpPr>
          <p:spPr>
            <a:xfrm>
              <a:off x="247020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8" name="Google Shape;5498;p32"/>
            <p:cNvSpPr/>
            <p:nvPr/>
          </p:nvSpPr>
          <p:spPr>
            <a:xfrm>
              <a:off x="1954475" y="4899475"/>
              <a:ext cx="612725" cy="687325"/>
            </a:xfrm>
            <a:custGeom>
              <a:rect b="b" l="l" r="r" t="t"/>
              <a:pathLst>
                <a:path extrusionOk="0" h="27493" w="24509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9" name="Google Shape;5499;p32"/>
            <p:cNvSpPr/>
            <p:nvPr/>
          </p:nvSpPr>
          <p:spPr>
            <a:xfrm>
              <a:off x="195447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0" name="Google Shape;5500;p32"/>
            <p:cNvSpPr/>
            <p:nvPr/>
          </p:nvSpPr>
          <p:spPr>
            <a:xfrm>
              <a:off x="2716875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1" name="Google Shape;5501;p32"/>
            <p:cNvSpPr/>
            <p:nvPr/>
          </p:nvSpPr>
          <p:spPr>
            <a:xfrm>
              <a:off x="271687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2" name="Google Shape;5502;p32"/>
            <p:cNvSpPr/>
            <p:nvPr/>
          </p:nvSpPr>
          <p:spPr>
            <a:xfrm>
              <a:off x="323260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3" name="Google Shape;5503;p32"/>
            <p:cNvSpPr/>
            <p:nvPr/>
          </p:nvSpPr>
          <p:spPr>
            <a:xfrm>
              <a:off x="2716875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010" y="1"/>
                  </a:moveTo>
                  <a:cubicBezTo>
                    <a:pt x="77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6" y="4138"/>
                  </a:cubicBezTo>
                  <a:cubicBezTo>
                    <a:pt x="7221" y="324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4" name="Google Shape;5504;p32"/>
            <p:cNvSpPr/>
            <p:nvPr/>
          </p:nvSpPr>
          <p:spPr>
            <a:xfrm>
              <a:off x="2717375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5" name="Google Shape;5505;p32"/>
            <p:cNvSpPr/>
            <p:nvPr/>
          </p:nvSpPr>
          <p:spPr>
            <a:xfrm>
              <a:off x="3479750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6" name="Google Shape;5506;p32"/>
            <p:cNvSpPr/>
            <p:nvPr/>
          </p:nvSpPr>
          <p:spPr>
            <a:xfrm>
              <a:off x="3479250" y="4860200"/>
              <a:ext cx="613225" cy="726100"/>
            </a:xfrm>
            <a:custGeom>
              <a:rect b="b" l="l" r="r" t="t"/>
              <a:pathLst>
                <a:path extrusionOk="0" h="29044" w="24529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7" name="Google Shape;5507;p32"/>
            <p:cNvSpPr/>
            <p:nvPr/>
          </p:nvSpPr>
          <p:spPr>
            <a:xfrm>
              <a:off x="399497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8" name="Google Shape;5508;p32"/>
            <p:cNvSpPr/>
            <p:nvPr/>
          </p:nvSpPr>
          <p:spPr>
            <a:xfrm>
              <a:off x="3479250" y="4899475"/>
              <a:ext cx="612725" cy="687325"/>
            </a:xfrm>
            <a:custGeom>
              <a:rect b="b" l="l" r="r" t="t"/>
              <a:pathLst>
                <a:path extrusionOk="0" h="27493" w="24509">
                  <a:moveTo>
                    <a:pt x="203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86" y="4138"/>
                  </a:cubicBezTo>
                  <a:cubicBezTo>
                    <a:pt x="7242" y="3243"/>
                    <a:pt x="4477" y="1831"/>
                    <a:pt x="203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9" name="Google Shape;5509;p32"/>
            <p:cNvSpPr/>
            <p:nvPr/>
          </p:nvSpPr>
          <p:spPr>
            <a:xfrm>
              <a:off x="347925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0" name="Google Shape;5510;p32"/>
            <p:cNvSpPr/>
            <p:nvPr/>
          </p:nvSpPr>
          <p:spPr>
            <a:xfrm>
              <a:off x="6528800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1" name="Google Shape;5511;p32"/>
            <p:cNvSpPr/>
            <p:nvPr/>
          </p:nvSpPr>
          <p:spPr>
            <a:xfrm>
              <a:off x="656610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2" name="Google Shape;5512;p32"/>
            <p:cNvSpPr/>
            <p:nvPr/>
          </p:nvSpPr>
          <p:spPr>
            <a:xfrm>
              <a:off x="652880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3" name="Google Shape;5513;p32"/>
            <p:cNvSpPr/>
            <p:nvPr/>
          </p:nvSpPr>
          <p:spPr>
            <a:xfrm>
              <a:off x="656660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2479" y="1"/>
                  </a:moveTo>
                  <a:cubicBezTo>
                    <a:pt x="20013" y="1831"/>
                    <a:pt x="1726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33" y="1115"/>
                    <a:pt x="22479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4" name="Google Shape;5514;p32"/>
            <p:cNvSpPr/>
            <p:nvPr/>
          </p:nvSpPr>
          <p:spPr>
            <a:xfrm>
              <a:off x="6566600" y="4860200"/>
              <a:ext cx="611725" cy="726100"/>
            </a:xfrm>
            <a:custGeom>
              <a:rect b="b" l="l" r="r" t="t"/>
              <a:pathLst>
                <a:path extrusionOk="0" h="29044" w="24469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00" y="29043"/>
                  </a:lnTo>
                  <a:lnTo>
                    <a:pt x="200" y="6207"/>
                  </a:lnTo>
                  <a:cubicBezTo>
                    <a:pt x="200" y="2884"/>
                    <a:pt x="2885" y="179"/>
                    <a:pt x="6207" y="179"/>
                  </a:cubicBezTo>
                  <a:lnTo>
                    <a:pt x="18461" y="179"/>
                  </a:lnTo>
                  <a:cubicBezTo>
                    <a:pt x="21763" y="179"/>
                    <a:pt x="24469" y="2884"/>
                    <a:pt x="24469" y="6207"/>
                  </a:cubicBezTo>
                  <a:lnTo>
                    <a:pt x="24469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5" name="Google Shape;5515;p32"/>
            <p:cNvSpPr/>
            <p:nvPr/>
          </p:nvSpPr>
          <p:spPr>
            <a:xfrm>
              <a:off x="5766425" y="4827850"/>
              <a:ext cx="650500" cy="758450"/>
            </a:xfrm>
            <a:custGeom>
              <a:rect b="b" l="l" r="r" t="t"/>
              <a:pathLst>
                <a:path extrusionOk="0" h="30338" w="2602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6" name="Google Shape;5516;p32"/>
            <p:cNvSpPr/>
            <p:nvPr/>
          </p:nvSpPr>
          <p:spPr>
            <a:xfrm>
              <a:off x="5803225" y="4860200"/>
              <a:ext cx="613225" cy="726100"/>
            </a:xfrm>
            <a:custGeom>
              <a:rect b="b" l="l" r="r" t="t"/>
              <a:pathLst>
                <a:path extrusionOk="0" h="29044" w="24529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28" y="29043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7" name="Google Shape;5517;p32"/>
            <p:cNvSpPr/>
            <p:nvPr/>
          </p:nvSpPr>
          <p:spPr>
            <a:xfrm>
              <a:off x="57664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8" name="Google Shape;5518;p32"/>
            <p:cNvSpPr/>
            <p:nvPr/>
          </p:nvSpPr>
          <p:spPr>
            <a:xfrm>
              <a:off x="5803725" y="4899475"/>
              <a:ext cx="612725" cy="687325"/>
            </a:xfrm>
            <a:custGeom>
              <a:rect b="b" l="l" r="r" t="t"/>
              <a:pathLst>
                <a:path extrusionOk="0" h="27493" w="24509">
                  <a:moveTo>
                    <a:pt x="22479" y="1"/>
                  </a:moveTo>
                  <a:cubicBezTo>
                    <a:pt x="2003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508" y="27492"/>
                  </a:lnTo>
                  <a:lnTo>
                    <a:pt x="24508" y="4516"/>
                  </a:lnTo>
                  <a:cubicBezTo>
                    <a:pt x="2450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9" name="Google Shape;5519;p32"/>
            <p:cNvSpPr/>
            <p:nvPr/>
          </p:nvSpPr>
          <p:spPr>
            <a:xfrm>
              <a:off x="580372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508" y="2884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0" name="Google Shape;5520;p32"/>
            <p:cNvSpPr/>
            <p:nvPr/>
          </p:nvSpPr>
          <p:spPr>
            <a:xfrm>
              <a:off x="5004025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1" name="Google Shape;5521;p32"/>
            <p:cNvSpPr/>
            <p:nvPr/>
          </p:nvSpPr>
          <p:spPr>
            <a:xfrm>
              <a:off x="504132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2" name="Google Shape;5522;p32"/>
            <p:cNvSpPr/>
            <p:nvPr/>
          </p:nvSpPr>
          <p:spPr>
            <a:xfrm>
              <a:off x="50040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3" name="Google Shape;5523;p32"/>
            <p:cNvSpPr/>
            <p:nvPr/>
          </p:nvSpPr>
          <p:spPr>
            <a:xfrm>
              <a:off x="5041825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2479" y="1"/>
                  </a:moveTo>
                  <a:cubicBezTo>
                    <a:pt x="20013" y="1831"/>
                    <a:pt x="1724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4" name="Google Shape;5524;p32"/>
            <p:cNvSpPr/>
            <p:nvPr/>
          </p:nvSpPr>
          <p:spPr>
            <a:xfrm>
              <a:off x="5041325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88" y="0"/>
                  </a:moveTo>
                  <a:cubicBezTo>
                    <a:pt x="2726" y="0"/>
                    <a:pt x="21" y="2725"/>
                    <a:pt x="1" y="6087"/>
                  </a:cubicBezTo>
                  <a:lnTo>
                    <a:pt x="1" y="29043"/>
                  </a:lnTo>
                  <a:lnTo>
                    <a:pt x="220" y="29043"/>
                  </a:lnTo>
                  <a:lnTo>
                    <a:pt x="220" y="6207"/>
                  </a:lnTo>
                  <a:cubicBezTo>
                    <a:pt x="220" y="2884"/>
                    <a:pt x="2905" y="179"/>
                    <a:pt x="6227" y="179"/>
                  </a:cubicBezTo>
                  <a:lnTo>
                    <a:pt x="18461" y="179"/>
                  </a:lnTo>
                  <a:cubicBezTo>
                    <a:pt x="21783" y="179"/>
                    <a:pt x="24489" y="2884"/>
                    <a:pt x="24489" y="6207"/>
                  </a:cubicBezTo>
                  <a:lnTo>
                    <a:pt x="24489" y="6087"/>
                  </a:lnTo>
                  <a:cubicBezTo>
                    <a:pt x="2448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5" name="Google Shape;5525;p32"/>
            <p:cNvSpPr/>
            <p:nvPr/>
          </p:nvSpPr>
          <p:spPr>
            <a:xfrm>
              <a:off x="4241650" y="4827850"/>
              <a:ext cx="650500" cy="758450"/>
            </a:xfrm>
            <a:custGeom>
              <a:rect b="b" l="l" r="r" t="t"/>
              <a:pathLst>
                <a:path extrusionOk="0" h="30338" w="2602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6" name="Google Shape;5526;p32"/>
            <p:cNvSpPr/>
            <p:nvPr/>
          </p:nvSpPr>
          <p:spPr>
            <a:xfrm>
              <a:off x="427845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7" name="Google Shape;5527;p32"/>
            <p:cNvSpPr/>
            <p:nvPr/>
          </p:nvSpPr>
          <p:spPr>
            <a:xfrm>
              <a:off x="424165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8" name="Google Shape;5528;p32"/>
            <p:cNvSpPr/>
            <p:nvPr/>
          </p:nvSpPr>
          <p:spPr>
            <a:xfrm>
              <a:off x="427895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2479" y="1"/>
                  </a:moveTo>
                  <a:cubicBezTo>
                    <a:pt x="2001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451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9" name="Google Shape;5529;p32"/>
            <p:cNvSpPr/>
            <p:nvPr/>
          </p:nvSpPr>
          <p:spPr>
            <a:xfrm>
              <a:off x="4278950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87" y="0"/>
                  </a:moveTo>
                  <a:cubicBezTo>
                    <a:pt x="274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4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0" name="Google Shape;5530;p32"/>
            <p:cNvSpPr/>
            <p:nvPr/>
          </p:nvSpPr>
          <p:spPr>
            <a:xfrm>
              <a:off x="810650" y="5031275"/>
              <a:ext cx="650525" cy="553025"/>
            </a:xfrm>
            <a:custGeom>
              <a:rect b="b" l="l" r="r" t="t"/>
              <a:pathLst>
                <a:path extrusionOk="0" h="22121" w="26021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1" name="Google Shape;5531;p32"/>
            <p:cNvSpPr/>
            <p:nvPr/>
          </p:nvSpPr>
          <p:spPr>
            <a:xfrm>
              <a:off x="810650" y="5063600"/>
              <a:ext cx="613225" cy="520700"/>
            </a:xfrm>
            <a:custGeom>
              <a:rect b="b" l="l" r="r" t="t"/>
              <a:pathLst>
                <a:path extrusionOk="0" h="20828" w="24529">
                  <a:moveTo>
                    <a:pt x="608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2" name="Google Shape;5532;p32"/>
            <p:cNvSpPr/>
            <p:nvPr/>
          </p:nvSpPr>
          <p:spPr>
            <a:xfrm>
              <a:off x="1325875" y="5265000"/>
              <a:ext cx="135300" cy="319300"/>
            </a:xfrm>
            <a:custGeom>
              <a:rect b="b" l="l" r="r" t="t"/>
              <a:pathLst>
                <a:path extrusionOk="0" h="12772" w="5412">
                  <a:moveTo>
                    <a:pt x="5411" y="1"/>
                  </a:moveTo>
                  <a:cubicBezTo>
                    <a:pt x="5116" y="1009"/>
                    <a:pt x="4929" y="1390"/>
                    <a:pt x="4575" y="1390"/>
                  </a:cubicBezTo>
                  <a:cubicBezTo>
                    <a:pt x="4405" y="1390"/>
                    <a:pt x="4197" y="1303"/>
                    <a:pt x="3919" y="1154"/>
                  </a:cubicBezTo>
                  <a:lnTo>
                    <a:pt x="1" y="12772"/>
                  </a:lnTo>
                  <a:lnTo>
                    <a:pt x="5411" y="12772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3" name="Google Shape;5533;p32"/>
            <p:cNvSpPr/>
            <p:nvPr/>
          </p:nvSpPr>
          <p:spPr>
            <a:xfrm>
              <a:off x="810650" y="5138200"/>
              <a:ext cx="612225" cy="481425"/>
            </a:xfrm>
            <a:custGeom>
              <a:rect b="b" l="l" r="r" t="t"/>
              <a:pathLst>
                <a:path extrusionOk="0" h="19257" w="24489">
                  <a:moveTo>
                    <a:pt x="2010" y="0"/>
                  </a:moveTo>
                  <a:cubicBezTo>
                    <a:pt x="777" y="1114"/>
                    <a:pt x="1" y="2705"/>
                    <a:pt x="1" y="4516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7659"/>
                  </a:lnTo>
                  <a:cubicBezTo>
                    <a:pt x="20053" y="5689"/>
                    <a:pt x="14880" y="5570"/>
                    <a:pt x="10166" y="4138"/>
                  </a:cubicBezTo>
                  <a:cubicBezTo>
                    <a:pt x="7242" y="3243"/>
                    <a:pt x="4477" y="183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4" name="Google Shape;5534;p32"/>
            <p:cNvSpPr/>
            <p:nvPr/>
          </p:nvSpPr>
          <p:spPr>
            <a:xfrm>
              <a:off x="811150" y="5063600"/>
              <a:ext cx="612725" cy="520700"/>
            </a:xfrm>
            <a:custGeom>
              <a:rect b="b" l="l" r="r" t="t"/>
              <a:pathLst>
                <a:path extrusionOk="0" h="20828" w="24509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26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5" name="Google Shape;5535;p32"/>
            <p:cNvSpPr/>
            <p:nvPr/>
          </p:nvSpPr>
          <p:spPr>
            <a:xfrm>
              <a:off x="1573050" y="5031275"/>
              <a:ext cx="650000" cy="553025"/>
            </a:xfrm>
            <a:custGeom>
              <a:rect b="b" l="l" r="r" t="t"/>
              <a:pathLst>
                <a:path extrusionOk="0" h="22121" w="2600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6" name="Google Shape;5536;p32"/>
            <p:cNvSpPr/>
            <p:nvPr/>
          </p:nvSpPr>
          <p:spPr>
            <a:xfrm>
              <a:off x="1573550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08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7" name="Google Shape;5537;p32"/>
            <p:cNvSpPr/>
            <p:nvPr/>
          </p:nvSpPr>
          <p:spPr>
            <a:xfrm>
              <a:off x="2088750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1"/>
                  </a:moveTo>
                  <a:cubicBezTo>
                    <a:pt x="5090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8" name="Google Shape;5538;p32"/>
            <p:cNvSpPr/>
            <p:nvPr/>
          </p:nvSpPr>
          <p:spPr>
            <a:xfrm>
              <a:off x="1573550" y="5102375"/>
              <a:ext cx="612200" cy="481925"/>
            </a:xfrm>
            <a:custGeom>
              <a:rect b="b" l="l" r="r" t="t"/>
              <a:pathLst>
                <a:path extrusionOk="0" h="19277" w="24488">
                  <a:moveTo>
                    <a:pt x="200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2" y="5710"/>
                    <a:pt x="14860" y="5571"/>
                    <a:pt x="10165" y="4158"/>
                  </a:cubicBezTo>
                  <a:cubicBezTo>
                    <a:pt x="7241" y="3263"/>
                    <a:pt x="4476" y="185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9" name="Google Shape;5539;p32"/>
            <p:cNvSpPr/>
            <p:nvPr/>
          </p:nvSpPr>
          <p:spPr>
            <a:xfrm>
              <a:off x="1573550" y="5063600"/>
              <a:ext cx="612200" cy="520700"/>
            </a:xfrm>
            <a:custGeom>
              <a:rect b="b" l="l" r="r" t="t"/>
              <a:pathLst>
                <a:path extrusionOk="0" h="20828" w="24488">
                  <a:moveTo>
                    <a:pt x="6067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06" y="159"/>
                    <a:pt x="600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0" name="Google Shape;5540;p32"/>
            <p:cNvSpPr/>
            <p:nvPr/>
          </p:nvSpPr>
          <p:spPr>
            <a:xfrm>
              <a:off x="2335925" y="5031275"/>
              <a:ext cx="650025" cy="553025"/>
            </a:xfrm>
            <a:custGeom>
              <a:rect b="b" l="l" r="r" t="t"/>
              <a:pathLst>
                <a:path extrusionOk="0" h="22121" w="26001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1" name="Google Shape;5541;p32"/>
            <p:cNvSpPr/>
            <p:nvPr/>
          </p:nvSpPr>
          <p:spPr>
            <a:xfrm>
              <a:off x="2335925" y="5063600"/>
              <a:ext cx="612725" cy="520700"/>
            </a:xfrm>
            <a:custGeom>
              <a:rect b="b" l="l" r="r" t="t"/>
              <a:pathLst>
                <a:path extrusionOk="0" h="20828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2" name="Google Shape;5542;p32"/>
            <p:cNvSpPr/>
            <p:nvPr/>
          </p:nvSpPr>
          <p:spPr>
            <a:xfrm>
              <a:off x="2851150" y="5265000"/>
              <a:ext cx="134800" cy="319300"/>
            </a:xfrm>
            <a:custGeom>
              <a:rect b="b" l="l" r="r" t="t"/>
              <a:pathLst>
                <a:path extrusionOk="0" h="12772" w="5392">
                  <a:moveTo>
                    <a:pt x="5391" y="1"/>
                  </a:moveTo>
                  <a:cubicBezTo>
                    <a:pt x="5109" y="1009"/>
                    <a:pt x="4927" y="1390"/>
                    <a:pt x="4568" y="1390"/>
                  </a:cubicBezTo>
                  <a:cubicBezTo>
                    <a:pt x="4396" y="1390"/>
                    <a:pt x="4183" y="1303"/>
                    <a:pt x="3899" y="1154"/>
                  </a:cubicBezTo>
                  <a:lnTo>
                    <a:pt x="0" y="12772"/>
                  </a:lnTo>
                  <a:lnTo>
                    <a:pt x="5391" y="12772"/>
                  </a:lnTo>
                  <a:lnTo>
                    <a:pt x="539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3" name="Google Shape;5543;p32"/>
            <p:cNvSpPr/>
            <p:nvPr/>
          </p:nvSpPr>
          <p:spPr>
            <a:xfrm>
              <a:off x="2335925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1"/>
                  </a:moveTo>
                  <a:cubicBezTo>
                    <a:pt x="757" y="1115"/>
                    <a:pt x="1" y="2706"/>
                    <a:pt x="1" y="4536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3" y="5710"/>
                    <a:pt x="14860" y="5571"/>
                    <a:pt x="10166" y="4158"/>
                  </a:cubicBezTo>
                  <a:cubicBezTo>
                    <a:pt x="7222" y="3263"/>
                    <a:pt x="4476" y="185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4" name="Google Shape;5544;p32"/>
            <p:cNvSpPr/>
            <p:nvPr/>
          </p:nvSpPr>
          <p:spPr>
            <a:xfrm>
              <a:off x="2335925" y="5063600"/>
              <a:ext cx="612225" cy="520700"/>
            </a:xfrm>
            <a:custGeom>
              <a:rect b="b" l="l" r="r" t="t"/>
              <a:pathLst>
                <a:path extrusionOk="0" h="20828" w="24489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06" y="159"/>
                    <a:pt x="6008" y="159"/>
                  </a:cubicBezTo>
                  <a:lnTo>
                    <a:pt x="1824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5" name="Google Shape;5545;p32"/>
            <p:cNvSpPr/>
            <p:nvPr/>
          </p:nvSpPr>
          <p:spPr>
            <a:xfrm>
              <a:off x="3097825" y="5031275"/>
              <a:ext cx="650500" cy="553025"/>
            </a:xfrm>
            <a:custGeom>
              <a:rect b="b" l="l" r="r" t="t"/>
              <a:pathLst>
                <a:path extrusionOk="0" h="22121" w="2602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6" name="Google Shape;5546;p32"/>
            <p:cNvSpPr/>
            <p:nvPr/>
          </p:nvSpPr>
          <p:spPr>
            <a:xfrm>
              <a:off x="3097825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7" name="Google Shape;5547;p32"/>
            <p:cNvSpPr/>
            <p:nvPr/>
          </p:nvSpPr>
          <p:spPr>
            <a:xfrm>
              <a:off x="3614025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8" name="Google Shape;5548;p32"/>
            <p:cNvSpPr/>
            <p:nvPr/>
          </p:nvSpPr>
          <p:spPr>
            <a:xfrm>
              <a:off x="3098325" y="5102375"/>
              <a:ext cx="612700" cy="481925"/>
            </a:xfrm>
            <a:custGeom>
              <a:rect b="b" l="l" r="r" t="t"/>
              <a:pathLst>
                <a:path extrusionOk="0" h="19277" w="24508">
                  <a:moveTo>
                    <a:pt x="202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59"/>
                  </a:lnTo>
                  <a:cubicBezTo>
                    <a:pt x="20052" y="5710"/>
                    <a:pt x="14880" y="5571"/>
                    <a:pt x="10185" y="4158"/>
                  </a:cubicBezTo>
                  <a:cubicBezTo>
                    <a:pt x="7241" y="3263"/>
                    <a:pt x="4476" y="185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9" name="Google Shape;5549;p32"/>
            <p:cNvSpPr/>
            <p:nvPr/>
          </p:nvSpPr>
          <p:spPr>
            <a:xfrm>
              <a:off x="3098325" y="5063600"/>
              <a:ext cx="612700" cy="520700"/>
            </a:xfrm>
            <a:custGeom>
              <a:rect b="b" l="l" r="r" t="t"/>
              <a:pathLst>
                <a:path extrusionOk="0" h="20828" w="24508">
                  <a:moveTo>
                    <a:pt x="606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25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50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0" name="Google Shape;5550;p32"/>
            <p:cNvSpPr/>
            <p:nvPr/>
          </p:nvSpPr>
          <p:spPr>
            <a:xfrm>
              <a:off x="6147875" y="5031275"/>
              <a:ext cx="650000" cy="553025"/>
            </a:xfrm>
            <a:custGeom>
              <a:rect b="b" l="l" r="r" t="t"/>
              <a:pathLst>
                <a:path extrusionOk="0" h="22121" w="2600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1" name="Google Shape;5551;p32"/>
            <p:cNvSpPr/>
            <p:nvPr/>
          </p:nvSpPr>
          <p:spPr>
            <a:xfrm>
              <a:off x="6184175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10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2" name="Google Shape;5552;p32"/>
            <p:cNvSpPr/>
            <p:nvPr/>
          </p:nvSpPr>
          <p:spPr>
            <a:xfrm>
              <a:off x="6147875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08" y="1303"/>
                    <a:pt x="996" y="1390"/>
                    <a:pt x="824" y="1390"/>
                  </a:cubicBezTo>
                  <a:cubicBezTo>
                    <a:pt x="465" y="1390"/>
                    <a:pt x="282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3" name="Google Shape;5553;p32"/>
            <p:cNvSpPr/>
            <p:nvPr/>
          </p:nvSpPr>
          <p:spPr>
            <a:xfrm>
              <a:off x="6185150" y="5138200"/>
              <a:ext cx="612225" cy="481425"/>
            </a:xfrm>
            <a:custGeom>
              <a:rect b="b" l="l" r="r" t="t"/>
              <a:pathLst>
                <a:path extrusionOk="0" h="19257" w="24489">
                  <a:moveTo>
                    <a:pt x="22480" y="0"/>
                  </a:moveTo>
                  <a:cubicBezTo>
                    <a:pt x="20013" y="1830"/>
                    <a:pt x="17248" y="3243"/>
                    <a:pt x="14324" y="4138"/>
                  </a:cubicBezTo>
                  <a:cubicBezTo>
                    <a:pt x="9609" y="5570"/>
                    <a:pt x="4437" y="5689"/>
                    <a:pt x="1" y="7659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4516"/>
                  </a:lnTo>
                  <a:cubicBezTo>
                    <a:pt x="24489" y="2705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4" name="Google Shape;5554;p32"/>
            <p:cNvSpPr/>
            <p:nvPr/>
          </p:nvSpPr>
          <p:spPr>
            <a:xfrm>
              <a:off x="6184675" y="5063600"/>
              <a:ext cx="612700" cy="520700"/>
            </a:xfrm>
            <a:custGeom>
              <a:rect b="b" l="l" r="r" t="t"/>
              <a:pathLst>
                <a:path extrusionOk="0" h="20828" w="24508">
                  <a:moveTo>
                    <a:pt x="6107" y="0"/>
                  </a:moveTo>
                  <a:cubicBezTo>
                    <a:pt x="2745" y="0"/>
                    <a:pt x="2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802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5" name="Google Shape;5555;p32"/>
            <p:cNvSpPr/>
            <p:nvPr/>
          </p:nvSpPr>
          <p:spPr>
            <a:xfrm>
              <a:off x="5385475" y="5031275"/>
              <a:ext cx="650525" cy="553025"/>
            </a:xfrm>
            <a:custGeom>
              <a:rect b="b" l="l" r="r" t="t"/>
              <a:pathLst>
                <a:path extrusionOk="0" h="22121" w="2602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6" name="Google Shape;5556;p32"/>
            <p:cNvSpPr/>
            <p:nvPr/>
          </p:nvSpPr>
          <p:spPr>
            <a:xfrm>
              <a:off x="5422275" y="5063600"/>
              <a:ext cx="612725" cy="520700"/>
            </a:xfrm>
            <a:custGeom>
              <a:rect b="b" l="l" r="r" t="t"/>
              <a:pathLst>
                <a:path extrusionOk="0" h="20828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7" name="Google Shape;5557;p32"/>
            <p:cNvSpPr/>
            <p:nvPr/>
          </p:nvSpPr>
          <p:spPr>
            <a:xfrm>
              <a:off x="5385475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8" name="Google Shape;5558;p32"/>
            <p:cNvSpPr/>
            <p:nvPr/>
          </p:nvSpPr>
          <p:spPr>
            <a:xfrm>
              <a:off x="5422775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51"/>
                    <a:pt x="17267" y="3263"/>
                    <a:pt x="14323" y="4158"/>
                  </a:cubicBezTo>
                  <a:cubicBezTo>
                    <a:pt x="9629" y="5571"/>
                    <a:pt x="4456" y="5710"/>
                    <a:pt x="0" y="7659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9" name="Google Shape;5559;p32"/>
            <p:cNvSpPr/>
            <p:nvPr/>
          </p:nvSpPr>
          <p:spPr>
            <a:xfrm>
              <a:off x="5422775" y="5063600"/>
              <a:ext cx="611725" cy="520700"/>
            </a:xfrm>
            <a:custGeom>
              <a:rect b="b" l="l" r="r" t="t"/>
              <a:pathLst>
                <a:path extrusionOk="0" h="20828" w="24469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199" y="20828"/>
                  </a:lnTo>
                  <a:lnTo>
                    <a:pt x="199" y="6207"/>
                  </a:lnTo>
                  <a:cubicBezTo>
                    <a:pt x="199" y="2885"/>
                    <a:pt x="2885" y="159"/>
                    <a:pt x="6207" y="159"/>
                  </a:cubicBezTo>
                  <a:lnTo>
                    <a:pt x="18441" y="159"/>
                  </a:lnTo>
                  <a:cubicBezTo>
                    <a:pt x="21763" y="159"/>
                    <a:pt x="24468" y="2885"/>
                    <a:pt x="24468" y="6207"/>
                  </a:cubicBezTo>
                  <a:lnTo>
                    <a:pt x="2446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0" name="Google Shape;5560;p32"/>
            <p:cNvSpPr/>
            <p:nvPr/>
          </p:nvSpPr>
          <p:spPr>
            <a:xfrm>
              <a:off x="4622600" y="5031275"/>
              <a:ext cx="650500" cy="553025"/>
            </a:xfrm>
            <a:custGeom>
              <a:rect b="b" l="l" r="r" t="t"/>
              <a:pathLst>
                <a:path extrusionOk="0" h="22121" w="2602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1" name="Google Shape;5561;p32"/>
            <p:cNvSpPr/>
            <p:nvPr/>
          </p:nvSpPr>
          <p:spPr>
            <a:xfrm>
              <a:off x="4659900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2" name="Google Shape;5562;p32"/>
            <p:cNvSpPr/>
            <p:nvPr/>
          </p:nvSpPr>
          <p:spPr>
            <a:xfrm>
              <a:off x="4622600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15" y="1303"/>
                    <a:pt x="1007" y="1390"/>
                    <a:pt x="837" y="1390"/>
                  </a:cubicBezTo>
                  <a:cubicBezTo>
                    <a:pt x="483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3" name="Google Shape;5563;p32"/>
            <p:cNvSpPr/>
            <p:nvPr/>
          </p:nvSpPr>
          <p:spPr>
            <a:xfrm>
              <a:off x="4660875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60" y="1"/>
                  </a:moveTo>
                  <a:cubicBezTo>
                    <a:pt x="20013" y="1851"/>
                    <a:pt x="17248" y="3263"/>
                    <a:pt x="14324" y="4158"/>
                  </a:cubicBezTo>
                  <a:cubicBezTo>
                    <a:pt x="9609" y="5571"/>
                    <a:pt x="4437" y="5710"/>
                    <a:pt x="1" y="7659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36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4" name="Google Shape;5564;p32"/>
            <p:cNvSpPr/>
            <p:nvPr/>
          </p:nvSpPr>
          <p:spPr>
            <a:xfrm>
              <a:off x="4659900" y="5063600"/>
              <a:ext cx="612700" cy="520700"/>
            </a:xfrm>
            <a:custGeom>
              <a:rect b="b" l="l" r="r" t="t"/>
              <a:pathLst>
                <a:path extrusionOk="0" h="20828" w="24508">
                  <a:moveTo>
                    <a:pt x="6107" y="0"/>
                  </a:moveTo>
                  <a:cubicBezTo>
                    <a:pt x="2745" y="0"/>
                    <a:pt x="4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783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5" name="Google Shape;5565;p32"/>
            <p:cNvSpPr/>
            <p:nvPr/>
          </p:nvSpPr>
          <p:spPr>
            <a:xfrm>
              <a:off x="3860700" y="5031275"/>
              <a:ext cx="650025" cy="553025"/>
            </a:xfrm>
            <a:custGeom>
              <a:rect b="b" l="l" r="r" t="t"/>
              <a:pathLst>
                <a:path extrusionOk="0" h="22121" w="2600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6" name="Google Shape;5566;p32"/>
            <p:cNvSpPr/>
            <p:nvPr/>
          </p:nvSpPr>
          <p:spPr>
            <a:xfrm>
              <a:off x="3897000" y="5063600"/>
              <a:ext cx="613225" cy="520700"/>
            </a:xfrm>
            <a:custGeom>
              <a:rect b="b" l="l" r="r" t="t"/>
              <a:pathLst>
                <a:path extrusionOk="0" h="20828" w="24529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7" name="Google Shape;5567;p32"/>
            <p:cNvSpPr/>
            <p:nvPr/>
          </p:nvSpPr>
          <p:spPr>
            <a:xfrm>
              <a:off x="3860700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8" name="Google Shape;5568;p32"/>
            <p:cNvSpPr/>
            <p:nvPr/>
          </p:nvSpPr>
          <p:spPr>
            <a:xfrm>
              <a:off x="3898000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51"/>
                    <a:pt x="17247" y="3263"/>
                    <a:pt x="14323" y="4158"/>
                  </a:cubicBezTo>
                  <a:cubicBezTo>
                    <a:pt x="9629" y="5571"/>
                    <a:pt x="4456" y="5710"/>
                    <a:pt x="1" y="7659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9" name="Google Shape;5569;p32"/>
            <p:cNvSpPr/>
            <p:nvPr/>
          </p:nvSpPr>
          <p:spPr>
            <a:xfrm>
              <a:off x="3898000" y="5063600"/>
              <a:ext cx="612225" cy="520700"/>
            </a:xfrm>
            <a:custGeom>
              <a:rect b="b" l="l" r="r" t="t"/>
              <a:pathLst>
                <a:path extrusionOk="0" h="20828" w="2448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59"/>
                    <a:pt x="6247" y="159"/>
                  </a:cubicBezTo>
                  <a:lnTo>
                    <a:pt x="18481" y="159"/>
                  </a:lnTo>
                  <a:cubicBezTo>
                    <a:pt x="21783" y="159"/>
                    <a:pt x="24488" y="2885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70" name="Google Shape;5570;p32"/>
          <p:cNvSpPr txBox="1"/>
          <p:nvPr>
            <p:ph type="title"/>
          </p:nvPr>
        </p:nvSpPr>
        <p:spPr>
          <a:xfrm>
            <a:off x="720000" y="604879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">
    <p:spTree>
      <p:nvGrpSpPr>
        <p:cNvPr id="5571" name="Shape 5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2" name="Google Shape;5572;p33"/>
          <p:cNvSpPr/>
          <p:nvPr/>
        </p:nvSpPr>
        <p:spPr>
          <a:xfrm>
            <a:off x="-7175" y="4483525"/>
            <a:ext cx="9158700" cy="661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3" name="Google Shape;5573;p33"/>
          <p:cNvSpPr txBox="1"/>
          <p:nvPr/>
        </p:nvSpPr>
        <p:spPr>
          <a:xfrm>
            <a:off x="724800" y="4391975"/>
            <a:ext cx="76992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ctor"/>
                <a:ea typeface="Actor"/>
                <a:cs typeface="Actor"/>
                <a:sym typeface="Acto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grpSp>
        <p:nvGrpSpPr>
          <p:cNvPr id="5574" name="Google Shape;5574;p33"/>
          <p:cNvGrpSpPr/>
          <p:nvPr/>
        </p:nvGrpSpPr>
        <p:grpSpPr>
          <a:xfrm>
            <a:off x="-417858" y="-823150"/>
            <a:ext cx="9978772" cy="5966596"/>
            <a:chOff x="-417858" y="-823150"/>
            <a:chExt cx="9978772" cy="5966596"/>
          </a:xfrm>
        </p:grpSpPr>
        <p:grpSp>
          <p:nvGrpSpPr>
            <p:cNvPr id="5575" name="Google Shape;5575;p33"/>
            <p:cNvGrpSpPr/>
            <p:nvPr/>
          </p:nvGrpSpPr>
          <p:grpSpPr>
            <a:xfrm>
              <a:off x="-65" y="-132175"/>
              <a:ext cx="1123156" cy="5275621"/>
              <a:chOff x="1440600" y="197825"/>
              <a:chExt cx="990175" cy="3797050"/>
            </a:xfrm>
          </p:grpSpPr>
          <p:sp>
            <p:nvSpPr>
              <p:cNvPr id="5576" name="Google Shape;5576;p33"/>
              <p:cNvSpPr/>
              <p:nvPr/>
            </p:nvSpPr>
            <p:spPr>
              <a:xfrm>
                <a:off x="1440600" y="197825"/>
                <a:ext cx="990175" cy="1889850"/>
              </a:xfrm>
              <a:custGeom>
                <a:rect b="b" l="l" r="r" t="t"/>
                <a:pathLst>
                  <a:path extrusionOk="0" h="75594" w="39607">
                    <a:moveTo>
                      <a:pt x="0" y="1"/>
                    </a:moveTo>
                    <a:lnTo>
                      <a:pt x="0" y="75593"/>
                    </a:lnTo>
                    <a:lnTo>
                      <a:pt x="219" y="75593"/>
                    </a:lnTo>
                    <a:cubicBezTo>
                      <a:pt x="21405" y="75593"/>
                      <a:pt x="38652" y="42074"/>
                      <a:pt x="39606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7" name="Google Shape;5577;p33"/>
              <p:cNvSpPr/>
              <p:nvPr/>
            </p:nvSpPr>
            <p:spPr>
              <a:xfrm>
                <a:off x="1440600" y="2105050"/>
                <a:ext cx="590825" cy="1889825"/>
              </a:xfrm>
              <a:custGeom>
                <a:rect b="b" l="l" r="r" t="t"/>
                <a:pathLst>
                  <a:path extrusionOk="0" h="75593" w="23633">
                    <a:moveTo>
                      <a:pt x="0" y="0"/>
                    </a:moveTo>
                    <a:lnTo>
                      <a:pt x="0" y="75593"/>
                    </a:lnTo>
                    <a:lnTo>
                      <a:pt x="23633" y="75593"/>
                    </a:lnTo>
                    <a:cubicBezTo>
                      <a:pt x="23056" y="33659"/>
                      <a:pt x="12712" y="239"/>
                      <a:pt x="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8" name="Google Shape;5578;p33"/>
              <p:cNvSpPr/>
              <p:nvPr/>
            </p:nvSpPr>
            <p:spPr>
              <a:xfrm>
                <a:off x="1440600" y="197825"/>
                <a:ext cx="858875" cy="1889850"/>
              </a:xfrm>
              <a:custGeom>
                <a:rect b="b" l="l" r="r" t="t"/>
                <a:pathLst>
                  <a:path extrusionOk="0" h="75594" w="34355">
                    <a:moveTo>
                      <a:pt x="0" y="1"/>
                    </a:moveTo>
                    <a:lnTo>
                      <a:pt x="0" y="75593"/>
                    </a:lnTo>
                    <a:lnTo>
                      <a:pt x="179" y="75593"/>
                    </a:lnTo>
                    <a:cubicBezTo>
                      <a:pt x="18560" y="75593"/>
                      <a:pt x="33539" y="42074"/>
                      <a:pt x="343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9" name="Google Shape;5579;p33"/>
              <p:cNvSpPr/>
              <p:nvPr/>
            </p:nvSpPr>
            <p:spPr>
              <a:xfrm>
                <a:off x="1440600" y="197825"/>
                <a:ext cx="644550" cy="1889850"/>
              </a:xfrm>
              <a:custGeom>
                <a:rect b="b" l="l" r="r" t="t"/>
                <a:pathLst>
                  <a:path extrusionOk="0" h="75594" w="25782">
                    <a:moveTo>
                      <a:pt x="0" y="1"/>
                    </a:moveTo>
                    <a:lnTo>
                      <a:pt x="0" y="75593"/>
                    </a:lnTo>
                    <a:lnTo>
                      <a:pt x="139" y="75593"/>
                    </a:lnTo>
                    <a:cubicBezTo>
                      <a:pt x="13905" y="75593"/>
                      <a:pt x="25144" y="42074"/>
                      <a:pt x="2578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0" name="Google Shape;5580;p33"/>
              <p:cNvSpPr/>
              <p:nvPr/>
            </p:nvSpPr>
            <p:spPr>
              <a:xfrm>
                <a:off x="1526125" y="471350"/>
                <a:ext cx="341675" cy="1616325"/>
              </a:xfrm>
              <a:custGeom>
                <a:rect b="b" l="l" r="r" t="t"/>
                <a:pathLst>
                  <a:path extrusionOk="0" h="64653" w="13667">
                    <a:moveTo>
                      <a:pt x="5690" y="1"/>
                    </a:moveTo>
                    <a:cubicBezTo>
                      <a:pt x="5690" y="1"/>
                      <a:pt x="8177" y="38215"/>
                      <a:pt x="1" y="64652"/>
                    </a:cubicBezTo>
                    <a:cubicBezTo>
                      <a:pt x="13508" y="46788"/>
                      <a:pt x="13667" y="1"/>
                      <a:pt x="136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1" name="Google Shape;5581;p33"/>
              <p:cNvSpPr/>
              <p:nvPr/>
            </p:nvSpPr>
            <p:spPr>
              <a:xfrm>
                <a:off x="1440600" y="2105050"/>
                <a:ext cx="512750" cy="1889825"/>
              </a:xfrm>
              <a:custGeom>
                <a:rect b="b" l="l" r="r" t="t"/>
                <a:pathLst>
                  <a:path extrusionOk="0" h="75593" w="20510">
                    <a:moveTo>
                      <a:pt x="0" y="0"/>
                    </a:moveTo>
                    <a:lnTo>
                      <a:pt x="0" y="75593"/>
                    </a:lnTo>
                    <a:lnTo>
                      <a:pt x="20509" y="75593"/>
                    </a:lnTo>
                    <a:cubicBezTo>
                      <a:pt x="20012" y="33659"/>
                      <a:pt x="11021" y="239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2" name="Google Shape;5582;p33"/>
              <p:cNvSpPr/>
              <p:nvPr/>
            </p:nvSpPr>
            <p:spPr>
              <a:xfrm>
                <a:off x="1440600" y="2105050"/>
                <a:ext cx="384450" cy="1889825"/>
              </a:xfrm>
              <a:custGeom>
                <a:rect b="b" l="l" r="r" t="t"/>
                <a:pathLst>
                  <a:path extrusionOk="0" h="75593" w="15378">
                    <a:moveTo>
                      <a:pt x="0" y="0"/>
                    </a:moveTo>
                    <a:lnTo>
                      <a:pt x="0" y="75593"/>
                    </a:lnTo>
                    <a:lnTo>
                      <a:pt x="15377" y="75593"/>
                    </a:lnTo>
                    <a:cubicBezTo>
                      <a:pt x="14999" y="33659"/>
                      <a:pt x="8256" y="239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3" name="Google Shape;5583;p33"/>
              <p:cNvSpPr/>
              <p:nvPr/>
            </p:nvSpPr>
            <p:spPr>
              <a:xfrm>
                <a:off x="1440600" y="2197550"/>
                <a:ext cx="214850" cy="1797325"/>
              </a:xfrm>
              <a:custGeom>
                <a:rect b="b" l="l" r="r" t="t"/>
                <a:pathLst>
                  <a:path extrusionOk="0" h="71893" w="8594">
                    <a:moveTo>
                      <a:pt x="4317" y="0"/>
                    </a:moveTo>
                    <a:lnTo>
                      <a:pt x="0" y="617"/>
                    </a:lnTo>
                    <a:lnTo>
                      <a:pt x="0" y="71893"/>
                    </a:lnTo>
                    <a:lnTo>
                      <a:pt x="8594" y="71893"/>
                    </a:lnTo>
                    <a:cubicBezTo>
                      <a:pt x="8594" y="21902"/>
                      <a:pt x="4317" y="0"/>
                      <a:pt x="43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4" name="Google Shape;5584;p33"/>
              <p:cNvSpPr/>
              <p:nvPr/>
            </p:nvSpPr>
            <p:spPr>
              <a:xfrm>
                <a:off x="1440600" y="2035925"/>
                <a:ext cx="214850" cy="206400"/>
              </a:xfrm>
              <a:custGeom>
                <a:rect b="b" l="l" r="r" t="t"/>
                <a:pathLst>
                  <a:path extrusionOk="0" h="8256" w="8594">
                    <a:moveTo>
                      <a:pt x="0" y="0"/>
                    </a:moveTo>
                    <a:lnTo>
                      <a:pt x="0" y="7082"/>
                    </a:lnTo>
                    <a:lnTo>
                      <a:pt x="8594" y="8256"/>
                    </a:lnTo>
                    <a:lnTo>
                      <a:pt x="8594" y="2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85" name="Google Shape;5585;p33"/>
            <p:cNvGrpSpPr/>
            <p:nvPr/>
          </p:nvGrpSpPr>
          <p:grpSpPr>
            <a:xfrm flipH="1">
              <a:off x="8028323" y="-132175"/>
              <a:ext cx="1123156" cy="5275621"/>
              <a:chOff x="1440600" y="197825"/>
              <a:chExt cx="990175" cy="3797050"/>
            </a:xfrm>
          </p:grpSpPr>
          <p:sp>
            <p:nvSpPr>
              <p:cNvPr id="5586" name="Google Shape;5586;p33"/>
              <p:cNvSpPr/>
              <p:nvPr/>
            </p:nvSpPr>
            <p:spPr>
              <a:xfrm>
                <a:off x="1440600" y="197825"/>
                <a:ext cx="990175" cy="1889850"/>
              </a:xfrm>
              <a:custGeom>
                <a:rect b="b" l="l" r="r" t="t"/>
                <a:pathLst>
                  <a:path extrusionOk="0" h="75594" w="39607">
                    <a:moveTo>
                      <a:pt x="0" y="1"/>
                    </a:moveTo>
                    <a:lnTo>
                      <a:pt x="0" y="75593"/>
                    </a:lnTo>
                    <a:lnTo>
                      <a:pt x="219" y="75593"/>
                    </a:lnTo>
                    <a:cubicBezTo>
                      <a:pt x="21405" y="75593"/>
                      <a:pt x="38652" y="42074"/>
                      <a:pt x="39606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7" name="Google Shape;5587;p33"/>
              <p:cNvSpPr/>
              <p:nvPr/>
            </p:nvSpPr>
            <p:spPr>
              <a:xfrm>
                <a:off x="1440600" y="2105050"/>
                <a:ext cx="590825" cy="1889825"/>
              </a:xfrm>
              <a:custGeom>
                <a:rect b="b" l="l" r="r" t="t"/>
                <a:pathLst>
                  <a:path extrusionOk="0" h="75593" w="23633">
                    <a:moveTo>
                      <a:pt x="0" y="0"/>
                    </a:moveTo>
                    <a:lnTo>
                      <a:pt x="0" y="75593"/>
                    </a:lnTo>
                    <a:lnTo>
                      <a:pt x="23633" y="75593"/>
                    </a:lnTo>
                    <a:cubicBezTo>
                      <a:pt x="23056" y="33659"/>
                      <a:pt x="12712" y="239"/>
                      <a:pt x="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8" name="Google Shape;5588;p33"/>
              <p:cNvSpPr/>
              <p:nvPr/>
            </p:nvSpPr>
            <p:spPr>
              <a:xfrm>
                <a:off x="1440600" y="197825"/>
                <a:ext cx="858875" cy="1889850"/>
              </a:xfrm>
              <a:custGeom>
                <a:rect b="b" l="l" r="r" t="t"/>
                <a:pathLst>
                  <a:path extrusionOk="0" h="75594" w="34355">
                    <a:moveTo>
                      <a:pt x="0" y="1"/>
                    </a:moveTo>
                    <a:lnTo>
                      <a:pt x="0" y="75593"/>
                    </a:lnTo>
                    <a:lnTo>
                      <a:pt x="179" y="75593"/>
                    </a:lnTo>
                    <a:cubicBezTo>
                      <a:pt x="18560" y="75593"/>
                      <a:pt x="33539" y="42074"/>
                      <a:pt x="343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9" name="Google Shape;5589;p33"/>
              <p:cNvSpPr/>
              <p:nvPr/>
            </p:nvSpPr>
            <p:spPr>
              <a:xfrm>
                <a:off x="1440600" y="197825"/>
                <a:ext cx="644550" cy="1889850"/>
              </a:xfrm>
              <a:custGeom>
                <a:rect b="b" l="l" r="r" t="t"/>
                <a:pathLst>
                  <a:path extrusionOk="0" h="75594" w="25782">
                    <a:moveTo>
                      <a:pt x="0" y="1"/>
                    </a:moveTo>
                    <a:lnTo>
                      <a:pt x="0" y="75593"/>
                    </a:lnTo>
                    <a:lnTo>
                      <a:pt x="139" y="75593"/>
                    </a:lnTo>
                    <a:cubicBezTo>
                      <a:pt x="13905" y="75593"/>
                      <a:pt x="25144" y="42074"/>
                      <a:pt x="257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0" name="Google Shape;5590;p33"/>
              <p:cNvSpPr/>
              <p:nvPr/>
            </p:nvSpPr>
            <p:spPr>
              <a:xfrm>
                <a:off x="1526125" y="471350"/>
                <a:ext cx="341675" cy="1616325"/>
              </a:xfrm>
              <a:custGeom>
                <a:rect b="b" l="l" r="r" t="t"/>
                <a:pathLst>
                  <a:path extrusionOk="0" h="64653" w="13667">
                    <a:moveTo>
                      <a:pt x="5690" y="1"/>
                    </a:moveTo>
                    <a:cubicBezTo>
                      <a:pt x="5690" y="1"/>
                      <a:pt x="8177" y="38215"/>
                      <a:pt x="1" y="64652"/>
                    </a:cubicBezTo>
                    <a:cubicBezTo>
                      <a:pt x="13508" y="46788"/>
                      <a:pt x="13667" y="1"/>
                      <a:pt x="136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1" name="Google Shape;5591;p33"/>
              <p:cNvSpPr/>
              <p:nvPr/>
            </p:nvSpPr>
            <p:spPr>
              <a:xfrm>
                <a:off x="1440600" y="2105050"/>
                <a:ext cx="512750" cy="1889825"/>
              </a:xfrm>
              <a:custGeom>
                <a:rect b="b" l="l" r="r" t="t"/>
                <a:pathLst>
                  <a:path extrusionOk="0" h="75593" w="20510">
                    <a:moveTo>
                      <a:pt x="0" y="0"/>
                    </a:moveTo>
                    <a:lnTo>
                      <a:pt x="0" y="75593"/>
                    </a:lnTo>
                    <a:lnTo>
                      <a:pt x="20509" y="75593"/>
                    </a:lnTo>
                    <a:cubicBezTo>
                      <a:pt x="20012" y="33659"/>
                      <a:pt x="11021" y="239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2" name="Google Shape;5592;p33"/>
              <p:cNvSpPr/>
              <p:nvPr/>
            </p:nvSpPr>
            <p:spPr>
              <a:xfrm>
                <a:off x="1440600" y="2105050"/>
                <a:ext cx="384450" cy="1889825"/>
              </a:xfrm>
              <a:custGeom>
                <a:rect b="b" l="l" r="r" t="t"/>
                <a:pathLst>
                  <a:path extrusionOk="0" h="75593" w="15378">
                    <a:moveTo>
                      <a:pt x="0" y="0"/>
                    </a:moveTo>
                    <a:lnTo>
                      <a:pt x="0" y="75593"/>
                    </a:lnTo>
                    <a:lnTo>
                      <a:pt x="15377" y="75593"/>
                    </a:lnTo>
                    <a:cubicBezTo>
                      <a:pt x="14999" y="33659"/>
                      <a:pt x="8256" y="239"/>
                      <a:pt x="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3" name="Google Shape;5593;p33"/>
              <p:cNvSpPr/>
              <p:nvPr/>
            </p:nvSpPr>
            <p:spPr>
              <a:xfrm>
                <a:off x="1440600" y="2197550"/>
                <a:ext cx="214850" cy="1797325"/>
              </a:xfrm>
              <a:custGeom>
                <a:rect b="b" l="l" r="r" t="t"/>
                <a:pathLst>
                  <a:path extrusionOk="0" h="71893" w="8594">
                    <a:moveTo>
                      <a:pt x="4317" y="0"/>
                    </a:moveTo>
                    <a:lnTo>
                      <a:pt x="0" y="617"/>
                    </a:lnTo>
                    <a:lnTo>
                      <a:pt x="0" y="71893"/>
                    </a:lnTo>
                    <a:lnTo>
                      <a:pt x="8594" y="71893"/>
                    </a:lnTo>
                    <a:cubicBezTo>
                      <a:pt x="8594" y="21902"/>
                      <a:pt x="4317" y="0"/>
                      <a:pt x="43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4" name="Google Shape;5594;p33"/>
              <p:cNvSpPr/>
              <p:nvPr/>
            </p:nvSpPr>
            <p:spPr>
              <a:xfrm>
                <a:off x="1440600" y="2035925"/>
                <a:ext cx="214850" cy="206400"/>
              </a:xfrm>
              <a:custGeom>
                <a:rect b="b" l="l" r="r" t="t"/>
                <a:pathLst>
                  <a:path extrusionOk="0" h="8256" w="8594">
                    <a:moveTo>
                      <a:pt x="0" y="0"/>
                    </a:moveTo>
                    <a:lnTo>
                      <a:pt x="0" y="7082"/>
                    </a:lnTo>
                    <a:lnTo>
                      <a:pt x="8594" y="8256"/>
                    </a:lnTo>
                    <a:lnTo>
                      <a:pt x="8594" y="2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95" name="Google Shape;5595;p33"/>
            <p:cNvGrpSpPr/>
            <p:nvPr/>
          </p:nvGrpSpPr>
          <p:grpSpPr>
            <a:xfrm>
              <a:off x="-417858" y="-823150"/>
              <a:ext cx="9978772" cy="1382075"/>
              <a:chOff x="193475" y="-693375"/>
              <a:chExt cx="7221575" cy="1382075"/>
            </a:xfrm>
          </p:grpSpPr>
          <p:sp>
            <p:nvSpPr>
              <p:cNvPr id="5596" name="Google Shape;5596;p33"/>
              <p:cNvSpPr/>
              <p:nvPr/>
            </p:nvSpPr>
            <p:spPr>
              <a:xfrm>
                <a:off x="363575" y="384325"/>
                <a:ext cx="6883875" cy="304375"/>
              </a:xfrm>
              <a:custGeom>
                <a:rect b="b" l="l" r="r" t="t"/>
                <a:pathLst>
                  <a:path extrusionOk="0" h="12175" w="275355">
                    <a:moveTo>
                      <a:pt x="0" y="0"/>
                    </a:moveTo>
                    <a:lnTo>
                      <a:pt x="0" y="9390"/>
                    </a:lnTo>
                    <a:lnTo>
                      <a:pt x="0" y="10782"/>
                    </a:lnTo>
                    <a:lnTo>
                      <a:pt x="14522" y="10782"/>
                    </a:lnTo>
                    <a:lnTo>
                      <a:pt x="14522" y="9370"/>
                    </a:lnTo>
                    <a:lnTo>
                      <a:pt x="16869" y="9370"/>
                    </a:lnTo>
                    <a:lnTo>
                      <a:pt x="16869" y="12175"/>
                    </a:lnTo>
                    <a:lnTo>
                      <a:pt x="30913" y="12175"/>
                    </a:lnTo>
                    <a:lnTo>
                      <a:pt x="30913" y="9370"/>
                    </a:lnTo>
                    <a:lnTo>
                      <a:pt x="33261" y="9370"/>
                    </a:lnTo>
                    <a:lnTo>
                      <a:pt x="33261" y="10782"/>
                    </a:lnTo>
                    <a:lnTo>
                      <a:pt x="47782" y="10782"/>
                    </a:lnTo>
                    <a:lnTo>
                      <a:pt x="47782" y="9370"/>
                    </a:lnTo>
                    <a:lnTo>
                      <a:pt x="50110" y="9370"/>
                    </a:lnTo>
                    <a:lnTo>
                      <a:pt x="50110" y="12175"/>
                    </a:lnTo>
                    <a:lnTo>
                      <a:pt x="64632" y="12175"/>
                    </a:lnTo>
                    <a:lnTo>
                      <a:pt x="64632" y="9370"/>
                    </a:lnTo>
                    <a:lnTo>
                      <a:pt x="66979" y="9370"/>
                    </a:lnTo>
                    <a:lnTo>
                      <a:pt x="66979" y="10782"/>
                    </a:lnTo>
                    <a:lnTo>
                      <a:pt x="81023" y="10782"/>
                    </a:lnTo>
                    <a:lnTo>
                      <a:pt x="81023" y="9370"/>
                    </a:lnTo>
                    <a:lnTo>
                      <a:pt x="83370" y="9370"/>
                    </a:lnTo>
                    <a:lnTo>
                      <a:pt x="83370" y="12175"/>
                    </a:lnTo>
                    <a:lnTo>
                      <a:pt x="97892" y="12175"/>
                    </a:lnTo>
                    <a:lnTo>
                      <a:pt x="97892" y="9370"/>
                    </a:lnTo>
                    <a:lnTo>
                      <a:pt x="101174" y="9370"/>
                    </a:lnTo>
                    <a:lnTo>
                      <a:pt x="101174" y="10782"/>
                    </a:lnTo>
                    <a:lnTo>
                      <a:pt x="115656" y="10782"/>
                    </a:lnTo>
                    <a:lnTo>
                      <a:pt x="115656" y="9370"/>
                    </a:lnTo>
                    <a:lnTo>
                      <a:pt x="118481" y="9370"/>
                    </a:lnTo>
                    <a:lnTo>
                      <a:pt x="118481" y="12175"/>
                    </a:lnTo>
                    <a:lnTo>
                      <a:pt x="133460" y="12175"/>
                    </a:lnTo>
                    <a:lnTo>
                      <a:pt x="133460" y="9370"/>
                    </a:lnTo>
                    <a:lnTo>
                      <a:pt x="136285" y="9370"/>
                    </a:lnTo>
                    <a:lnTo>
                      <a:pt x="136285" y="10782"/>
                    </a:lnTo>
                    <a:lnTo>
                      <a:pt x="151722" y="10782"/>
                    </a:lnTo>
                    <a:lnTo>
                      <a:pt x="151722" y="9370"/>
                    </a:lnTo>
                    <a:lnTo>
                      <a:pt x="154527" y="9370"/>
                    </a:lnTo>
                    <a:lnTo>
                      <a:pt x="154527" y="12175"/>
                    </a:lnTo>
                    <a:lnTo>
                      <a:pt x="169048" y="12175"/>
                    </a:lnTo>
                    <a:lnTo>
                      <a:pt x="169048" y="9370"/>
                    </a:lnTo>
                    <a:lnTo>
                      <a:pt x="172331" y="9370"/>
                    </a:lnTo>
                    <a:lnTo>
                      <a:pt x="172331" y="10782"/>
                    </a:lnTo>
                    <a:lnTo>
                      <a:pt x="186852" y="10782"/>
                    </a:lnTo>
                    <a:lnTo>
                      <a:pt x="186852" y="9370"/>
                    </a:lnTo>
                    <a:lnTo>
                      <a:pt x="190115" y="9370"/>
                    </a:lnTo>
                    <a:lnTo>
                      <a:pt x="190115" y="12175"/>
                    </a:lnTo>
                    <a:lnTo>
                      <a:pt x="204636" y="12175"/>
                    </a:lnTo>
                    <a:lnTo>
                      <a:pt x="204636" y="9370"/>
                    </a:lnTo>
                    <a:lnTo>
                      <a:pt x="207441" y="9370"/>
                    </a:lnTo>
                    <a:lnTo>
                      <a:pt x="207441" y="12175"/>
                    </a:lnTo>
                    <a:lnTo>
                      <a:pt x="222440" y="12175"/>
                    </a:lnTo>
                    <a:lnTo>
                      <a:pt x="222440" y="9370"/>
                    </a:lnTo>
                    <a:lnTo>
                      <a:pt x="225722" y="9370"/>
                    </a:lnTo>
                    <a:lnTo>
                      <a:pt x="225722" y="10782"/>
                    </a:lnTo>
                    <a:lnTo>
                      <a:pt x="240224" y="10782"/>
                    </a:lnTo>
                    <a:lnTo>
                      <a:pt x="240224" y="9370"/>
                    </a:lnTo>
                    <a:lnTo>
                      <a:pt x="243507" y="9370"/>
                    </a:lnTo>
                    <a:lnTo>
                      <a:pt x="243507" y="12175"/>
                    </a:lnTo>
                    <a:lnTo>
                      <a:pt x="257551" y="12175"/>
                    </a:lnTo>
                    <a:lnTo>
                      <a:pt x="257551" y="9370"/>
                    </a:lnTo>
                    <a:lnTo>
                      <a:pt x="260833" y="9370"/>
                    </a:lnTo>
                    <a:lnTo>
                      <a:pt x="260833" y="10782"/>
                    </a:lnTo>
                    <a:lnTo>
                      <a:pt x="275355" y="10782"/>
                    </a:lnTo>
                    <a:lnTo>
                      <a:pt x="27535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7" name="Google Shape;5597;p33"/>
              <p:cNvSpPr/>
              <p:nvPr/>
            </p:nvSpPr>
            <p:spPr>
              <a:xfrm>
                <a:off x="363575" y="-634175"/>
                <a:ext cx="6695900" cy="1158775"/>
              </a:xfrm>
              <a:custGeom>
                <a:rect b="b" l="l" r="r" t="t"/>
                <a:pathLst>
                  <a:path extrusionOk="0" h="46351" w="267836">
                    <a:moveTo>
                      <a:pt x="0" y="0"/>
                    </a:moveTo>
                    <a:lnTo>
                      <a:pt x="0" y="46350"/>
                    </a:lnTo>
                    <a:lnTo>
                      <a:pt x="267835" y="46350"/>
                    </a:lnTo>
                    <a:lnTo>
                      <a:pt x="267835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8" name="Google Shape;5598;p33"/>
              <p:cNvSpPr/>
              <p:nvPr/>
            </p:nvSpPr>
            <p:spPr>
              <a:xfrm>
                <a:off x="363575" y="-634175"/>
                <a:ext cx="363050" cy="1194575"/>
              </a:xfrm>
              <a:custGeom>
                <a:rect b="b" l="l" r="r" t="t"/>
                <a:pathLst>
                  <a:path extrusionOk="0" h="47783" w="14522">
                    <a:moveTo>
                      <a:pt x="0" y="0"/>
                    </a:moveTo>
                    <a:lnTo>
                      <a:pt x="0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9" name="Google Shape;5599;p33"/>
              <p:cNvSpPr/>
              <p:nvPr/>
            </p:nvSpPr>
            <p:spPr>
              <a:xfrm>
                <a:off x="434175" y="-634175"/>
                <a:ext cx="210900" cy="1194575"/>
              </a:xfrm>
              <a:custGeom>
                <a:rect b="b" l="l" r="r" t="t"/>
                <a:pathLst>
                  <a:path extrusionOk="0" h="47783" w="8436">
                    <a:moveTo>
                      <a:pt x="1" y="0"/>
                    </a:moveTo>
                    <a:lnTo>
                      <a:pt x="1" y="47782"/>
                    </a:lnTo>
                    <a:lnTo>
                      <a:pt x="8435" y="47782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0" name="Google Shape;5600;p33"/>
              <p:cNvSpPr/>
              <p:nvPr/>
            </p:nvSpPr>
            <p:spPr>
              <a:xfrm>
                <a:off x="785300" y="-634175"/>
                <a:ext cx="351125" cy="1228900"/>
              </a:xfrm>
              <a:custGeom>
                <a:rect b="b" l="l" r="r" t="t"/>
                <a:pathLst>
                  <a:path extrusionOk="0" h="49156" w="14045">
                    <a:moveTo>
                      <a:pt x="0" y="0"/>
                    </a:moveTo>
                    <a:lnTo>
                      <a:pt x="0" y="49155"/>
                    </a:lnTo>
                    <a:lnTo>
                      <a:pt x="14044" y="49155"/>
                    </a:lnTo>
                    <a:lnTo>
                      <a:pt x="14044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1" name="Google Shape;5601;p33"/>
              <p:cNvSpPr/>
              <p:nvPr/>
            </p:nvSpPr>
            <p:spPr>
              <a:xfrm>
                <a:off x="867350" y="-634175"/>
                <a:ext cx="187025" cy="1228900"/>
              </a:xfrm>
              <a:custGeom>
                <a:rect b="b" l="l" r="r" t="t"/>
                <a:pathLst>
                  <a:path extrusionOk="0" h="49156" w="7481">
                    <a:moveTo>
                      <a:pt x="0" y="0"/>
                    </a:moveTo>
                    <a:lnTo>
                      <a:pt x="0" y="49155"/>
                    </a:lnTo>
                    <a:lnTo>
                      <a:pt x="7480" y="49155"/>
                    </a:lnTo>
                    <a:lnTo>
                      <a:pt x="7480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2" name="Google Shape;5602;p33"/>
              <p:cNvSpPr/>
              <p:nvPr/>
            </p:nvSpPr>
            <p:spPr>
              <a:xfrm>
                <a:off x="1195075" y="-634175"/>
                <a:ext cx="363075" cy="1194575"/>
              </a:xfrm>
              <a:custGeom>
                <a:rect b="b" l="l" r="r" t="t"/>
                <a:pathLst>
                  <a:path extrusionOk="0" h="47783" w="14523">
                    <a:moveTo>
                      <a:pt x="1" y="0"/>
                    </a:moveTo>
                    <a:lnTo>
                      <a:pt x="1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3" name="Google Shape;5603;p33"/>
              <p:cNvSpPr/>
              <p:nvPr/>
            </p:nvSpPr>
            <p:spPr>
              <a:xfrm>
                <a:off x="1277150" y="-634175"/>
                <a:ext cx="198950" cy="1194575"/>
              </a:xfrm>
              <a:custGeom>
                <a:rect b="b" l="l" r="r" t="t"/>
                <a:pathLst>
                  <a:path extrusionOk="0" h="47783" w="7958">
                    <a:moveTo>
                      <a:pt x="0" y="0"/>
                    </a:moveTo>
                    <a:lnTo>
                      <a:pt x="0" y="47782"/>
                    </a:lnTo>
                    <a:lnTo>
                      <a:pt x="7957" y="47782"/>
                    </a:lnTo>
                    <a:lnTo>
                      <a:pt x="7957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4" name="Google Shape;5604;p33"/>
              <p:cNvSpPr/>
              <p:nvPr/>
            </p:nvSpPr>
            <p:spPr>
              <a:xfrm>
                <a:off x="1616300" y="-634175"/>
                <a:ext cx="363075" cy="1228900"/>
              </a:xfrm>
              <a:custGeom>
                <a:rect b="b" l="l" r="r" t="t"/>
                <a:pathLst>
                  <a:path extrusionOk="0" h="49156" w="14523">
                    <a:moveTo>
                      <a:pt x="1" y="0"/>
                    </a:moveTo>
                    <a:lnTo>
                      <a:pt x="1" y="49155"/>
                    </a:lnTo>
                    <a:lnTo>
                      <a:pt x="14523" y="49155"/>
                    </a:lnTo>
                    <a:lnTo>
                      <a:pt x="14523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5" name="Google Shape;5605;p33"/>
              <p:cNvSpPr/>
              <p:nvPr/>
            </p:nvSpPr>
            <p:spPr>
              <a:xfrm>
                <a:off x="1698375" y="-634175"/>
                <a:ext cx="210875" cy="1228900"/>
              </a:xfrm>
              <a:custGeom>
                <a:rect b="b" l="l" r="r" t="t"/>
                <a:pathLst>
                  <a:path extrusionOk="0" h="49156" w="8435">
                    <a:moveTo>
                      <a:pt x="0" y="0"/>
                    </a:moveTo>
                    <a:lnTo>
                      <a:pt x="0" y="49155"/>
                    </a:lnTo>
                    <a:lnTo>
                      <a:pt x="8435" y="49155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6" name="Google Shape;5606;p33"/>
              <p:cNvSpPr/>
              <p:nvPr/>
            </p:nvSpPr>
            <p:spPr>
              <a:xfrm>
                <a:off x="2038025" y="-634175"/>
                <a:ext cx="351150" cy="1194575"/>
              </a:xfrm>
              <a:custGeom>
                <a:rect b="b" l="l" r="r" t="t"/>
                <a:pathLst>
                  <a:path extrusionOk="0" h="47783" w="14046">
                    <a:moveTo>
                      <a:pt x="1" y="0"/>
                    </a:moveTo>
                    <a:lnTo>
                      <a:pt x="1" y="47782"/>
                    </a:lnTo>
                    <a:lnTo>
                      <a:pt x="14045" y="47782"/>
                    </a:lnTo>
                    <a:lnTo>
                      <a:pt x="14045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7" name="Google Shape;5607;p33"/>
              <p:cNvSpPr/>
              <p:nvPr/>
            </p:nvSpPr>
            <p:spPr>
              <a:xfrm>
                <a:off x="2108150" y="-634175"/>
                <a:ext cx="198950" cy="1194575"/>
              </a:xfrm>
              <a:custGeom>
                <a:rect b="b" l="l" r="r" t="t"/>
                <a:pathLst>
                  <a:path extrusionOk="0" h="47783" w="7958">
                    <a:moveTo>
                      <a:pt x="1" y="0"/>
                    </a:moveTo>
                    <a:lnTo>
                      <a:pt x="1" y="47782"/>
                    </a:lnTo>
                    <a:lnTo>
                      <a:pt x="7958" y="47782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8" name="Google Shape;5608;p33"/>
              <p:cNvSpPr/>
              <p:nvPr/>
            </p:nvSpPr>
            <p:spPr>
              <a:xfrm>
                <a:off x="2447825" y="-634175"/>
                <a:ext cx="363075" cy="1228900"/>
              </a:xfrm>
              <a:custGeom>
                <a:rect b="b" l="l" r="r" t="t"/>
                <a:pathLst>
                  <a:path extrusionOk="0" h="49156" w="14523">
                    <a:moveTo>
                      <a:pt x="0" y="0"/>
                    </a:moveTo>
                    <a:lnTo>
                      <a:pt x="0" y="49155"/>
                    </a:lnTo>
                    <a:lnTo>
                      <a:pt x="14522" y="49155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9" name="Google Shape;5609;p33"/>
              <p:cNvSpPr/>
              <p:nvPr/>
            </p:nvSpPr>
            <p:spPr>
              <a:xfrm>
                <a:off x="2529375" y="-634175"/>
                <a:ext cx="198950" cy="1228900"/>
              </a:xfrm>
              <a:custGeom>
                <a:rect b="b" l="l" r="r" t="t"/>
                <a:pathLst>
                  <a:path extrusionOk="0" h="49156" w="7958">
                    <a:moveTo>
                      <a:pt x="1" y="0"/>
                    </a:moveTo>
                    <a:lnTo>
                      <a:pt x="1" y="49155"/>
                    </a:lnTo>
                    <a:lnTo>
                      <a:pt x="7958" y="49155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0" name="Google Shape;5610;p33"/>
              <p:cNvSpPr/>
              <p:nvPr/>
            </p:nvSpPr>
            <p:spPr>
              <a:xfrm>
                <a:off x="2892925" y="-634175"/>
                <a:ext cx="363075" cy="1194575"/>
              </a:xfrm>
              <a:custGeom>
                <a:rect b="b" l="l" r="r" t="t"/>
                <a:pathLst>
                  <a:path extrusionOk="0" h="47783" w="14523">
                    <a:moveTo>
                      <a:pt x="0" y="0"/>
                    </a:moveTo>
                    <a:lnTo>
                      <a:pt x="0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1" name="Google Shape;5611;p33"/>
              <p:cNvSpPr/>
              <p:nvPr/>
            </p:nvSpPr>
            <p:spPr>
              <a:xfrm>
                <a:off x="2973975" y="-634175"/>
                <a:ext cx="210900" cy="1194575"/>
              </a:xfrm>
              <a:custGeom>
                <a:rect b="b" l="l" r="r" t="t"/>
                <a:pathLst>
                  <a:path extrusionOk="0" h="47783" w="8436">
                    <a:moveTo>
                      <a:pt x="1" y="0"/>
                    </a:moveTo>
                    <a:lnTo>
                      <a:pt x="1" y="47782"/>
                    </a:lnTo>
                    <a:lnTo>
                      <a:pt x="8435" y="47782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2" name="Google Shape;5612;p33"/>
              <p:cNvSpPr/>
              <p:nvPr/>
            </p:nvSpPr>
            <p:spPr>
              <a:xfrm>
                <a:off x="3325600" y="-634175"/>
                <a:ext cx="374500" cy="1228900"/>
              </a:xfrm>
              <a:custGeom>
                <a:rect b="b" l="l" r="r" t="t"/>
                <a:pathLst>
                  <a:path extrusionOk="0" h="49156" w="14980">
                    <a:moveTo>
                      <a:pt x="0" y="0"/>
                    </a:moveTo>
                    <a:lnTo>
                      <a:pt x="0" y="49155"/>
                    </a:lnTo>
                    <a:lnTo>
                      <a:pt x="14979" y="49155"/>
                    </a:lnTo>
                    <a:lnTo>
                      <a:pt x="14979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3" name="Google Shape;5613;p33"/>
              <p:cNvSpPr/>
              <p:nvPr/>
            </p:nvSpPr>
            <p:spPr>
              <a:xfrm>
                <a:off x="3407650" y="-634175"/>
                <a:ext cx="210375" cy="1228900"/>
              </a:xfrm>
              <a:custGeom>
                <a:rect b="b" l="l" r="r" t="t"/>
                <a:pathLst>
                  <a:path extrusionOk="0" h="49156" w="8415">
                    <a:moveTo>
                      <a:pt x="0" y="0"/>
                    </a:moveTo>
                    <a:lnTo>
                      <a:pt x="0" y="49155"/>
                    </a:lnTo>
                    <a:lnTo>
                      <a:pt x="8415" y="49155"/>
                    </a:lnTo>
                    <a:lnTo>
                      <a:pt x="841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4" name="Google Shape;5614;p33"/>
              <p:cNvSpPr/>
              <p:nvPr/>
            </p:nvSpPr>
            <p:spPr>
              <a:xfrm>
                <a:off x="3770675" y="-634175"/>
                <a:ext cx="385950" cy="1194575"/>
              </a:xfrm>
              <a:custGeom>
                <a:rect b="b" l="l" r="r" t="t"/>
                <a:pathLst>
                  <a:path extrusionOk="0" h="47783" w="15438">
                    <a:moveTo>
                      <a:pt x="1" y="0"/>
                    </a:moveTo>
                    <a:lnTo>
                      <a:pt x="1" y="47782"/>
                    </a:lnTo>
                    <a:lnTo>
                      <a:pt x="15438" y="47782"/>
                    </a:lnTo>
                    <a:lnTo>
                      <a:pt x="15438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5" name="Google Shape;5615;p33"/>
              <p:cNvSpPr/>
              <p:nvPr/>
            </p:nvSpPr>
            <p:spPr>
              <a:xfrm>
                <a:off x="3864175" y="-634175"/>
                <a:ext cx="198950" cy="1194575"/>
              </a:xfrm>
              <a:custGeom>
                <a:rect b="b" l="l" r="r" t="t"/>
                <a:pathLst>
                  <a:path extrusionOk="0" h="47783" w="7958">
                    <a:moveTo>
                      <a:pt x="1" y="0"/>
                    </a:moveTo>
                    <a:lnTo>
                      <a:pt x="1" y="47782"/>
                    </a:lnTo>
                    <a:lnTo>
                      <a:pt x="7958" y="47782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6" name="Google Shape;5616;p33"/>
              <p:cNvSpPr/>
              <p:nvPr/>
            </p:nvSpPr>
            <p:spPr>
              <a:xfrm>
                <a:off x="4226725" y="-634175"/>
                <a:ext cx="363075" cy="1228900"/>
              </a:xfrm>
              <a:custGeom>
                <a:rect b="b" l="l" r="r" t="t"/>
                <a:pathLst>
                  <a:path extrusionOk="0" h="49156" w="14523">
                    <a:moveTo>
                      <a:pt x="1" y="0"/>
                    </a:moveTo>
                    <a:lnTo>
                      <a:pt x="1" y="49155"/>
                    </a:lnTo>
                    <a:lnTo>
                      <a:pt x="14522" y="49155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7" name="Google Shape;5617;p33"/>
              <p:cNvSpPr/>
              <p:nvPr/>
            </p:nvSpPr>
            <p:spPr>
              <a:xfrm>
                <a:off x="4308775" y="-634175"/>
                <a:ext cx="187025" cy="1228900"/>
              </a:xfrm>
              <a:custGeom>
                <a:rect b="b" l="l" r="r" t="t"/>
                <a:pathLst>
                  <a:path extrusionOk="0" h="49156" w="7481">
                    <a:moveTo>
                      <a:pt x="1" y="0"/>
                    </a:moveTo>
                    <a:lnTo>
                      <a:pt x="1" y="49155"/>
                    </a:lnTo>
                    <a:lnTo>
                      <a:pt x="7481" y="49155"/>
                    </a:lnTo>
                    <a:lnTo>
                      <a:pt x="7481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8" name="Google Shape;5618;p33"/>
              <p:cNvSpPr/>
              <p:nvPr/>
            </p:nvSpPr>
            <p:spPr>
              <a:xfrm>
                <a:off x="4671825" y="-634175"/>
                <a:ext cx="363075" cy="1194575"/>
              </a:xfrm>
              <a:custGeom>
                <a:rect b="b" l="l" r="r" t="t"/>
                <a:pathLst>
                  <a:path extrusionOk="0" h="47783" w="14523">
                    <a:moveTo>
                      <a:pt x="1" y="0"/>
                    </a:moveTo>
                    <a:lnTo>
                      <a:pt x="1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9" name="Google Shape;5619;p33"/>
              <p:cNvSpPr/>
              <p:nvPr/>
            </p:nvSpPr>
            <p:spPr>
              <a:xfrm>
                <a:off x="4741950" y="-634175"/>
                <a:ext cx="210875" cy="1194575"/>
              </a:xfrm>
              <a:custGeom>
                <a:rect b="b" l="l" r="r" t="t"/>
                <a:pathLst>
                  <a:path extrusionOk="0" h="47783" w="8435">
                    <a:moveTo>
                      <a:pt x="0" y="0"/>
                    </a:moveTo>
                    <a:lnTo>
                      <a:pt x="0" y="47782"/>
                    </a:lnTo>
                    <a:lnTo>
                      <a:pt x="8435" y="47782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0" name="Google Shape;5620;p33"/>
              <p:cNvSpPr/>
              <p:nvPr/>
            </p:nvSpPr>
            <p:spPr>
              <a:xfrm>
                <a:off x="5116425" y="-634175"/>
                <a:ext cx="363075" cy="1228900"/>
              </a:xfrm>
              <a:custGeom>
                <a:rect b="b" l="l" r="r" t="t"/>
                <a:pathLst>
                  <a:path extrusionOk="0" h="49156" w="14523">
                    <a:moveTo>
                      <a:pt x="1" y="0"/>
                    </a:moveTo>
                    <a:lnTo>
                      <a:pt x="1" y="49155"/>
                    </a:lnTo>
                    <a:lnTo>
                      <a:pt x="14522" y="49155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1" name="Google Shape;5621;p33"/>
              <p:cNvSpPr/>
              <p:nvPr/>
            </p:nvSpPr>
            <p:spPr>
              <a:xfrm>
                <a:off x="5198475" y="-634175"/>
                <a:ext cx="198950" cy="1228900"/>
              </a:xfrm>
              <a:custGeom>
                <a:rect b="b" l="l" r="r" t="t"/>
                <a:pathLst>
                  <a:path extrusionOk="0" h="49156" w="7958">
                    <a:moveTo>
                      <a:pt x="1" y="0"/>
                    </a:moveTo>
                    <a:lnTo>
                      <a:pt x="1" y="49155"/>
                    </a:lnTo>
                    <a:lnTo>
                      <a:pt x="7958" y="49155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2" name="Google Shape;5622;p33"/>
              <p:cNvSpPr/>
              <p:nvPr/>
            </p:nvSpPr>
            <p:spPr>
              <a:xfrm>
                <a:off x="5549600" y="-634175"/>
                <a:ext cx="375000" cy="1228900"/>
              </a:xfrm>
              <a:custGeom>
                <a:rect b="b" l="l" r="r" t="t"/>
                <a:pathLst>
                  <a:path extrusionOk="0" h="49156" w="15000">
                    <a:moveTo>
                      <a:pt x="0" y="0"/>
                    </a:moveTo>
                    <a:lnTo>
                      <a:pt x="0" y="49155"/>
                    </a:lnTo>
                    <a:lnTo>
                      <a:pt x="14999" y="49155"/>
                    </a:lnTo>
                    <a:lnTo>
                      <a:pt x="14999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3" name="Google Shape;5623;p33"/>
              <p:cNvSpPr/>
              <p:nvPr/>
            </p:nvSpPr>
            <p:spPr>
              <a:xfrm>
                <a:off x="5631650" y="-634175"/>
                <a:ext cx="198950" cy="1228900"/>
              </a:xfrm>
              <a:custGeom>
                <a:rect b="b" l="l" r="r" t="t"/>
                <a:pathLst>
                  <a:path extrusionOk="0" h="49156" w="7958">
                    <a:moveTo>
                      <a:pt x="0" y="0"/>
                    </a:moveTo>
                    <a:lnTo>
                      <a:pt x="0" y="49155"/>
                    </a:lnTo>
                    <a:lnTo>
                      <a:pt x="7957" y="49155"/>
                    </a:lnTo>
                    <a:lnTo>
                      <a:pt x="7957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4" name="Google Shape;5624;p33"/>
              <p:cNvSpPr/>
              <p:nvPr/>
            </p:nvSpPr>
            <p:spPr>
              <a:xfrm>
                <a:off x="6006625" y="-634175"/>
                <a:ext cx="363075" cy="1194575"/>
              </a:xfrm>
              <a:custGeom>
                <a:rect b="b" l="l" r="r" t="t"/>
                <a:pathLst>
                  <a:path extrusionOk="0" h="47783" w="14523">
                    <a:moveTo>
                      <a:pt x="0" y="0"/>
                    </a:moveTo>
                    <a:lnTo>
                      <a:pt x="0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5" name="Google Shape;5625;p33"/>
              <p:cNvSpPr/>
              <p:nvPr/>
            </p:nvSpPr>
            <p:spPr>
              <a:xfrm>
                <a:off x="6076750" y="-634175"/>
                <a:ext cx="210875" cy="1194575"/>
              </a:xfrm>
              <a:custGeom>
                <a:rect b="b" l="l" r="r" t="t"/>
                <a:pathLst>
                  <a:path extrusionOk="0" h="47783" w="8435">
                    <a:moveTo>
                      <a:pt x="0" y="0"/>
                    </a:moveTo>
                    <a:lnTo>
                      <a:pt x="0" y="47782"/>
                    </a:lnTo>
                    <a:lnTo>
                      <a:pt x="8435" y="47782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6" name="Google Shape;5626;p33"/>
              <p:cNvSpPr/>
              <p:nvPr/>
            </p:nvSpPr>
            <p:spPr>
              <a:xfrm>
                <a:off x="6451225" y="-634175"/>
                <a:ext cx="351125" cy="1228900"/>
              </a:xfrm>
              <a:custGeom>
                <a:rect b="b" l="l" r="r" t="t"/>
                <a:pathLst>
                  <a:path extrusionOk="0" h="49156" w="14045">
                    <a:moveTo>
                      <a:pt x="1" y="0"/>
                    </a:moveTo>
                    <a:lnTo>
                      <a:pt x="1" y="49155"/>
                    </a:lnTo>
                    <a:lnTo>
                      <a:pt x="14045" y="49155"/>
                    </a:lnTo>
                    <a:lnTo>
                      <a:pt x="14045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7" name="Google Shape;5627;p33"/>
              <p:cNvSpPr/>
              <p:nvPr/>
            </p:nvSpPr>
            <p:spPr>
              <a:xfrm>
                <a:off x="6532775" y="-634175"/>
                <a:ext cx="187525" cy="1228900"/>
              </a:xfrm>
              <a:custGeom>
                <a:rect b="b" l="l" r="r" t="t"/>
                <a:pathLst>
                  <a:path extrusionOk="0" h="49156" w="7501">
                    <a:moveTo>
                      <a:pt x="1" y="0"/>
                    </a:moveTo>
                    <a:lnTo>
                      <a:pt x="1" y="49155"/>
                    </a:lnTo>
                    <a:lnTo>
                      <a:pt x="7501" y="49155"/>
                    </a:lnTo>
                    <a:lnTo>
                      <a:pt x="7501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8" name="Google Shape;5628;p33"/>
              <p:cNvSpPr/>
              <p:nvPr/>
            </p:nvSpPr>
            <p:spPr>
              <a:xfrm>
                <a:off x="6884400" y="-634175"/>
                <a:ext cx="363050" cy="1194575"/>
              </a:xfrm>
              <a:custGeom>
                <a:rect b="b" l="l" r="r" t="t"/>
                <a:pathLst>
                  <a:path extrusionOk="0" h="47783" w="14522">
                    <a:moveTo>
                      <a:pt x="0" y="0"/>
                    </a:moveTo>
                    <a:lnTo>
                      <a:pt x="0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9" name="Google Shape;5629;p33"/>
              <p:cNvSpPr/>
              <p:nvPr/>
            </p:nvSpPr>
            <p:spPr>
              <a:xfrm>
                <a:off x="6978375" y="-634175"/>
                <a:ext cx="198950" cy="1194575"/>
              </a:xfrm>
              <a:custGeom>
                <a:rect b="b" l="l" r="r" t="t"/>
                <a:pathLst>
                  <a:path extrusionOk="0" h="47783" w="7958">
                    <a:moveTo>
                      <a:pt x="1" y="0"/>
                    </a:moveTo>
                    <a:lnTo>
                      <a:pt x="1" y="47782"/>
                    </a:lnTo>
                    <a:lnTo>
                      <a:pt x="7958" y="47782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0" name="Google Shape;5630;p33"/>
              <p:cNvSpPr/>
              <p:nvPr/>
            </p:nvSpPr>
            <p:spPr>
              <a:xfrm>
                <a:off x="211400" y="-634175"/>
                <a:ext cx="7094250" cy="25"/>
              </a:xfrm>
              <a:custGeom>
                <a:rect b="b" l="l" r="r" t="t"/>
                <a:pathLst>
                  <a:path extrusionOk="0" fill="none" h="1" w="283770">
                    <a:moveTo>
                      <a:pt x="0" y="0"/>
                    </a:moveTo>
                    <a:lnTo>
                      <a:pt x="283769" y="0"/>
                    </a:lnTo>
                  </a:path>
                </a:pathLst>
              </a:custGeom>
              <a:noFill/>
              <a:ln cap="flat" cmpd="sng" w="46750">
                <a:solidFill>
                  <a:srgbClr val="FFB726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1" name="Google Shape;5631;p33"/>
              <p:cNvSpPr/>
              <p:nvPr/>
            </p:nvSpPr>
            <p:spPr>
              <a:xfrm>
                <a:off x="7287225" y="-693375"/>
                <a:ext cx="127825" cy="128350"/>
              </a:xfrm>
              <a:custGeom>
                <a:rect b="b" l="l" r="r" t="t"/>
                <a:pathLst>
                  <a:path extrusionOk="0" h="5134" w="5113">
                    <a:moveTo>
                      <a:pt x="2566" y="1"/>
                    </a:moveTo>
                    <a:cubicBezTo>
                      <a:pt x="1134" y="1"/>
                      <a:pt x="0" y="1155"/>
                      <a:pt x="0" y="2567"/>
                    </a:cubicBezTo>
                    <a:cubicBezTo>
                      <a:pt x="0" y="3979"/>
                      <a:pt x="1134" y="5133"/>
                      <a:pt x="2566" y="5133"/>
                    </a:cubicBezTo>
                    <a:cubicBezTo>
                      <a:pt x="3979" y="5133"/>
                      <a:pt x="5113" y="3979"/>
                      <a:pt x="5113" y="2567"/>
                    </a:cubicBezTo>
                    <a:cubicBezTo>
                      <a:pt x="5113" y="1155"/>
                      <a:pt x="3979" y="1"/>
                      <a:pt x="2566" y="1"/>
                    </a:cubicBezTo>
                    <a:close/>
                  </a:path>
                </a:pathLst>
              </a:custGeom>
              <a:solidFill>
                <a:srgbClr val="FFB72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2" name="Google Shape;5632;p33"/>
              <p:cNvSpPr/>
              <p:nvPr/>
            </p:nvSpPr>
            <p:spPr>
              <a:xfrm>
                <a:off x="193475" y="-693375"/>
                <a:ext cx="128350" cy="128350"/>
              </a:xfrm>
              <a:custGeom>
                <a:rect b="b" l="l" r="r" t="t"/>
                <a:pathLst>
                  <a:path extrusionOk="0" h="5134" w="5134">
                    <a:moveTo>
                      <a:pt x="2567" y="1"/>
                    </a:moveTo>
                    <a:cubicBezTo>
                      <a:pt x="1155" y="1"/>
                      <a:pt x="1" y="1155"/>
                      <a:pt x="1" y="2567"/>
                    </a:cubicBezTo>
                    <a:cubicBezTo>
                      <a:pt x="1" y="3979"/>
                      <a:pt x="1155" y="5133"/>
                      <a:pt x="2567" y="5133"/>
                    </a:cubicBezTo>
                    <a:cubicBezTo>
                      <a:pt x="3979" y="5133"/>
                      <a:pt x="5133" y="3979"/>
                      <a:pt x="5133" y="2567"/>
                    </a:cubicBezTo>
                    <a:cubicBezTo>
                      <a:pt x="5133" y="1155"/>
                      <a:pt x="3979" y="1"/>
                      <a:pt x="2567" y="1"/>
                    </a:cubicBezTo>
                    <a:close/>
                  </a:path>
                </a:pathLst>
              </a:custGeom>
              <a:solidFill>
                <a:srgbClr val="FFB72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633" name="Google Shape;5633;p33"/>
          <p:cNvSpPr txBox="1"/>
          <p:nvPr>
            <p:ph type="ctrTitle"/>
          </p:nvPr>
        </p:nvSpPr>
        <p:spPr>
          <a:xfrm>
            <a:off x="720000" y="768600"/>
            <a:ext cx="4961400" cy="12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34" name="Google Shape;5634;p33"/>
          <p:cNvSpPr txBox="1"/>
          <p:nvPr>
            <p:ph idx="1" type="subTitle"/>
          </p:nvPr>
        </p:nvSpPr>
        <p:spPr>
          <a:xfrm>
            <a:off x="1277550" y="1997400"/>
            <a:ext cx="3846300" cy="110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635" name="Google Shape;5635;p33"/>
          <p:cNvSpPr txBox="1"/>
          <p:nvPr>
            <p:ph idx="2" type="subTitle"/>
          </p:nvPr>
        </p:nvSpPr>
        <p:spPr>
          <a:xfrm>
            <a:off x="1659450" y="3988768"/>
            <a:ext cx="30825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8">
    <p:spTree>
      <p:nvGrpSpPr>
        <p:cNvPr id="5636" name="Shape 5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7" name="Google Shape;5637;p34"/>
          <p:cNvSpPr/>
          <p:nvPr/>
        </p:nvSpPr>
        <p:spPr>
          <a:xfrm>
            <a:off x="-7175" y="3543775"/>
            <a:ext cx="9158700" cy="162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38" name="Google Shape;5638;p34"/>
          <p:cNvGrpSpPr/>
          <p:nvPr/>
        </p:nvGrpSpPr>
        <p:grpSpPr>
          <a:xfrm>
            <a:off x="4731051" y="3543884"/>
            <a:ext cx="3319678" cy="1649745"/>
            <a:chOff x="1951575" y="2613150"/>
            <a:chExt cx="3658450" cy="2837050"/>
          </a:xfrm>
        </p:grpSpPr>
        <p:sp>
          <p:nvSpPr>
            <p:cNvPr id="5639" name="Google Shape;5639;p34"/>
            <p:cNvSpPr/>
            <p:nvPr/>
          </p:nvSpPr>
          <p:spPr>
            <a:xfrm>
              <a:off x="1951575" y="2613150"/>
              <a:ext cx="3658450" cy="2837050"/>
            </a:xfrm>
            <a:custGeom>
              <a:rect b="b" l="l" r="r" t="t"/>
              <a:pathLst>
                <a:path extrusionOk="0" h="113482" w="146338">
                  <a:moveTo>
                    <a:pt x="51403" y="0"/>
                  </a:moveTo>
                  <a:lnTo>
                    <a:pt x="0" y="113482"/>
                  </a:lnTo>
                  <a:lnTo>
                    <a:pt x="146338" y="113482"/>
                  </a:lnTo>
                  <a:lnTo>
                    <a:pt x="999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0" name="Google Shape;5640;p34"/>
            <p:cNvSpPr/>
            <p:nvPr/>
          </p:nvSpPr>
          <p:spPr>
            <a:xfrm>
              <a:off x="2161725" y="2613150"/>
              <a:ext cx="1188375" cy="2837050"/>
            </a:xfrm>
            <a:custGeom>
              <a:rect b="b" l="l" r="r" t="t"/>
              <a:pathLst>
                <a:path extrusionOk="0" fill="none" h="113482" w="47535">
                  <a:moveTo>
                    <a:pt x="47534" y="0"/>
                  </a:moveTo>
                  <a:lnTo>
                    <a:pt x="0" y="113482"/>
                  </a:lnTo>
                </a:path>
              </a:pathLst>
            </a:custGeom>
            <a:noFill/>
            <a:ln cap="flat" cmpd="sng" w="10850">
              <a:solidFill>
                <a:schemeClr val="accen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1" name="Google Shape;5641;p34"/>
            <p:cNvSpPr/>
            <p:nvPr/>
          </p:nvSpPr>
          <p:spPr>
            <a:xfrm>
              <a:off x="4330775" y="2613150"/>
              <a:ext cx="1104975" cy="2837050"/>
            </a:xfrm>
            <a:custGeom>
              <a:rect b="b" l="l" r="r" t="t"/>
              <a:pathLst>
                <a:path extrusionOk="0" fill="none" h="113482" w="44199">
                  <a:moveTo>
                    <a:pt x="0" y="0"/>
                  </a:moveTo>
                  <a:lnTo>
                    <a:pt x="44198" y="113482"/>
                  </a:lnTo>
                </a:path>
              </a:pathLst>
            </a:custGeom>
            <a:noFill/>
            <a:ln cap="flat" cmpd="sng" w="10850">
              <a:solidFill>
                <a:schemeClr val="accen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42" name="Google Shape;5642;p34"/>
          <p:cNvGrpSpPr/>
          <p:nvPr/>
        </p:nvGrpSpPr>
        <p:grpSpPr>
          <a:xfrm flipH="1">
            <a:off x="2676375" y="387375"/>
            <a:ext cx="6477200" cy="4366413"/>
            <a:chOff x="-1323575" y="346100"/>
            <a:chExt cx="6477200" cy="4366413"/>
          </a:xfrm>
        </p:grpSpPr>
        <p:sp>
          <p:nvSpPr>
            <p:cNvPr id="5643" name="Google Shape;5643;p34"/>
            <p:cNvSpPr/>
            <p:nvPr/>
          </p:nvSpPr>
          <p:spPr>
            <a:xfrm>
              <a:off x="-1323575" y="346100"/>
              <a:ext cx="6345125" cy="4202000"/>
            </a:xfrm>
            <a:custGeom>
              <a:rect b="b" l="l" r="r" t="t"/>
              <a:pathLst>
                <a:path extrusionOk="0" h="168080" w="253805">
                  <a:moveTo>
                    <a:pt x="253805" y="162914"/>
                  </a:moveTo>
                  <a:lnTo>
                    <a:pt x="574" y="0"/>
                  </a:lnTo>
                  <a:lnTo>
                    <a:pt x="0" y="131708"/>
                  </a:lnTo>
                  <a:lnTo>
                    <a:pt x="246631" y="168080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5644" name="Google Shape;5644;p34"/>
            <p:cNvGrpSpPr/>
            <p:nvPr/>
          </p:nvGrpSpPr>
          <p:grpSpPr>
            <a:xfrm flipH="1">
              <a:off x="4793350" y="4364763"/>
              <a:ext cx="360275" cy="347750"/>
              <a:chOff x="1618825" y="2930900"/>
              <a:chExt cx="360275" cy="347750"/>
            </a:xfrm>
          </p:grpSpPr>
          <p:sp>
            <p:nvSpPr>
              <p:cNvPr id="5645" name="Google Shape;5645;p34"/>
              <p:cNvSpPr/>
              <p:nvPr/>
            </p:nvSpPr>
            <p:spPr>
              <a:xfrm>
                <a:off x="1670525" y="2930900"/>
                <a:ext cx="308575" cy="281975"/>
              </a:xfrm>
              <a:custGeom>
                <a:rect b="b" l="l" r="r" t="t"/>
                <a:pathLst>
                  <a:path extrusionOk="0" h="11279" w="12343">
                    <a:moveTo>
                      <a:pt x="4663" y="0"/>
                    </a:moveTo>
                    <a:cubicBezTo>
                      <a:pt x="4463" y="0"/>
                      <a:pt x="4317" y="54"/>
                      <a:pt x="4237" y="166"/>
                    </a:cubicBezTo>
                    <a:lnTo>
                      <a:pt x="1735" y="3302"/>
                    </a:lnTo>
                    <a:cubicBezTo>
                      <a:pt x="1" y="5403"/>
                      <a:pt x="368" y="8506"/>
                      <a:pt x="2503" y="10207"/>
                    </a:cubicBezTo>
                    <a:cubicBezTo>
                      <a:pt x="3408" y="10929"/>
                      <a:pt x="4483" y="11278"/>
                      <a:pt x="5552" y="11278"/>
                    </a:cubicBezTo>
                    <a:cubicBezTo>
                      <a:pt x="7002" y="11278"/>
                      <a:pt x="8442" y="10635"/>
                      <a:pt x="9441" y="9406"/>
                    </a:cubicBezTo>
                    <a:lnTo>
                      <a:pt x="11943" y="6304"/>
                    </a:lnTo>
                    <a:cubicBezTo>
                      <a:pt x="12343" y="5737"/>
                      <a:pt x="10975" y="3902"/>
                      <a:pt x="8840" y="2234"/>
                    </a:cubicBezTo>
                    <a:cubicBezTo>
                      <a:pt x="7156" y="871"/>
                      <a:pt x="5472" y="0"/>
                      <a:pt x="46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6" name="Google Shape;5646;p34"/>
              <p:cNvSpPr/>
              <p:nvPr/>
            </p:nvSpPr>
            <p:spPr>
              <a:xfrm>
                <a:off x="1703050" y="3050950"/>
                <a:ext cx="270225" cy="161925"/>
              </a:xfrm>
              <a:custGeom>
                <a:rect b="b" l="l" r="r" t="t"/>
                <a:pathLst>
                  <a:path extrusionOk="0" h="6477" w="10809">
                    <a:moveTo>
                      <a:pt x="10108" y="1"/>
                    </a:moveTo>
                    <a:lnTo>
                      <a:pt x="10108" y="1"/>
                    </a:lnTo>
                    <a:cubicBezTo>
                      <a:pt x="10375" y="435"/>
                      <a:pt x="10475" y="835"/>
                      <a:pt x="10308" y="1035"/>
                    </a:cubicBezTo>
                    <a:lnTo>
                      <a:pt x="7806" y="4171"/>
                    </a:lnTo>
                    <a:cubicBezTo>
                      <a:pt x="6827" y="5380"/>
                      <a:pt x="5384" y="6026"/>
                      <a:pt x="3929" y="6026"/>
                    </a:cubicBezTo>
                    <a:cubicBezTo>
                      <a:pt x="2855" y="6026"/>
                      <a:pt x="1774" y="5674"/>
                      <a:pt x="868" y="4938"/>
                    </a:cubicBezTo>
                    <a:cubicBezTo>
                      <a:pt x="534" y="4671"/>
                      <a:pt x="268" y="4371"/>
                      <a:pt x="1" y="4037"/>
                    </a:cubicBezTo>
                    <a:lnTo>
                      <a:pt x="1" y="4037"/>
                    </a:lnTo>
                    <a:cubicBezTo>
                      <a:pt x="301" y="4537"/>
                      <a:pt x="701" y="5038"/>
                      <a:pt x="1168" y="5405"/>
                    </a:cubicBezTo>
                    <a:cubicBezTo>
                      <a:pt x="2074" y="6127"/>
                      <a:pt x="3148" y="6476"/>
                      <a:pt x="4215" y="6476"/>
                    </a:cubicBezTo>
                    <a:cubicBezTo>
                      <a:pt x="5661" y="6476"/>
                      <a:pt x="7094" y="5833"/>
                      <a:pt x="8073" y="4604"/>
                    </a:cubicBezTo>
                    <a:lnTo>
                      <a:pt x="10575" y="1502"/>
                    </a:lnTo>
                    <a:cubicBezTo>
                      <a:pt x="10808" y="1235"/>
                      <a:pt x="10575" y="635"/>
                      <a:pt x="101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7" name="Google Shape;5647;p34"/>
              <p:cNvSpPr/>
              <p:nvPr/>
            </p:nvSpPr>
            <p:spPr>
              <a:xfrm>
                <a:off x="1783100" y="2944200"/>
                <a:ext cx="177675" cy="133475"/>
              </a:xfrm>
              <a:custGeom>
                <a:rect b="b" l="l" r="r" t="t"/>
                <a:pathLst>
                  <a:path extrusionOk="0" h="5339" w="7107">
                    <a:moveTo>
                      <a:pt x="740" y="1"/>
                    </a:moveTo>
                    <a:cubicBezTo>
                      <a:pt x="573" y="1"/>
                      <a:pt x="446" y="44"/>
                      <a:pt x="368" y="135"/>
                    </a:cubicBezTo>
                    <a:cubicBezTo>
                      <a:pt x="1" y="602"/>
                      <a:pt x="1168" y="2103"/>
                      <a:pt x="2936" y="3504"/>
                    </a:cubicBezTo>
                    <a:cubicBezTo>
                      <a:pt x="4333" y="4605"/>
                      <a:pt x="5708" y="5339"/>
                      <a:pt x="6400" y="5339"/>
                    </a:cubicBezTo>
                    <a:cubicBezTo>
                      <a:pt x="6567" y="5339"/>
                      <a:pt x="6695" y="5296"/>
                      <a:pt x="6772" y="5205"/>
                    </a:cubicBezTo>
                    <a:cubicBezTo>
                      <a:pt x="7106" y="4805"/>
                      <a:pt x="5972" y="3237"/>
                      <a:pt x="4204" y="1836"/>
                    </a:cubicBezTo>
                    <a:cubicBezTo>
                      <a:pt x="2807" y="734"/>
                      <a:pt x="1432" y="1"/>
                      <a:pt x="7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8" name="Google Shape;5648;p34"/>
              <p:cNvSpPr/>
              <p:nvPr/>
            </p:nvSpPr>
            <p:spPr>
              <a:xfrm>
                <a:off x="1783100" y="2945050"/>
                <a:ext cx="171000" cy="134050"/>
              </a:xfrm>
              <a:custGeom>
                <a:rect b="b" l="l" r="r" t="t"/>
                <a:pathLst>
                  <a:path extrusionOk="0" h="5362" w="6840">
                    <a:moveTo>
                      <a:pt x="568" y="1"/>
                    </a:moveTo>
                    <a:cubicBezTo>
                      <a:pt x="468" y="1"/>
                      <a:pt x="435" y="67"/>
                      <a:pt x="401" y="134"/>
                    </a:cubicBezTo>
                    <a:cubicBezTo>
                      <a:pt x="1" y="601"/>
                      <a:pt x="1168" y="2102"/>
                      <a:pt x="2936" y="3503"/>
                    </a:cubicBezTo>
                    <a:cubicBezTo>
                      <a:pt x="4336" y="4660"/>
                      <a:pt x="5757" y="5362"/>
                      <a:pt x="6429" y="5362"/>
                    </a:cubicBezTo>
                    <a:cubicBezTo>
                      <a:pt x="6590" y="5362"/>
                      <a:pt x="6708" y="5321"/>
                      <a:pt x="6772" y="5238"/>
                    </a:cubicBezTo>
                    <a:cubicBezTo>
                      <a:pt x="6839" y="5071"/>
                      <a:pt x="6806" y="4804"/>
                      <a:pt x="6672" y="4504"/>
                    </a:cubicBezTo>
                    <a:cubicBezTo>
                      <a:pt x="6619" y="4519"/>
                      <a:pt x="6557" y="4527"/>
                      <a:pt x="6487" y="4527"/>
                    </a:cubicBezTo>
                    <a:cubicBezTo>
                      <a:pt x="5815" y="4527"/>
                      <a:pt x="4423" y="3817"/>
                      <a:pt x="3003" y="2669"/>
                    </a:cubicBezTo>
                    <a:cubicBezTo>
                      <a:pt x="1802" y="1735"/>
                      <a:pt x="902" y="734"/>
                      <a:pt x="5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9" name="Google Shape;5649;p34"/>
              <p:cNvSpPr/>
              <p:nvPr/>
            </p:nvSpPr>
            <p:spPr>
              <a:xfrm>
                <a:off x="1619650" y="3249425"/>
                <a:ext cx="311100" cy="28400"/>
              </a:xfrm>
              <a:custGeom>
                <a:rect b="b" l="l" r="r" t="t"/>
                <a:pathLst>
                  <a:path extrusionOk="0" h="1136" w="12444">
                    <a:moveTo>
                      <a:pt x="6205" y="1"/>
                    </a:moveTo>
                    <a:cubicBezTo>
                      <a:pt x="2770" y="1"/>
                      <a:pt x="1" y="201"/>
                      <a:pt x="1" y="501"/>
                    </a:cubicBezTo>
                    <a:lnTo>
                      <a:pt x="1" y="1135"/>
                    </a:lnTo>
                    <a:lnTo>
                      <a:pt x="12443" y="1135"/>
                    </a:lnTo>
                    <a:lnTo>
                      <a:pt x="12443" y="501"/>
                    </a:lnTo>
                    <a:cubicBezTo>
                      <a:pt x="12443" y="201"/>
                      <a:pt x="9641" y="1"/>
                      <a:pt x="6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0" name="Google Shape;5650;p34"/>
              <p:cNvSpPr/>
              <p:nvPr/>
            </p:nvSpPr>
            <p:spPr>
              <a:xfrm>
                <a:off x="1618825" y="3264450"/>
                <a:ext cx="311075" cy="14200"/>
              </a:xfrm>
              <a:custGeom>
                <a:rect b="b" l="l" r="r" t="t"/>
                <a:pathLst>
                  <a:path extrusionOk="0" h="568" w="12443">
                    <a:moveTo>
                      <a:pt x="1" y="0"/>
                    </a:moveTo>
                    <a:lnTo>
                      <a:pt x="1" y="567"/>
                    </a:lnTo>
                    <a:lnTo>
                      <a:pt x="12443" y="567"/>
                    </a:lnTo>
                    <a:lnTo>
                      <a:pt x="124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1" name="Google Shape;5651;p34"/>
              <p:cNvSpPr/>
              <p:nvPr/>
            </p:nvSpPr>
            <p:spPr>
              <a:xfrm>
                <a:off x="1705550" y="3136850"/>
                <a:ext cx="80925" cy="115100"/>
              </a:xfrm>
              <a:custGeom>
                <a:rect b="b" l="l" r="r" t="t"/>
                <a:pathLst>
                  <a:path extrusionOk="0" fill="none" h="4604" w="3237">
                    <a:moveTo>
                      <a:pt x="1602" y="4604"/>
                    </a:moveTo>
                    <a:cubicBezTo>
                      <a:pt x="1602" y="4604"/>
                      <a:pt x="1" y="1669"/>
                      <a:pt x="3236" y="1"/>
                    </a:cubicBezTo>
                  </a:path>
                </a:pathLst>
              </a:custGeom>
              <a:solidFill>
                <a:schemeClr val="lt1"/>
              </a:solidFill>
              <a:ln cap="rnd" cmpd="sng" w="22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2" name="Google Shape;5652;p34"/>
              <p:cNvSpPr/>
              <p:nvPr/>
            </p:nvSpPr>
            <p:spPr>
              <a:xfrm>
                <a:off x="1691375" y="3016775"/>
                <a:ext cx="55900" cy="107600"/>
              </a:xfrm>
              <a:custGeom>
                <a:rect b="b" l="l" r="r" t="t"/>
                <a:pathLst>
                  <a:path extrusionOk="0" h="4304" w="2236">
                    <a:moveTo>
                      <a:pt x="2236" y="0"/>
                    </a:moveTo>
                    <a:lnTo>
                      <a:pt x="2236" y="0"/>
                    </a:lnTo>
                    <a:cubicBezTo>
                      <a:pt x="568" y="601"/>
                      <a:pt x="1" y="2769"/>
                      <a:pt x="601" y="4303"/>
                    </a:cubicBezTo>
                    <a:cubicBezTo>
                      <a:pt x="568" y="2702"/>
                      <a:pt x="901" y="1034"/>
                      <a:pt x="22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653" name="Google Shape;5653;p34"/>
          <p:cNvGrpSpPr/>
          <p:nvPr/>
        </p:nvGrpSpPr>
        <p:grpSpPr>
          <a:xfrm flipH="1">
            <a:off x="1291200" y="-695850"/>
            <a:ext cx="8077575" cy="5747913"/>
            <a:chOff x="-97475" y="-719175"/>
            <a:chExt cx="8077575" cy="5747913"/>
          </a:xfrm>
        </p:grpSpPr>
        <p:sp>
          <p:nvSpPr>
            <p:cNvPr id="5654" name="Google Shape;5654;p34"/>
            <p:cNvSpPr/>
            <p:nvPr/>
          </p:nvSpPr>
          <p:spPr>
            <a:xfrm>
              <a:off x="-97475" y="-719175"/>
              <a:ext cx="7816800" cy="5460950"/>
            </a:xfrm>
            <a:custGeom>
              <a:rect b="b" l="l" r="r" t="t"/>
              <a:pathLst>
                <a:path extrusionOk="0" h="218438" w="312672">
                  <a:moveTo>
                    <a:pt x="312672" y="208242"/>
                  </a:moveTo>
                  <a:lnTo>
                    <a:pt x="0" y="0"/>
                  </a:lnTo>
                  <a:lnTo>
                    <a:pt x="3612" y="140676"/>
                  </a:lnTo>
                  <a:lnTo>
                    <a:pt x="304905" y="218438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5655" name="Google Shape;5655;p34"/>
            <p:cNvGrpSpPr/>
            <p:nvPr/>
          </p:nvGrpSpPr>
          <p:grpSpPr>
            <a:xfrm flipH="1">
              <a:off x="7387975" y="4456863"/>
              <a:ext cx="592125" cy="571875"/>
              <a:chOff x="1378650" y="3847600"/>
              <a:chExt cx="592125" cy="571875"/>
            </a:xfrm>
          </p:grpSpPr>
          <p:sp>
            <p:nvSpPr>
              <p:cNvPr id="5656" name="Google Shape;5656;p34"/>
              <p:cNvSpPr/>
              <p:nvPr/>
            </p:nvSpPr>
            <p:spPr>
              <a:xfrm>
                <a:off x="1463725" y="3847600"/>
                <a:ext cx="507050" cy="464750"/>
              </a:xfrm>
              <a:custGeom>
                <a:rect b="b" l="l" r="r" t="t"/>
                <a:pathLst>
                  <a:path extrusionOk="0" h="18590" w="20282">
                    <a:moveTo>
                      <a:pt x="7602" y="0"/>
                    </a:moveTo>
                    <a:cubicBezTo>
                      <a:pt x="7280" y="0"/>
                      <a:pt x="7041" y="83"/>
                      <a:pt x="6905" y="258"/>
                    </a:cubicBezTo>
                    <a:lnTo>
                      <a:pt x="2769" y="5428"/>
                    </a:lnTo>
                    <a:cubicBezTo>
                      <a:pt x="0" y="8931"/>
                      <a:pt x="567" y="14034"/>
                      <a:pt x="4070" y="16836"/>
                    </a:cubicBezTo>
                    <a:cubicBezTo>
                      <a:pt x="5561" y="18016"/>
                      <a:pt x="7343" y="18590"/>
                      <a:pt x="9112" y="18590"/>
                    </a:cubicBezTo>
                    <a:cubicBezTo>
                      <a:pt x="11496" y="18590"/>
                      <a:pt x="13855" y="17546"/>
                      <a:pt x="15445" y="15535"/>
                    </a:cubicBezTo>
                    <a:lnTo>
                      <a:pt x="19581" y="10365"/>
                    </a:lnTo>
                    <a:cubicBezTo>
                      <a:pt x="20281" y="9431"/>
                      <a:pt x="18046" y="6496"/>
                      <a:pt x="14544" y="3694"/>
                    </a:cubicBezTo>
                    <a:cubicBezTo>
                      <a:pt x="11721" y="1435"/>
                      <a:pt x="8941" y="0"/>
                      <a:pt x="76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7" name="Google Shape;5657;p34"/>
              <p:cNvSpPr/>
              <p:nvPr/>
            </p:nvSpPr>
            <p:spPr>
              <a:xfrm>
                <a:off x="1516250" y="4045000"/>
                <a:ext cx="445350" cy="267350"/>
              </a:xfrm>
              <a:custGeom>
                <a:rect b="b" l="l" r="r" t="t"/>
                <a:pathLst>
                  <a:path extrusionOk="0" h="10694" w="17814">
                    <a:moveTo>
                      <a:pt x="16646" y="1"/>
                    </a:moveTo>
                    <a:lnTo>
                      <a:pt x="16646" y="1"/>
                    </a:lnTo>
                    <a:cubicBezTo>
                      <a:pt x="17113" y="801"/>
                      <a:pt x="17246" y="1368"/>
                      <a:pt x="16979" y="1702"/>
                    </a:cubicBezTo>
                    <a:lnTo>
                      <a:pt x="12843" y="6872"/>
                    </a:lnTo>
                    <a:cubicBezTo>
                      <a:pt x="11251" y="8886"/>
                      <a:pt x="8888" y="9940"/>
                      <a:pt x="6500" y="9940"/>
                    </a:cubicBezTo>
                    <a:cubicBezTo>
                      <a:pt x="4735" y="9940"/>
                      <a:pt x="2957" y="9364"/>
                      <a:pt x="1468" y="8173"/>
                    </a:cubicBezTo>
                    <a:cubicBezTo>
                      <a:pt x="935" y="7706"/>
                      <a:pt x="434" y="7206"/>
                      <a:pt x="1" y="6672"/>
                    </a:cubicBezTo>
                    <a:lnTo>
                      <a:pt x="1" y="6672"/>
                    </a:lnTo>
                    <a:cubicBezTo>
                      <a:pt x="501" y="7506"/>
                      <a:pt x="1135" y="8307"/>
                      <a:pt x="1969" y="8940"/>
                    </a:cubicBezTo>
                    <a:cubicBezTo>
                      <a:pt x="3460" y="10120"/>
                      <a:pt x="5242" y="10694"/>
                      <a:pt x="7011" y="10694"/>
                    </a:cubicBezTo>
                    <a:cubicBezTo>
                      <a:pt x="9395" y="10694"/>
                      <a:pt x="11754" y="9650"/>
                      <a:pt x="13344" y="7639"/>
                    </a:cubicBezTo>
                    <a:lnTo>
                      <a:pt x="17480" y="2469"/>
                    </a:lnTo>
                    <a:cubicBezTo>
                      <a:pt x="17813" y="2035"/>
                      <a:pt x="17480" y="1135"/>
                      <a:pt x="166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8" name="Google Shape;5658;p34"/>
              <p:cNvSpPr/>
              <p:nvPr/>
            </p:nvSpPr>
            <p:spPr>
              <a:xfrm>
                <a:off x="1648850" y="3869750"/>
                <a:ext cx="291900" cy="220450"/>
              </a:xfrm>
              <a:custGeom>
                <a:rect b="b" l="l" r="r" t="t"/>
                <a:pathLst>
                  <a:path extrusionOk="0" h="8818" w="11676">
                    <a:moveTo>
                      <a:pt x="1136" y="1"/>
                    </a:moveTo>
                    <a:cubicBezTo>
                      <a:pt x="876" y="1"/>
                      <a:pt x="681" y="67"/>
                      <a:pt x="568" y="206"/>
                    </a:cubicBezTo>
                    <a:cubicBezTo>
                      <a:pt x="0" y="973"/>
                      <a:pt x="1835" y="3475"/>
                      <a:pt x="4737" y="5776"/>
                    </a:cubicBezTo>
                    <a:cubicBezTo>
                      <a:pt x="7116" y="7614"/>
                      <a:pt x="9428" y="8817"/>
                      <a:pt x="10522" y="8817"/>
                    </a:cubicBezTo>
                    <a:cubicBezTo>
                      <a:pt x="10778" y="8817"/>
                      <a:pt x="10967" y="8751"/>
                      <a:pt x="11075" y="8612"/>
                    </a:cubicBezTo>
                    <a:cubicBezTo>
                      <a:pt x="11675" y="7845"/>
                      <a:pt x="9807" y="5376"/>
                      <a:pt x="6905" y="3041"/>
                    </a:cubicBezTo>
                    <a:cubicBezTo>
                      <a:pt x="4554" y="1203"/>
                      <a:pt x="2246" y="1"/>
                      <a:pt x="1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9" name="Google Shape;5659;p34"/>
              <p:cNvSpPr/>
              <p:nvPr/>
            </p:nvSpPr>
            <p:spPr>
              <a:xfrm>
                <a:off x="1648850" y="3870725"/>
                <a:ext cx="281900" cy="219475"/>
              </a:xfrm>
              <a:custGeom>
                <a:rect b="b" l="l" r="r" t="t"/>
                <a:pathLst>
                  <a:path extrusionOk="0" h="8779" w="11276">
                    <a:moveTo>
                      <a:pt x="868" y="0"/>
                    </a:moveTo>
                    <a:cubicBezTo>
                      <a:pt x="768" y="67"/>
                      <a:pt x="634" y="100"/>
                      <a:pt x="568" y="167"/>
                    </a:cubicBezTo>
                    <a:cubicBezTo>
                      <a:pt x="0" y="934"/>
                      <a:pt x="1868" y="3402"/>
                      <a:pt x="4737" y="5737"/>
                    </a:cubicBezTo>
                    <a:cubicBezTo>
                      <a:pt x="7116" y="7575"/>
                      <a:pt x="9428" y="8778"/>
                      <a:pt x="10522" y="8778"/>
                    </a:cubicBezTo>
                    <a:cubicBezTo>
                      <a:pt x="10778" y="8778"/>
                      <a:pt x="10967" y="8712"/>
                      <a:pt x="11075" y="8573"/>
                    </a:cubicBezTo>
                    <a:cubicBezTo>
                      <a:pt x="11275" y="8339"/>
                      <a:pt x="11208" y="7939"/>
                      <a:pt x="10975" y="7405"/>
                    </a:cubicBezTo>
                    <a:cubicBezTo>
                      <a:pt x="10895" y="7425"/>
                      <a:pt x="10804" y="7434"/>
                      <a:pt x="10704" y="7434"/>
                    </a:cubicBezTo>
                    <a:cubicBezTo>
                      <a:pt x="9593" y="7434"/>
                      <a:pt x="7293" y="6269"/>
                      <a:pt x="4937" y="4403"/>
                    </a:cubicBezTo>
                    <a:cubicBezTo>
                      <a:pt x="2936" y="2802"/>
                      <a:pt x="1435" y="1134"/>
                      <a:pt x="8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0" name="Google Shape;5660;p34"/>
              <p:cNvSpPr/>
              <p:nvPr/>
            </p:nvSpPr>
            <p:spPr>
              <a:xfrm>
                <a:off x="1378650" y="4372750"/>
                <a:ext cx="512900" cy="46725"/>
              </a:xfrm>
              <a:custGeom>
                <a:rect b="b" l="l" r="r" t="t"/>
                <a:pathLst>
                  <a:path extrusionOk="0" h="1869" w="20516">
                    <a:moveTo>
                      <a:pt x="10275" y="0"/>
                    </a:moveTo>
                    <a:cubicBezTo>
                      <a:pt x="4604" y="0"/>
                      <a:pt x="1" y="367"/>
                      <a:pt x="1" y="834"/>
                    </a:cubicBezTo>
                    <a:lnTo>
                      <a:pt x="1" y="1868"/>
                    </a:lnTo>
                    <a:lnTo>
                      <a:pt x="20515" y="1868"/>
                    </a:lnTo>
                    <a:lnTo>
                      <a:pt x="20515" y="834"/>
                    </a:lnTo>
                    <a:cubicBezTo>
                      <a:pt x="20515" y="367"/>
                      <a:pt x="15912" y="0"/>
                      <a:pt x="102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1" name="Google Shape;5661;p34"/>
              <p:cNvSpPr/>
              <p:nvPr/>
            </p:nvSpPr>
            <p:spPr>
              <a:xfrm>
                <a:off x="1378650" y="4395250"/>
                <a:ext cx="512900" cy="24225"/>
              </a:xfrm>
              <a:custGeom>
                <a:rect b="b" l="l" r="r" t="t"/>
                <a:pathLst>
                  <a:path extrusionOk="0" h="969" w="20516">
                    <a:moveTo>
                      <a:pt x="1" y="1"/>
                    </a:moveTo>
                    <a:lnTo>
                      <a:pt x="1" y="968"/>
                    </a:lnTo>
                    <a:lnTo>
                      <a:pt x="20515" y="968"/>
                    </a:lnTo>
                    <a:lnTo>
                      <a:pt x="205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2" name="Google Shape;5662;p34"/>
              <p:cNvSpPr/>
              <p:nvPr/>
            </p:nvSpPr>
            <p:spPr>
              <a:xfrm>
                <a:off x="1520425" y="4186775"/>
                <a:ext cx="133450" cy="188500"/>
              </a:xfrm>
              <a:custGeom>
                <a:rect b="b" l="l" r="r" t="t"/>
                <a:pathLst>
                  <a:path extrusionOk="0" fill="none" h="7540" w="5338">
                    <a:moveTo>
                      <a:pt x="2669" y="7539"/>
                    </a:moveTo>
                    <a:cubicBezTo>
                      <a:pt x="2669" y="7539"/>
                      <a:pt x="0" y="2769"/>
                      <a:pt x="5338" y="0"/>
                    </a:cubicBezTo>
                  </a:path>
                </a:pathLst>
              </a:custGeom>
              <a:solidFill>
                <a:schemeClr val="lt1"/>
              </a:solidFill>
              <a:ln cap="rnd" cmpd="sng" w="37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3" name="Google Shape;5663;p34"/>
              <p:cNvSpPr/>
              <p:nvPr/>
            </p:nvSpPr>
            <p:spPr>
              <a:xfrm>
                <a:off x="1498750" y="3989125"/>
                <a:ext cx="91750" cy="176825"/>
              </a:xfrm>
              <a:custGeom>
                <a:rect b="b" l="l" r="r" t="t"/>
                <a:pathLst>
                  <a:path extrusionOk="0" h="7073" w="3670">
                    <a:moveTo>
                      <a:pt x="3669" y="1"/>
                    </a:moveTo>
                    <a:cubicBezTo>
                      <a:pt x="867" y="935"/>
                      <a:pt x="0" y="4537"/>
                      <a:pt x="968" y="7072"/>
                    </a:cubicBezTo>
                    <a:cubicBezTo>
                      <a:pt x="867" y="4404"/>
                      <a:pt x="1435" y="1702"/>
                      <a:pt x="36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664" name="Google Shape;5664;p34"/>
          <p:cNvGrpSpPr/>
          <p:nvPr/>
        </p:nvGrpSpPr>
        <p:grpSpPr>
          <a:xfrm>
            <a:off x="23" y="-132180"/>
            <a:ext cx="1291188" cy="5305618"/>
            <a:chOff x="1440600" y="197825"/>
            <a:chExt cx="990175" cy="3797050"/>
          </a:xfrm>
        </p:grpSpPr>
        <p:sp>
          <p:nvSpPr>
            <p:cNvPr id="5665" name="Google Shape;5665;p34"/>
            <p:cNvSpPr/>
            <p:nvPr/>
          </p:nvSpPr>
          <p:spPr>
            <a:xfrm>
              <a:off x="1440600" y="197825"/>
              <a:ext cx="990175" cy="1889850"/>
            </a:xfrm>
            <a:custGeom>
              <a:rect b="b" l="l" r="r" t="t"/>
              <a:pathLst>
                <a:path extrusionOk="0" h="75594" w="39607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6" name="Google Shape;5666;p34"/>
            <p:cNvSpPr/>
            <p:nvPr/>
          </p:nvSpPr>
          <p:spPr>
            <a:xfrm>
              <a:off x="1440600" y="2105050"/>
              <a:ext cx="590825" cy="1889825"/>
            </a:xfrm>
            <a:custGeom>
              <a:rect b="b" l="l" r="r" t="t"/>
              <a:pathLst>
                <a:path extrusionOk="0" h="75593" w="23633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7" name="Google Shape;5667;p34"/>
            <p:cNvSpPr/>
            <p:nvPr/>
          </p:nvSpPr>
          <p:spPr>
            <a:xfrm>
              <a:off x="1440600" y="197825"/>
              <a:ext cx="858875" cy="1889850"/>
            </a:xfrm>
            <a:custGeom>
              <a:rect b="b" l="l" r="r" t="t"/>
              <a:pathLst>
                <a:path extrusionOk="0" h="75594" w="34355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8" name="Google Shape;5668;p34"/>
            <p:cNvSpPr/>
            <p:nvPr/>
          </p:nvSpPr>
          <p:spPr>
            <a:xfrm>
              <a:off x="1440600" y="197825"/>
              <a:ext cx="644550" cy="1889850"/>
            </a:xfrm>
            <a:custGeom>
              <a:rect b="b" l="l" r="r" t="t"/>
              <a:pathLst>
                <a:path extrusionOk="0" h="75594" w="25782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9" name="Google Shape;5669;p34"/>
            <p:cNvSpPr/>
            <p:nvPr/>
          </p:nvSpPr>
          <p:spPr>
            <a:xfrm>
              <a:off x="1526125" y="471350"/>
              <a:ext cx="341675" cy="1616325"/>
            </a:xfrm>
            <a:custGeom>
              <a:rect b="b" l="l" r="r" t="t"/>
              <a:pathLst>
                <a:path extrusionOk="0" h="64653" w="13667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0" name="Google Shape;5670;p34"/>
            <p:cNvSpPr/>
            <p:nvPr/>
          </p:nvSpPr>
          <p:spPr>
            <a:xfrm>
              <a:off x="1440600" y="2105050"/>
              <a:ext cx="512750" cy="1889825"/>
            </a:xfrm>
            <a:custGeom>
              <a:rect b="b" l="l" r="r" t="t"/>
              <a:pathLst>
                <a:path extrusionOk="0" h="75593" w="2051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1" name="Google Shape;5671;p34"/>
            <p:cNvSpPr/>
            <p:nvPr/>
          </p:nvSpPr>
          <p:spPr>
            <a:xfrm>
              <a:off x="1440600" y="2105050"/>
              <a:ext cx="384450" cy="1889825"/>
            </a:xfrm>
            <a:custGeom>
              <a:rect b="b" l="l" r="r" t="t"/>
              <a:pathLst>
                <a:path extrusionOk="0" h="75593" w="15378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2" name="Google Shape;5672;p34"/>
            <p:cNvSpPr/>
            <p:nvPr/>
          </p:nvSpPr>
          <p:spPr>
            <a:xfrm>
              <a:off x="1440600" y="2197550"/>
              <a:ext cx="214850" cy="1797325"/>
            </a:xfrm>
            <a:custGeom>
              <a:rect b="b" l="l" r="r" t="t"/>
              <a:pathLst>
                <a:path extrusionOk="0" h="71893" w="8594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3" name="Google Shape;5673;p34"/>
            <p:cNvSpPr/>
            <p:nvPr/>
          </p:nvSpPr>
          <p:spPr>
            <a:xfrm>
              <a:off x="1440600" y="2035925"/>
              <a:ext cx="214850" cy="206400"/>
            </a:xfrm>
            <a:custGeom>
              <a:rect b="b" l="l" r="r" t="t"/>
              <a:pathLst>
                <a:path extrusionOk="0" h="8256" w="8594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74" name="Google Shape;5674;p34"/>
          <p:cNvGrpSpPr/>
          <p:nvPr/>
        </p:nvGrpSpPr>
        <p:grpSpPr>
          <a:xfrm flipH="1">
            <a:off x="7860239" y="-132180"/>
            <a:ext cx="1291188" cy="5305618"/>
            <a:chOff x="1440600" y="197825"/>
            <a:chExt cx="990175" cy="3797050"/>
          </a:xfrm>
        </p:grpSpPr>
        <p:sp>
          <p:nvSpPr>
            <p:cNvPr id="5675" name="Google Shape;5675;p34"/>
            <p:cNvSpPr/>
            <p:nvPr/>
          </p:nvSpPr>
          <p:spPr>
            <a:xfrm>
              <a:off x="1440600" y="197825"/>
              <a:ext cx="990175" cy="1889850"/>
            </a:xfrm>
            <a:custGeom>
              <a:rect b="b" l="l" r="r" t="t"/>
              <a:pathLst>
                <a:path extrusionOk="0" h="75594" w="39607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6" name="Google Shape;5676;p34"/>
            <p:cNvSpPr/>
            <p:nvPr/>
          </p:nvSpPr>
          <p:spPr>
            <a:xfrm>
              <a:off x="1440600" y="2105050"/>
              <a:ext cx="590825" cy="1889825"/>
            </a:xfrm>
            <a:custGeom>
              <a:rect b="b" l="l" r="r" t="t"/>
              <a:pathLst>
                <a:path extrusionOk="0" h="75593" w="23633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7" name="Google Shape;5677;p34"/>
            <p:cNvSpPr/>
            <p:nvPr/>
          </p:nvSpPr>
          <p:spPr>
            <a:xfrm>
              <a:off x="1440600" y="197825"/>
              <a:ext cx="858875" cy="1889850"/>
            </a:xfrm>
            <a:custGeom>
              <a:rect b="b" l="l" r="r" t="t"/>
              <a:pathLst>
                <a:path extrusionOk="0" h="75594" w="34355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8" name="Google Shape;5678;p34"/>
            <p:cNvSpPr/>
            <p:nvPr/>
          </p:nvSpPr>
          <p:spPr>
            <a:xfrm>
              <a:off x="1440600" y="197825"/>
              <a:ext cx="644550" cy="1889850"/>
            </a:xfrm>
            <a:custGeom>
              <a:rect b="b" l="l" r="r" t="t"/>
              <a:pathLst>
                <a:path extrusionOk="0" h="75594" w="25782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9" name="Google Shape;5679;p34"/>
            <p:cNvSpPr/>
            <p:nvPr/>
          </p:nvSpPr>
          <p:spPr>
            <a:xfrm>
              <a:off x="1526125" y="471350"/>
              <a:ext cx="341675" cy="1616325"/>
            </a:xfrm>
            <a:custGeom>
              <a:rect b="b" l="l" r="r" t="t"/>
              <a:pathLst>
                <a:path extrusionOk="0" h="64653" w="13667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0" name="Google Shape;5680;p34"/>
            <p:cNvSpPr/>
            <p:nvPr/>
          </p:nvSpPr>
          <p:spPr>
            <a:xfrm>
              <a:off x="1440600" y="2105050"/>
              <a:ext cx="512750" cy="1889825"/>
            </a:xfrm>
            <a:custGeom>
              <a:rect b="b" l="l" r="r" t="t"/>
              <a:pathLst>
                <a:path extrusionOk="0" h="75593" w="2051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1" name="Google Shape;5681;p34"/>
            <p:cNvSpPr/>
            <p:nvPr/>
          </p:nvSpPr>
          <p:spPr>
            <a:xfrm>
              <a:off x="1440600" y="2105050"/>
              <a:ext cx="384450" cy="1889825"/>
            </a:xfrm>
            <a:custGeom>
              <a:rect b="b" l="l" r="r" t="t"/>
              <a:pathLst>
                <a:path extrusionOk="0" h="75593" w="15378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2" name="Google Shape;5682;p34"/>
            <p:cNvSpPr/>
            <p:nvPr/>
          </p:nvSpPr>
          <p:spPr>
            <a:xfrm>
              <a:off x="1440600" y="2197550"/>
              <a:ext cx="214850" cy="1797325"/>
            </a:xfrm>
            <a:custGeom>
              <a:rect b="b" l="l" r="r" t="t"/>
              <a:pathLst>
                <a:path extrusionOk="0" h="71893" w="8594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3" name="Google Shape;5683;p34"/>
            <p:cNvSpPr/>
            <p:nvPr/>
          </p:nvSpPr>
          <p:spPr>
            <a:xfrm>
              <a:off x="1440600" y="2035925"/>
              <a:ext cx="214850" cy="206400"/>
            </a:xfrm>
            <a:custGeom>
              <a:rect b="b" l="l" r="r" t="t"/>
              <a:pathLst>
                <a:path extrusionOk="0" h="8256" w="8594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84" name="Google Shape;5684;p34"/>
          <p:cNvGrpSpPr/>
          <p:nvPr/>
        </p:nvGrpSpPr>
        <p:grpSpPr>
          <a:xfrm>
            <a:off x="-417858" y="-823150"/>
            <a:ext cx="9978772" cy="1382075"/>
            <a:chOff x="193475" y="-693375"/>
            <a:chExt cx="7221575" cy="1382075"/>
          </a:xfrm>
        </p:grpSpPr>
        <p:sp>
          <p:nvSpPr>
            <p:cNvPr id="5685" name="Google Shape;5685;p34"/>
            <p:cNvSpPr/>
            <p:nvPr/>
          </p:nvSpPr>
          <p:spPr>
            <a:xfrm>
              <a:off x="363575" y="384325"/>
              <a:ext cx="6883875" cy="304375"/>
            </a:xfrm>
            <a:custGeom>
              <a:rect b="b" l="l" r="r" t="t"/>
              <a:pathLst>
                <a:path extrusionOk="0" h="12175" w="275355">
                  <a:moveTo>
                    <a:pt x="0" y="0"/>
                  </a:moveTo>
                  <a:lnTo>
                    <a:pt x="0" y="9390"/>
                  </a:lnTo>
                  <a:lnTo>
                    <a:pt x="0" y="10782"/>
                  </a:lnTo>
                  <a:lnTo>
                    <a:pt x="14522" y="10782"/>
                  </a:lnTo>
                  <a:lnTo>
                    <a:pt x="14522" y="9370"/>
                  </a:lnTo>
                  <a:lnTo>
                    <a:pt x="16869" y="9370"/>
                  </a:lnTo>
                  <a:lnTo>
                    <a:pt x="16869" y="12175"/>
                  </a:lnTo>
                  <a:lnTo>
                    <a:pt x="30913" y="12175"/>
                  </a:lnTo>
                  <a:lnTo>
                    <a:pt x="30913" y="9370"/>
                  </a:lnTo>
                  <a:lnTo>
                    <a:pt x="33261" y="9370"/>
                  </a:lnTo>
                  <a:lnTo>
                    <a:pt x="33261" y="10782"/>
                  </a:lnTo>
                  <a:lnTo>
                    <a:pt x="47782" y="10782"/>
                  </a:lnTo>
                  <a:lnTo>
                    <a:pt x="47782" y="9370"/>
                  </a:lnTo>
                  <a:lnTo>
                    <a:pt x="50110" y="9370"/>
                  </a:lnTo>
                  <a:lnTo>
                    <a:pt x="50110" y="12175"/>
                  </a:lnTo>
                  <a:lnTo>
                    <a:pt x="64632" y="12175"/>
                  </a:lnTo>
                  <a:lnTo>
                    <a:pt x="64632" y="9370"/>
                  </a:lnTo>
                  <a:lnTo>
                    <a:pt x="66979" y="9370"/>
                  </a:lnTo>
                  <a:lnTo>
                    <a:pt x="66979" y="10782"/>
                  </a:lnTo>
                  <a:lnTo>
                    <a:pt x="81023" y="10782"/>
                  </a:lnTo>
                  <a:lnTo>
                    <a:pt x="81023" y="9370"/>
                  </a:lnTo>
                  <a:lnTo>
                    <a:pt x="83370" y="9370"/>
                  </a:lnTo>
                  <a:lnTo>
                    <a:pt x="83370" y="12175"/>
                  </a:lnTo>
                  <a:lnTo>
                    <a:pt x="97892" y="12175"/>
                  </a:lnTo>
                  <a:lnTo>
                    <a:pt x="97892" y="9370"/>
                  </a:lnTo>
                  <a:lnTo>
                    <a:pt x="101174" y="9370"/>
                  </a:lnTo>
                  <a:lnTo>
                    <a:pt x="101174" y="10782"/>
                  </a:lnTo>
                  <a:lnTo>
                    <a:pt x="115656" y="10782"/>
                  </a:lnTo>
                  <a:lnTo>
                    <a:pt x="115656" y="9370"/>
                  </a:lnTo>
                  <a:lnTo>
                    <a:pt x="118481" y="9370"/>
                  </a:lnTo>
                  <a:lnTo>
                    <a:pt x="118481" y="12175"/>
                  </a:lnTo>
                  <a:lnTo>
                    <a:pt x="133460" y="12175"/>
                  </a:lnTo>
                  <a:lnTo>
                    <a:pt x="133460" y="9370"/>
                  </a:lnTo>
                  <a:lnTo>
                    <a:pt x="136285" y="9370"/>
                  </a:lnTo>
                  <a:lnTo>
                    <a:pt x="136285" y="10782"/>
                  </a:lnTo>
                  <a:lnTo>
                    <a:pt x="151722" y="10782"/>
                  </a:lnTo>
                  <a:lnTo>
                    <a:pt x="151722" y="9370"/>
                  </a:lnTo>
                  <a:lnTo>
                    <a:pt x="154527" y="9370"/>
                  </a:lnTo>
                  <a:lnTo>
                    <a:pt x="154527" y="12175"/>
                  </a:lnTo>
                  <a:lnTo>
                    <a:pt x="169048" y="12175"/>
                  </a:lnTo>
                  <a:lnTo>
                    <a:pt x="169048" y="9370"/>
                  </a:lnTo>
                  <a:lnTo>
                    <a:pt x="172331" y="9370"/>
                  </a:lnTo>
                  <a:lnTo>
                    <a:pt x="172331" y="10782"/>
                  </a:lnTo>
                  <a:lnTo>
                    <a:pt x="186852" y="10782"/>
                  </a:lnTo>
                  <a:lnTo>
                    <a:pt x="186852" y="9370"/>
                  </a:lnTo>
                  <a:lnTo>
                    <a:pt x="190115" y="9370"/>
                  </a:lnTo>
                  <a:lnTo>
                    <a:pt x="190115" y="12175"/>
                  </a:lnTo>
                  <a:lnTo>
                    <a:pt x="204636" y="12175"/>
                  </a:lnTo>
                  <a:lnTo>
                    <a:pt x="204636" y="9370"/>
                  </a:lnTo>
                  <a:lnTo>
                    <a:pt x="207441" y="9370"/>
                  </a:lnTo>
                  <a:lnTo>
                    <a:pt x="207441" y="12175"/>
                  </a:lnTo>
                  <a:lnTo>
                    <a:pt x="222440" y="12175"/>
                  </a:lnTo>
                  <a:lnTo>
                    <a:pt x="222440" y="9370"/>
                  </a:lnTo>
                  <a:lnTo>
                    <a:pt x="225722" y="9370"/>
                  </a:lnTo>
                  <a:lnTo>
                    <a:pt x="225722" y="10782"/>
                  </a:lnTo>
                  <a:lnTo>
                    <a:pt x="240224" y="10782"/>
                  </a:lnTo>
                  <a:lnTo>
                    <a:pt x="240224" y="9370"/>
                  </a:lnTo>
                  <a:lnTo>
                    <a:pt x="243507" y="9370"/>
                  </a:lnTo>
                  <a:lnTo>
                    <a:pt x="243507" y="12175"/>
                  </a:lnTo>
                  <a:lnTo>
                    <a:pt x="257551" y="12175"/>
                  </a:lnTo>
                  <a:lnTo>
                    <a:pt x="257551" y="9370"/>
                  </a:lnTo>
                  <a:lnTo>
                    <a:pt x="260833" y="9370"/>
                  </a:lnTo>
                  <a:lnTo>
                    <a:pt x="260833" y="10782"/>
                  </a:lnTo>
                  <a:lnTo>
                    <a:pt x="275355" y="10782"/>
                  </a:lnTo>
                  <a:lnTo>
                    <a:pt x="275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6" name="Google Shape;5686;p34"/>
            <p:cNvSpPr/>
            <p:nvPr/>
          </p:nvSpPr>
          <p:spPr>
            <a:xfrm>
              <a:off x="363575" y="-634175"/>
              <a:ext cx="6695900" cy="1158775"/>
            </a:xfrm>
            <a:custGeom>
              <a:rect b="b" l="l" r="r" t="t"/>
              <a:pathLst>
                <a:path extrusionOk="0" h="46351" w="267836">
                  <a:moveTo>
                    <a:pt x="0" y="0"/>
                  </a:moveTo>
                  <a:lnTo>
                    <a:pt x="0" y="46350"/>
                  </a:lnTo>
                  <a:lnTo>
                    <a:pt x="267835" y="46350"/>
                  </a:lnTo>
                  <a:lnTo>
                    <a:pt x="26783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7" name="Google Shape;5687;p34"/>
            <p:cNvSpPr/>
            <p:nvPr/>
          </p:nvSpPr>
          <p:spPr>
            <a:xfrm>
              <a:off x="363575" y="-634175"/>
              <a:ext cx="363050" cy="1194575"/>
            </a:xfrm>
            <a:custGeom>
              <a:rect b="b" l="l" r="r" t="t"/>
              <a:pathLst>
                <a:path extrusionOk="0" h="47783" w="14522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8" name="Google Shape;5688;p34"/>
            <p:cNvSpPr/>
            <p:nvPr/>
          </p:nvSpPr>
          <p:spPr>
            <a:xfrm>
              <a:off x="434175" y="-634175"/>
              <a:ext cx="210900" cy="1194575"/>
            </a:xfrm>
            <a:custGeom>
              <a:rect b="b" l="l" r="r" t="t"/>
              <a:pathLst>
                <a:path extrusionOk="0" h="47783" w="8436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9" name="Google Shape;5689;p34"/>
            <p:cNvSpPr/>
            <p:nvPr/>
          </p:nvSpPr>
          <p:spPr>
            <a:xfrm>
              <a:off x="785300" y="-634175"/>
              <a:ext cx="351125" cy="1228900"/>
            </a:xfrm>
            <a:custGeom>
              <a:rect b="b" l="l" r="r" t="t"/>
              <a:pathLst>
                <a:path extrusionOk="0" h="49156" w="14045">
                  <a:moveTo>
                    <a:pt x="0" y="0"/>
                  </a:moveTo>
                  <a:lnTo>
                    <a:pt x="0" y="49155"/>
                  </a:lnTo>
                  <a:lnTo>
                    <a:pt x="14044" y="49155"/>
                  </a:lnTo>
                  <a:lnTo>
                    <a:pt x="14044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0" name="Google Shape;5690;p34"/>
            <p:cNvSpPr/>
            <p:nvPr/>
          </p:nvSpPr>
          <p:spPr>
            <a:xfrm>
              <a:off x="867350" y="-634175"/>
              <a:ext cx="187025" cy="1228900"/>
            </a:xfrm>
            <a:custGeom>
              <a:rect b="b" l="l" r="r" t="t"/>
              <a:pathLst>
                <a:path extrusionOk="0" h="49156" w="7481">
                  <a:moveTo>
                    <a:pt x="0" y="0"/>
                  </a:moveTo>
                  <a:lnTo>
                    <a:pt x="0" y="49155"/>
                  </a:lnTo>
                  <a:lnTo>
                    <a:pt x="7480" y="49155"/>
                  </a:lnTo>
                  <a:lnTo>
                    <a:pt x="7480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1" name="Google Shape;5691;p34"/>
            <p:cNvSpPr/>
            <p:nvPr/>
          </p:nvSpPr>
          <p:spPr>
            <a:xfrm>
              <a:off x="119507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2" name="Google Shape;5692;p34"/>
            <p:cNvSpPr/>
            <p:nvPr/>
          </p:nvSpPr>
          <p:spPr>
            <a:xfrm>
              <a:off x="1277150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0" y="0"/>
                  </a:moveTo>
                  <a:lnTo>
                    <a:pt x="0" y="47782"/>
                  </a:lnTo>
                  <a:lnTo>
                    <a:pt x="7957" y="47782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3" name="Google Shape;5693;p34"/>
            <p:cNvSpPr/>
            <p:nvPr/>
          </p:nvSpPr>
          <p:spPr>
            <a:xfrm>
              <a:off x="1616300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3" y="49155"/>
                  </a:lnTo>
                  <a:lnTo>
                    <a:pt x="14523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4" name="Google Shape;5694;p34"/>
            <p:cNvSpPr/>
            <p:nvPr/>
          </p:nvSpPr>
          <p:spPr>
            <a:xfrm>
              <a:off x="1698375" y="-634175"/>
              <a:ext cx="210875" cy="1228900"/>
            </a:xfrm>
            <a:custGeom>
              <a:rect b="b" l="l" r="r" t="t"/>
              <a:pathLst>
                <a:path extrusionOk="0" h="49156" w="8435">
                  <a:moveTo>
                    <a:pt x="0" y="0"/>
                  </a:moveTo>
                  <a:lnTo>
                    <a:pt x="0" y="49155"/>
                  </a:lnTo>
                  <a:lnTo>
                    <a:pt x="8435" y="49155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5" name="Google Shape;5695;p34"/>
            <p:cNvSpPr/>
            <p:nvPr/>
          </p:nvSpPr>
          <p:spPr>
            <a:xfrm>
              <a:off x="2038025" y="-634175"/>
              <a:ext cx="351150" cy="1194575"/>
            </a:xfrm>
            <a:custGeom>
              <a:rect b="b" l="l" r="r" t="t"/>
              <a:pathLst>
                <a:path extrusionOk="0" h="47783" w="14046">
                  <a:moveTo>
                    <a:pt x="1" y="0"/>
                  </a:moveTo>
                  <a:lnTo>
                    <a:pt x="1" y="47782"/>
                  </a:lnTo>
                  <a:lnTo>
                    <a:pt x="14045" y="47782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6" name="Google Shape;5696;p34"/>
            <p:cNvSpPr/>
            <p:nvPr/>
          </p:nvSpPr>
          <p:spPr>
            <a:xfrm>
              <a:off x="2108150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7" name="Google Shape;5697;p34"/>
            <p:cNvSpPr/>
            <p:nvPr/>
          </p:nvSpPr>
          <p:spPr>
            <a:xfrm>
              <a:off x="24478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0" y="0"/>
                  </a:moveTo>
                  <a:lnTo>
                    <a:pt x="0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8" name="Google Shape;5698;p34"/>
            <p:cNvSpPr/>
            <p:nvPr/>
          </p:nvSpPr>
          <p:spPr>
            <a:xfrm>
              <a:off x="2529375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9" name="Google Shape;5699;p34"/>
            <p:cNvSpPr/>
            <p:nvPr/>
          </p:nvSpPr>
          <p:spPr>
            <a:xfrm>
              <a:off x="28929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0" name="Google Shape;5700;p34"/>
            <p:cNvSpPr/>
            <p:nvPr/>
          </p:nvSpPr>
          <p:spPr>
            <a:xfrm>
              <a:off x="2973975" y="-634175"/>
              <a:ext cx="210900" cy="1194575"/>
            </a:xfrm>
            <a:custGeom>
              <a:rect b="b" l="l" r="r" t="t"/>
              <a:pathLst>
                <a:path extrusionOk="0" h="47783" w="8436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1" name="Google Shape;5701;p34"/>
            <p:cNvSpPr/>
            <p:nvPr/>
          </p:nvSpPr>
          <p:spPr>
            <a:xfrm>
              <a:off x="3325600" y="-634175"/>
              <a:ext cx="374500" cy="1228900"/>
            </a:xfrm>
            <a:custGeom>
              <a:rect b="b" l="l" r="r" t="t"/>
              <a:pathLst>
                <a:path extrusionOk="0" h="49156" w="14980">
                  <a:moveTo>
                    <a:pt x="0" y="0"/>
                  </a:moveTo>
                  <a:lnTo>
                    <a:pt x="0" y="49155"/>
                  </a:lnTo>
                  <a:lnTo>
                    <a:pt x="14979" y="49155"/>
                  </a:lnTo>
                  <a:lnTo>
                    <a:pt x="1497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2" name="Google Shape;5702;p34"/>
            <p:cNvSpPr/>
            <p:nvPr/>
          </p:nvSpPr>
          <p:spPr>
            <a:xfrm>
              <a:off x="3407650" y="-634175"/>
              <a:ext cx="210375" cy="1228900"/>
            </a:xfrm>
            <a:custGeom>
              <a:rect b="b" l="l" r="r" t="t"/>
              <a:pathLst>
                <a:path extrusionOk="0" h="49156" w="8415">
                  <a:moveTo>
                    <a:pt x="0" y="0"/>
                  </a:moveTo>
                  <a:lnTo>
                    <a:pt x="0" y="49155"/>
                  </a:lnTo>
                  <a:lnTo>
                    <a:pt x="8415" y="49155"/>
                  </a:lnTo>
                  <a:lnTo>
                    <a:pt x="841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3" name="Google Shape;5703;p34"/>
            <p:cNvSpPr/>
            <p:nvPr/>
          </p:nvSpPr>
          <p:spPr>
            <a:xfrm>
              <a:off x="3770675" y="-634175"/>
              <a:ext cx="385950" cy="1194575"/>
            </a:xfrm>
            <a:custGeom>
              <a:rect b="b" l="l" r="r" t="t"/>
              <a:pathLst>
                <a:path extrusionOk="0" h="47783" w="15438">
                  <a:moveTo>
                    <a:pt x="1" y="0"/>
                  </a:moveTo>
                  <a:lnTo>
                    <a:pt x="1" y="47782"/>
                  </a:lnTo>
                  <a:lnTo>
                    <a:pt x="15438" y="47782"/>
                  </a:lnTo>
                  <a:lnTo>
                    <a:pt x="15438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4" name="Google Shape;5704;p34"/>
            <p:cNvSpPr/>
            <p:nvPr/>
          </p:nvSpPr>
          <p:spPr>
            <a:xfrm>
              <a:off x="3864175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5" name="Google Shape;5705;p34"/>
            <p:cNvSpPr/>
            <p:nvPr/>
          </p:nvSpPr>
          <p:spPr>
            <a:xfrm>
              <a:off x="42267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6" name="Google Shape;5706;p34"/>
            <p:cNvSpPr/>
            <p:nvPr/>
          </p:nvSpPr>
          <p:spPr>
            <a:xfrm>
              <a:off x="4308775" y="-634175"/>
              <a:ext cx="187025" cy="1228900"/>
            </a:xfrm>
            <a:custGeom>
              <a:rect b="b" l="l" r="r" t="t"/>
              <a:pathLst>
                <a:path extrusionOk="0" h="49156" w="7481">
                  <a:moveTo>
                    <a:pt x="1" y="0"/>
                  </a:moveTo>
                  <a:lnTo>
                    <a:pt x="1" y="49155"/>
                  </a:lnTo>
                  <a:lnTo>
                    <a:pt x="7481" y="49155"/>
                  </a:lnTo>
                  <a:lnTo>
                    <a:pt x="748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7" name="Google Shape;5707;p34"/>
            <p:cNvSpPr/>
            <p:nvPr/>
          </p:nvSpPr>
          <p:spPr>
            <a:xfrm>
              <a:off x="46718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8" name="Google Shape;5708;p34"/>
            <p:cNvSpPr/>
            <p:nvPr/>
          </p:nvSpPr>
          <p:spPr>
            <a:xfrm>
              <a:off x="4741950" y="-634175"/>
              <a:ext cx="210875" cy="1194575"/>
            </a:xfrm>
            <a:custGeom>
              <a:rect b="b" l="l" r="r" t="t"/>
              <a:pathLst>
                <a:path extrusionOk="0" h="47783" w="8435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9" name="Google Shape;5709;p34"/>
            <p:cNvSpPr/>
            <p:nvPr/>
          </p:nvSpPr>
          <p:spPr>
            <a:xfrm>
              <a:off x="51164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0" name="Google Shape;5710;p34"/>
            <p:cNvSpPr/>
            <p:nvPr/>
          </p:nvSpPr>
          <p:spPr>
            <a:xfrm>
              <a:off x="5198475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1" name="Google Shape;5711;p34"/>
            <p:cNvSpPr/>
            <p:nvPr/>
          </p:nvSpPr>
          <p:spPr>
            <a:xfrm>
              <a:off x="5549600" y="-634175"/>
              <a:ext cx="375000" cy="1228900"/>
            </a:xfrm>
            <a:custGeom>
              <a:rect b="b" l="l" r="r" t="t"/>
              <a:pathLst>
                <a:path extrusionOk="0" h="49156" w="15000">
                  <a:moveTo>
                    <a:pt x="0" y="0"/>
                  </a:moveTo>
                  <a:lnTo>
                    <a:pt x="0" y="49155"/>
                  </a:lnTo>
                  <a:lnTo>
                    <a:pt x="14999" y="49155"/>
                  </a:lnTo>
                  <a:lnTo>
                    <a:pt x="1499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2" name="Google Shape;5712;p34"/>
            <p:cNvSpPr/>
            <p:nvPr/>
          </p:nvSpPr>
          <p:spPr>
            <a:xfrm>
              <a:off x="5631650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0" y="0"/>
                  </a:moveTo>
                  <a:lnTo>
                    <a:pt x="0" y="49155"/>
                  </a:lnTo>
                  <a:lnTo>
                    <a:pt x="7957" y="49155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3" name="Google Shape;5713;p34"/>
            <p:cNvSpPr/>
            <p:nvPr/>
          </p:nvSpPr>
          <p:spPr>
            <a:xfrm>
              <a:off x="60066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4" name="Google Shape;5714;p34"/>
            <p:cNvSpPr/>
            <p:nvPr/>
          </p:nvSpPr>
          <p:spPr>
            <a:xfrm>
              <a:off x="6076750" y="-634175"/>
              <a:ext cx="210875" cy="1194575"/>
            </a:xfrm>
            <a:custGeom>
              <a:rect b="b" l="l" r="r" t="t"/>
              <a:pathLst>
                <a:path extrusionOk="0" h="47783" w="8435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5" name="Google Shape;5715;p34"/>
            <p:cNvSpPr/>
            <p:nvPr/>
          </p:nvSpPr>
          <p:spPr>
            <a:xfrm>
              <a:off x="6451225" y="-634175"/>
              <a:ext cx="351125" cy="1228900"/>
            </a:xfrm>
            <a:custGeom>
              <a:rect b="b" l="l" r="r" t="t"/>
              <a:pathLst>
                <a:path extrusionOk="0" h="49156" w="14045">
                  <a:moveTo>
                    <a:pt x="1" y="0"/>
                  </a:moveTo>
                  <a:lnTo>
                    <a:pt x="1" y="49155"/>
                  </a:lnTo>
                  <a:lnTo>
                    <a:pt x="14045" y="49155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6" name="Google Shape;5716;p34"/>
            <p:cNvSpPr/>
            <p:nvPr/>
          </p:nvSpPr>
          <p:spPr>
            <a:xfrm>
              <a:off x="6532775" y="-634175"/>
              <a:ext cx="187525" cy="1228900"/>
            </a:xfrm>
            <a:custGeom>
              <a:rect b="b" l="l" r="r" t="t"/>
              <a:pathLst>
                <a:path extrusionOk="0" h="49156" w="7501">
                  <a:moveTo>
                    <a:pt x="1" y="0"/>
                  </a:moveTo>
                  <a:lnTo>
                    <a:pt x="1" y="49155"/>
                  </a:lnTo>
                  <a:lnTo>
                    <a:pt x="7501" y="49155"/>
                  </a:lnTo>
                  <a:lnTo>
                    <a:pt x="750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7" name="Google Shape;5717;p34"/>
            <p:cNvSpPr/>
            <p:nvPr/>
          </p:nvSpPr>
          <p:spPr>
            <a:xfrm>
              <a:off x="6884400" y="-634175"/>
              <a:ext cx="363050" cy="1194575"/>
            </a:xfrm>
            <a:custGeom>
              <a:rect b="b" l="l" r="r" t="t"/>
              <a:pathLst>
                <a:path extrusionOk="0" h="47783" w="14522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8" name="Google Shape;5718;p34"/>
            <p:cNvSpPr/>
            <p:nvPr/>
          </p:nvSpPr>
          <p:spPr>
            <a:xfrm>
              <a:off x="6978375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9" name="Google Shape;5719;p34"/>
            <p:cNvSpPr/>
            <p:nvPr/>
          </p:nvSpPr>
          <p:spPr>
            <a:xfrm>
              <a:off x="211400" y="-634175"/>
              <a:ext cx="7094250" cy="25"/>
            </a:xfrm>
            <a:custGeom>
              <a:rect b="b" l="l" r="r" t="t"/>
              <a:pathLst>
                <a:path extrusionOk="0" fill="none" h="1" w="283770">
                  <a:moveTo>
                    <a:pt x="0" y="0"/>
                  </a:moveTo>
                  <a:lnTo>
                    <a:pt x="283769" y="0"/>
                  </a:lnTo>
                </a:path>
              </a:pathLst>
            </a:custGeom>
            <a:noFill/>
            <a:ln cap="flat" cmpd="sng" w="46750">
              <a:solidFill>
                <a:srgbClr val="FFB726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0" name="Google Shape;5720;p34"/>
            <p:cNvSpPr/>
            <p:nvPr/>
          </p:nvSpPr>
          <p:spPr>
            <a:xfrm>
              <a:off x="7287225" y="-693375"/>
              <a:ext cx="127825" cy="128350"/>
            </a:xfrm>
            <a:custGeom>
              <a:rect b="b" l="l" r="r" t="t"/>
              <a:pathLst>
                <a:path extrusionOk="0" h="5134" w="5113">
                  <a:moveTo>
                    <a:pt x="2566" y="1"/>
                  </a:moveTo>
                  <a:cubicBezTo>
                    <a:pt x="1134" y="1"/>
                    <a:pt x="0" y="1155"/>
                    <a:pt x="0" y="2567"/>
                  </a:cubicBezTo>
                  <a:cubicBezTo>
                    <a:pt x="0" y="3979"/>
                    <a:pt x="1134" y="5133"/>
                    <a:pt x="2566" y="5133"/>
                  </a:cubicBezTo>
                  <a:cubicBezTo>
                    <a:pt x="3979" y="5133"/>
                    <a:pt x="5113" y="3979"/>
                    <a:pt x="5113" y="2567"/>
                  </a:cubicBezTo>
                  <a:cubicBezTo>
                    <a:pt x="5113" y="1155"/>
                    <a:pt x="3979" y="1"/>
                    <a:pt x="2566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1" name="Google Shape;5721;p34"/>
            <p:cNvSpPr/>
            <p:nvPr/>
          </p:nvSpPr>
          <p:spPr>
            <a:xfrm>
              <a:off x="193475" y="-693375"/>
              <a:ext cx="128350" cy="128350"/>
            </a:xfrm>
            <a:custGeom>
              <a:rect b="b" l="l" r="r" t="t"/>
              <a:pathLst>
                <a:path extrusionOk="0" h="5134" w="5134">
                  <a:moveTo>
                    <a:pt x="2567" y="1"/>
                  </a:moveTo>
                  <a:cubicBezTo>
                    <a:pt x="1155" y="1"/>
                    <a:pt x="1" y="1155"/>
                    <a:pt x="1" y="2567"/>
                  </a:cubicBezTo>
                  <a:cubicBezTo>
                    <a:pt x="1" y="3979"/>
                    <a:pt x="1155" y="5133"/>
                    <a:pt x="2567" y="5133"/>
                  </a:cubicBezTo>
                  <a:cubicBezTo>
                    <a:pt x="3979" y="5133"/>
                    <a:pt x="5133" y="3979"/>
                    <a:pt x="5133" y="2567"/>
                  </a:cubicBezTo>
                  <a:cubicBezTo>
                    <a:pt x="5133" y="1155"/>
                    <a:pt x="3979" y="1"/>
                    <a:pt x="2567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8_1">
    <p:spTree>
      <p:nvGrpSpPr>
        <p:cNvPr id="5722" name="Shape 5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3" name="Google Shape;5723;p35"/>
          <p:cNvSpPr/>
          <p:nvPr/>
        </p:nvSpPr>
        <p:spPr>
          <a:xfrm>
            <a:off x="-7175" y="4400950"/>
            <a:ext cx="9158700" cy="89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24" name="Google Shape;5724;p35"/>
          <p:cNvGrpSpPr/>
          <p:nvPr/>
        </p:nvGrpSpPr>
        <p:grpSpPr>
          <a:xfrm>
            <a:off x="50" y="-132175"/>
            <a:ext cx="832143" cy="5305618"/>
            <a:chOff x="1440600" y="197825"/>
            <a:chExt cx="990175" cy="3797050"/>
          </a:xfrm>
        </p:grpSpPr>
        <p:sp>
          <p:nvSpPr>
            <p:cNvPr id="5725" name="Google Shape;5725;p35"/>
            <p:cNvSpPr/>
            <p:nvPr/>
          </p:nvSpPr>
          <p:spPr>
            <a:xfrm>
              <a:off x="1440600" y="197825"/>
              <a:ext cx="990175" cy="1889850"/>
            </a:xfrm>
            <a:custGeom>
              <a:rect b="b" l="l" r="r" t="t"/>
              <a:pathLst>
                <a:path extrusionOk="0" h="75594" w="39607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6" name="Google Shape;5726;p35"/>
            <p:cNvSpPr/>
            <p:nvPr/>
          </p:nvSpPr>
          <p:spPr>
            <a:xfrm>
              <a:off x="1440600" y="2105050"/>
              <a:ext cx="590825" cy="1889825"/>
            </a:xfrm>
            <a:custGeom>
              <a:rect b="b" l="l" r="r" t="t"/>
              <a:pathLst>
                <a:path extrusionOk="0" h="75593" w="23633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7" name="Google Shape;5727;p35"/>
            <p:cNvSpPr/>
            <p:nvPr/>
          </p:nvSpPr>
          <p:spPr>
            <a:xfrm>
              <a:off x="1440600" y="197825"/>
              <a:ext cx="858875" cy="1889850"/>
            </a:xfrm>
            <a:custGeom>
              <a:rect b="b" l="l" r="r" t="t"/>
              <a:pathLst>
                <a:path extrusionOk="0" h="75594" w="34355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8" name="Google Shape;5728;p35"/>
            <p:cNvSpPr/>
            <p:nvPr/>
          </p:nvSpPr>
          <p:spPr>
            <a:xfrm>
              <a:off x="1440600" y="197825"/>
              <a:ext cx="644550" cy="1889850"/>
            </a:xfrm>
            <a:custGeom>
              <a:rect b="b" l="l" r="r" t="t"/>
              <a:pathLst>
                <a:path extrusionOk="0" h="75594" w="25782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9" name="Google Shape;5729;p35"/>
            <p:cNvSpPr/>
            <p:nvPr/>
          </p:nvSpPr>
          <p:spPr>
            <a:xfrm>
              <a:off x="1526125" y="471350"/>
              <a:ext cx="341675" cy="1616325"/>
            </a:xfrm>
            <a:custGeom>
              <a:rect b="b" l="l" r="r" t="t"/>
              <a:pathLst>
                <a:path extrusionOk="0" h="64653" w="13667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0" name="Google Shape;5730;p35"/>
            <p:cNvSpPr/>
            <p:nvPr/>
          </p:nvSpPr>
          <p:spPr>
            <a:xfrm>
              <a:off x="1440600" y="2105050"/>
              <a:ext cx="512750" cy="1889825"/>
            </a:xfrm>
            <a:custGeom>
              <a:rect b="b" l="l" r="r" t="t"/>
              <a:pathLst>
                <a:path extrusionOk="0" h="75593" w="2051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1" name="Google Shape;5731;p35"/>
            <p:cNvSpPr/>
            <p:nvPr/>
          </p:nvSpPr>
          <p:spPr>
            <a:xfrm>
              <a:off x="1440600" y="2105050"/>
              <a:ext cx="384450" cy="1889825"/>
            </a:xfrm>
            <a:custGeom>
              <a:rect b="b" l="l" r="r" t="t"/>
              <a:pathLst>
                <a:path extrusionOk="0" h="75593" w="15378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2" name="Google Shape;5732;p35"/>
            <p:cNvSpPr/>
            <p:nvPr/>
          </p:nvSpPr>
          <p:spPr>
            <a:xfrm>
              <a:off x="1440600" y="2197550"/>
              <a:ext cx="214850" cy="1797325"/>
            </a:xfrm>
            <a:custGeom>
              <a:rect b="b" l="l" r="r" t="t"/>
              <a:pathLst>
                <a:path extrusionOk="0" h="71893" w="8594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3" name="Google Shape;5733;p35"/>
            <p:cNvSpPr/>
            <p:nvPr/>
          </p:nvSpPr>
          <p:spPr>
            <a:xfrm>
              <a:off x="1440600" y="2035925"/>
              <a:ext cx="214850" cy="206400"/>
            </a:xfrm>
            <a:custGeom>
              <a:rect b="b" l="l" r="r" t="t"/>
              <a:pathLst>
                <a:path extrusionOk="0" h="8256" w="8594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34" name="Google Shape;5734;p35"/>
          <p:cNvGrpSpPr/>
          <p:nvPr/>
        </p:nvGrpSpPr>
        <p:grpSpPr>
          <a:xfrm flipH="1">
            <a:off x="8319293" y="-132175"/>
            <a:ext cx="832143" cy="5305618"/>
            <a:chOff x="1440600" y="197825"/>
            <a:chExt cx="990175" cy="3797050"/>
          </a:xfrm>
        </p:grpSpPr>
        <p:sp>
          <p:nvSpPr>
            <p:cNvPr id="5735" name="Google Shape;5735;p35"/>
            <p:cNvSpPr/>
            <p:nvPr/>
          </p:nvSpPr>
          <p:spPr>
            <a:xfrm>
              <a:off x="1440600" y="197825"/>
              <a:ext cx="990175" cy="1889850"/>
            </a:xfrm>
            <a:custGeom>
              <a:rect b="b" l="l" r="r" t="t"/>
              <a:pathLst>
                <a:path extrusionOk="0" h="75594" w="39607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6" name="Google Shape;5736;p35"/>
            <p:cNvSpPr/>
            <p:nvPr/>
          </p:nvSpPr>
          <p:spPr>
            <a:xfrm>
              <a:off x="1440600" y="2105050"/>
              <a:ext cx="590825" cy="1889825"/>
            </a:xfrm>
            <a:custGeom>
              <a:rect b="b" l="l" r="r" t="t"/>
              <a:pathLst>
                <a:path extrusionOk="0" h="75593" w="23633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7" name="Google Shape;5737;p35"/>
            <p:cNvSpPr/>
            <p:nvPr/>
          </p:nvSpPr>
          <p:spPr>
            <a:xfrm>
              <a:off x="1440600" y="197825"/>
              <a:ext cx="858875" cy="1889850"/>
            </a:xfrm>
            <a:custGeom>
              <a:rect b="b" l="l" r="r" t="t"/>
              <a:pathLst>
                <a:path extrusionOk="0" h="75594" w="34355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8" name="Google Shape;5738;p35"/>
            <p:cNvSpPr/>
            <p:nvPr/>
          </p:nvSpPr>
          <p:spPr>
            <a:xfrm>
              <a:off x="1440600" y="197825"/>
              <a:ext cx="644550" cy="1889850"/>
            </a:xfrm>
            <a:custGeom>
              <a:rect b="b" l="l" r="r" t="t"/>
              <a:pathLst>
                <a:path extrusionOk="0" h="75594" w="25782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9" name="Google Shape;5739;p35"/>
            <p:cNvSpPr/>
            <p:nvPr/>
          </p:nvSpPr>
          <p:spPr>
            <a:xfrm>
              <a:off x="1526125" y="471350"/>
              <a:ext cx="341675" cy="1616325"/>
            </a:xfrm>
            <a:custGeom>
              <a:rect b="b" l="l" r="r" t="t"/>
              <a:pathLst>
                <a:path extrusionOk="0" h="64653" w="13667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0" name="Google Shape;5740;p35"/>
            <p:cNvSpPr/>
            <p:nvPr/>
          </p:nvSpPr>
          <p:spPr>
            <a:xfrm>
              <a:off x="1440600" y="2105050"/>
              <a:ext cx="512750" cy="1889825"/>
            </a:xfrm>
            <a:custGeom>
              <a:rect b="b" l="l" r="r" t="t"/>
              <a:pathLst>
                <a:path extrusionOk="0" h="75593" w="2051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1" name="Google Shape;5741;p35"/>
            <p:cNvSpPr/>
            <p:nvPr/>
          </p:nvSpPr>
          <p:spPr>
            <a:xfrm>
              <a:off x="1440600" y="2105050"/>
              <a:ext cx="384450" cy="1889825"/>
            </a:xfrm>
            <a:custGeom>
              <a:rect b="b" l="l" r="r" t="t"/>
              <a:pathLst>
                <a:path extrusionOk="0" h="75593" w="15378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2" name="Google Shape;5742;p35"/>
            <p:cNvSpPr/>
            <p:nvPr/>
          </p:nvSpPr>
          <p:spPr>
            <a:xfrm>
              <a:off x="1440600" y="2197550"/>
              <a:ext cx="214850" cy="1797325"/>
            </a:xfrm>
            <a:custGeom>
              <a:rect b="b" l="l" r="r" t="t"/>
              <a:pathLst>
                <a:path extrusionOk="0" h="71893" w="8594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3" name="Google Shape;5743;p35"/>
            <p:cNvSpPr/>
            <p:nvPr/>
          </p:nvSpPr>
          <p:spPr>
            <a:xfrm>
              <a:off x="1440600" y="2035925"/>
              <a:ext cx="214850" cy="206400"/>
            </a:xfrm>
            <a:custGeom>
              <a:rect b="b" l="l" r="r" t="t"/>
              <a:pathLst>
                <a:path extrusionOk="0" h="8256" w="8594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44" name="Google Shape;5744;p35"/>
          <p:cNvGrpSpPr/>
          <p:nvPr/>
        </p:nvGrpSpPr>
        <p:grpSpPr>
          <a:xfrm>
            <a:off x="-417858" y="-823150"/>
            <a:ext cx="9978772" cy="1382075"/>
            <a:chOff x="193475" y="-693375"/>
            <a:chExt cx="7221575" cy="1382075"/>
          </a:xfrm>
        </p:grpSpPr>
        <p:sp>
          <p:nvSpPr>
            <p:cNvPr id="5745" name="Google Shape;5745;p35"/>
            <p:cNvSpPr/>
            <p:nvPr/>
          </p:nvSpPr>
          <p:spPr>
            <a:xfrm>
              <a:off x="363575" y="384325"/>
              <a:ext cx="6883875" cy="304375"/>
            </a:xfrm>
            <a:custGeom>
              <a:rect b="b" l="l" r="r" t="t"/>
              <a:pathLst>
                <a:path extrusionOk="0" h="12175" w="275355">
                  <a:moveTo>
                    <a:pt x="0" y="0"/>
                  </a:moveTo>
                  <a:lnTo>
                    <a:pt x="0" y="9390"/>
                  </a:lnTo>
                  <a:lnTo>
                    <a:pt x="0" y="10782"/>
                  </a:lnTo>
                  <a:lnTo>
                    <a:pt x="14522" y="10782"/>
                  </a:lnTo>
                  <a:lnTo>
                    <a:pt x="14522" y="9370"/>
                  </a:lnTo>
                  <a:lnTo>
                    <a:pt x="16869" y="9370"/>
                  </a:lnTo>
                  <a:lnTo>
                    <a:pt x="16869" y="12175"/>
                  </a:lnTo>
                  <a:lnTo>
                    <a:pt x="30913" y="12175"/>
                  </a:lnTo>
                  <a:lnTo>
                    <a:pt x="30913" y="9370"/>
                  </a:lnTo>
                  <a:lnTo>
                    <a:pt x="33261" y="9370"/>
                  </a:lnTo>
                  <a:lnTo>
                    <a:pt x="33261" y="10782"/>
                  </a:lnTo>
                  <a:lnTo>
                    <a:pt x="47782" y="10782"/>
                  </a:lnTo>
                  <a:lnTo>
                    <a:pt x="47782" y="9370"/>
                  </a:lnTo>
                  <a:lnTo>
                    <a:pt x="50110" y="9370"/>
                  </a:lnTo>
                  <a:lnTo>
                    <a:pt x="50110" y="12175"/>
                  </a:lnTo>
                  <a:lnTo>
                    <a:pt x="64632" y="12175"/>
                  </a:lnTo>
                  <a:lnTo>
                    <a:pt x="64632" y="9370"/>
                  </a:lnTo>
                  <a:lnTo>
                    <a:pt x="66979" y="9370"/>
                  </a:lnTo>
                  <a:lnTo>
                    <a:pt x="66979" y="10782"/>
                  </a:lnTo>
                  <a:lnTo>
                    <a:pt x="81023" y="10782"/>
                  </a:lnTo>
                  <a:lnTo>
                    <a:pt x="81023" y="9370"/>
                  </a:lnTo>
                  <a:lnTo>
                    <a:pt x="83370" y="9370"/>
                  </a:lnTo>
                  <a:lnTo>
                    <a:pt x="83370" y="12175"/>
                  </a:lnTo>
                  <a:lnTo>
                    <a:pt x="97892" y="12175"/>
                  </a:lnTo>
                  <a:lnTo>
                    <a:pt x="97892" y="9370"/>
                  </a:lnTo>
                  <a:lnTo>
                    <a:pt x="101174" y="9370"/>
                  </a:lnTo>
                  <a:lnTo>
                    <a:pt x="101174" y="10782"/>
                  </a:lnTo>
                  <a:lnTo>
                    <a:pt x="115656" y="10782"/>
                  </a:lnTo>
                  <a:lnTo>
                    <a:pt x="115656" y="9370"/>
                  </a:lnTo>
                  <a:lnTo>
                    <a:pt x="118481" y="9370"/>
                  </a:lnTo>
                  <a:lnTo>
                    <a:pt x="118481" y="12175"/>
                  </a:lnTo>
                  <a:lnTo>
                    <a:pt x="133460" y="12175"/>
                  </a:lnTo>
                  <a:lnTo>
                    <a:pt x="133460" y="9370"/>
                  </a:lnTo>
                  <a:lnTo>
                    <a:pt x="136285" y="9370"/>
                  </a:lnTo>
                  <a:lnTo>
                    <a:pt x="136285" y="10782"/>
                  </a:lnTo>
                  <a:lnTo>
                    <a:pt x="151722" y="10782"/>
                  </a:lnTo>
                  <a:lnTo>
                    <a:pt x="151722" y="9370"/>
                  </a:lnTo>
                  <a:lnTo>
                    <a:pt x="154527" y="9370"/>
                  </a:lnTo>
                  <a:lnTo>
                    <a:pt x="154527" y="12175"/>
                  </a:lnTo>
                  <a:lnTo>
                    <a:pt x="169048" y="12175"/>
                  </a:lnTo>
                  <a:lnTo>
                    <a:pt x="169048" y="9370"/>
                  </a:lnTo>
                  <a:lnTo>
                    <a:pt x="172331" y="9370"/>
                  </a:lnTo>
                  <a:lnTo>
                    <a:pt x="172331" y="10782"/>
                  </a:lnTo>
                  <a:lnTo>
                    <a:pt x="186852" y="10782"/>
                  </a:lnTo>
                  <a:lnTo>
                    <a:pt x="186852" y="9370"/>
                  </a:lnTo>
                  <a:lnTo>
                    <a:pt x="190115" y="9370"/>
                  </a:lnTo>
                  <a:lnTo>
                    <a:pt x="190115" y="12175"/>
                  </a:lnTo>
                  <a:lnTo>
                    <a:pt x="204636" y="12175"/>
                  </a:lnTo>
                  <a:lnTo>
                    <a:pt x="204636" y="9370"/>
                  </a:lnTo>
                  <a:lnTo>
                    <a:pt x="207441" y="9370"/>
                  </a:lnTo>
                  <a:lnTo>
                    <a:pt x="207441" y="12175"/>
                  </a:lnTo>
                  <a:lnTo>
                    <a:pt x="222440" y="12175"/>
                  </a:lnTo>
                  <a:lnTo>
                    <a:pt x="222440" y="9370"/>
                  </a:lnTo>
                  <a:lnTo>
                    <a:pt x="225722" y="9370"/>
                  </a:lnTo>
                  <a:lnTo>
                    <a:pt x="225722" y="10782"/>
                  </a:lnTo>
                  <a:lnTo>
                    <a:pt x="240224" y="10782"/>
                  </a:lnTo>
                  <a:lnTo>
                    <a:pt x="240224" y="9370"/>
                  </a:lnTo>
                  <a:lnTo>
                    <a:pt x="243507" y="9370"/>
                  </a:lnTo>
                  <a:lnTo>
                    <a:pt x="243507" y="12175"/>
                  </a:lnTo>
                  <a:lnTo>
                    <a:pt x="257551" y="12175"/>
                  </a:lnTo>
                  <a:lnTo>
                    <a:pt x="257551" y="9370"/>
                  </a:lnTo>
                  <a:lnTo>
                    <a:pt x="260833" y="9370"/>
                  </a:lnTo>
                  <a:lnTo>
                    <a:pt x="260833" y="10782"/>
                  </a:lnTo>
                  <a:lnTo>
                    <a:pt x="275355" y="10782"/>
                  </a:lnTo>
                  <a:lnTo>
                    <a:pt x="275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6" name="Google Shape;5746;p35"/>
            <p:cNvSpPr/>
            <p:nvPr/>
          </p:nvSpPr>
          <p:spPr>
            <a:xfrm>
              <a:off x="363575" y="-634175"/>
              <a:ext cx="6695900" cy="1158775"/>
            </a:xfrm>
            <a:custGeom>
              <a:rect b="b" l="l" r="r" t="t"/>
              <a:pathLst>
                <a:path extrusionOk="0" h="46351" w="267836">
                  <a:moveTo>
                    <a:pt x="0" y="0"/>
                  </a:moveTo>
                  <a:lnTo>
                    <a:pt x="0" y="46350"/>
                  </a:lnTo>
                  <a:lnTo>
                    <a:pt x="267835" y="46350"/>
                  </a:lnTo>
                  <a:lnTo>
                    <a:pt x="26783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7" name="Google Shape;5747;p35"/>
            <p:cNvSpPr/>
            <p:nvPr/>
          </p:nvSpPr>
          <p:spPr>
            <a:xfrm>
              <a:off x="363575" y="-634175"/>
              <a:ext cx="363050" cy="1194575"/>
            </a:xfrm>
            <a:custGeom>
              <a:rect b="b" l="l" r="r" t="t"/>
              <a:pathLst>
                <a:path extrusionOk="0" h="47783" w="14522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8" name="Google Shape;5748;p35"/>
            <p:cNvSpPr/>
            <p:nvPr/>
          </p:nvSpPr>
          <p:spPr>
            <a:xfrm>
              <a:off x="434175" y="-634175"/>
              <a:ext cx="210900" cy="1194575"/>
            </a:xfrm>
            <a:custGeom>
              <a:rect b="b" l="l" r="r" t="t"/>
              <a:pathLst>
                <a:path extrusionOk="0" h="47783" w="8436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9" name="Google Shape;5749;p35"/>
            <p:cNvSpPr/>
            <p:nvPr/>
          </p:nvSpPr>
          <p:spPr>
            <a:xfrm>
              <a:off x="785300" y="-634175"/>
              <a:ext cx="351125" cy="1228900"/>
            </a:xfrm>
            <a:custGeom>
              <a:rect b="b" l="l" r="r" t="t"/>
              <a:pathLst>
                <a:path extrusionOk="0" h="49156" w="14045">
                  <a:moveTo>
                    <a:pt x="0" y="0"/>
                  </a:moveTo>
                  <a:lnTo>
                    <a:pt x="0" y="49155"/>
                  </a:lnTo>
                  <a:lnTo>
                    <a:pt x="14044" y="49155"/>
                  </a:lnTo>
                  <a:lnTo>
                    <a:pt x="14044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0" name="Google Shape;5750;p35"/>
            <p:cNvSpPr/>
            <p:nvPr/>
          </p:nvSpPr>
          <p:spPr>
            <a:xfrm>
              <a:off x="867350" y="-634175"/>
              <a:ext cx="187025" cy="1228900"/>
            </a:xfrm>
            <a:custGeom>
              <a:rect b="b" l="l" r="r" t="t"/>
              <a:pathLst>
                <a:path extrusionOk="0" h="49156" w="7481">
                  <a:moveTo>
                    <a:pt x="0" y="0"/>
                  </a:moveTo>
                  <a:lnTo>
                    <a:pt x="0" y="49155"/>
                  </a:lnTo>
                  <a:lnTo>
                    <a:pt x="7480" y="49155"/>
                  </a:lnTo>
                  <a:lnTo>
                    <a:pt x="7480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1" name="Google Shape;5751;p35"/>
            <p:cNvSpPr/>
            <p:nvPr/>
          </p:nvSpPr>
          <p:spPr>
            <a:xfrm>
              <a:off x="119507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2" name="Google Shape;5752;p35"/>
            <p:cNvSpPr/>
            <p:nvPr/>
          </p:nvSpPr>
          <p:spPr>
            <a:xfrm>
              <a:off x="1277150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0" y="0"/>
                  </a:moveTo>
                  <a:lnTo>
                    <a:pt x="0" y="47782"/>
                  </a:lnTo>
                  <a:lnTo>
                    <a:pt x="7957" y="47782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3" name="Google Shape;5753;p35"/>
            <p:cNvSpPr/>
            <p:nvPr/>
          </p:nvSpPr>
          <p:spPr>
            <a:xfrm>
              <a:off x="1616300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3" y="49155"/>
                  </a:lnTo>
                  <a:lnTo>
                    <a:pt x="14523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4" name="Google Shape;5754;p35"/>
            <p:cNvSpPr/>
            <p:nvPr/>
          </p:nvSpPr>
          <p:spPr>
            <a:xfrm>
              <a:off x="1698375" y="-634175"/>
              <a:ext cx="210875" cy="1228900"/>
            </a:xfrm>
            <a:custGeom>
              <a:rect b="b" l="l" r="r" t="t"/>
              <a:pathLst>
                <a:path extrusionOk="0" h="49156" w="8435">
                  <a:moveTo>
                    <a:pt x="0" y="0"/>
                  </a:moveTo>
                  <a:lnTo>
                    <a:pt x="0" y="49155"/>
                  </a:lnTo>
                  <a:lnTo>
                    <a:pt x="8435" y="49155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5" name="Google Shape;5755;p35"/>
            <p:cNvSpPr/>
            <p:nvPr/>
          </p:nvSpPr>
          <p:spPr>
            <a:xfrm>
              <a:off x="2038025" y="-634175"/>
              <a:ext cx="351150" cy="1194575"/>
            </a:xfrm>
            <a:custGeom>
              <a:rect b="b" l="l" r="r" t="t"/>
              <a:pathLst>
                <a:path extrusionOk="0" h="47783" w="14046">
                  <a:moveTo>
                    <a:pt x="1" y="0"/>
                  </a:moveTo>
                  <a:lnTo>
                    <a:pt x="1" y="47782"/>
                  </a:lnTo>
                  <a:lnTo>
                    <a:pt x="14045" y="47782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6" name="Google Shape;5756;p35"/>
            <p:cNvSpPr/>
            <p:nvPr/>
          </p:nvSpPr>
          <p:spPr>
            <a:xfrm>
              <a:off x="2108150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7" name="Google Shape;5757;p35"/>
            <p:cNvSpPr/>
            <p:nvPr/>
          </p:nvSpPr>
          <p:spPr>
            <a:xfrm>
              <a:off x="24478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0" y="0"/>
                  </a:moveTo>
                  <a:lnTo>
                    <a:pt x="0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8" name="Google Shape;5758;p35"/>
            <p:cNvSpPr/>
            <p:nvPr/>
          </p:nvSpPr>
          <p:spPr>
            <a:xfrm>
              <a:off x="2529375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9" name="Google Shape;5759;p35"/>
            <p:cNvSpPr/>
            <p:nvPr/>
          </p:nvSpPr>
          <p:spPr>
            <a:xfrm>
              <a:off x="28929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0" name="Google Shape;5760;p35"/>
            <p:cNvSpPr/>
            <p:nvPr/>
          </p:nvSpPr>
          <p:spPr>
            <a:xfrm>
              <a:off x="2973975" y="-634175"/>
              <a:ext cx="210900" cy="1194575"/>
            </a:xfrm>
            <a:custGeom>
              <a:rect b="b" l="l" r="r" t="t"/>
              <a:pathLst>
                <a:path extrusionOk="0" h="47783" w="8436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1" name="Google Shape;5761;p35"/>
            <p:cNvSpPr/>
            <p:nvPr/>
          </p:nvSpPr>
          <p:spPr>
            <a:xfrm>
              <a:off x="3325600" y="-634175"/>
              <a:ext cx="374500" cy="1228900"/>
            </a:xfrm>
            <a:custGeom>
              <a:rect b="b" l="l" r="r" t="t"/>
              <a:pathLst>
                <a:path extrusionOk="0" h="49156" w="14980">
                  <a:moveTo>
                    <a:pt x="0" y="0"/>
                  </a:moveTo>
                  <a:lnTo>
                    <a:pt x="0" y="49155"/>
                  </a:lnTo>
                  <a:lnTo>
                    <a:pt x="14979" y="49155"/>
                  </a:lnTo>
                  <a:lnTo>
                    <a:pt x="1497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2" name="Google Shape;5762;p35"/>
            <p:cNvSpPr/>
            <p:nvPr/>
          </p:nvSpPr>
          <p:spPr>
            <a:xfrm>
              <a:off x="3407650" y="-634175"/>
              <a:ext cx="210375" cy="1228900"/>
            </a:xfrm>
            <a:custGeom>
              <a:rect b="b" l="l" r="r" t="t"/>
              <a:pathLst>
                <a:path extrusionOk="0" h="49156" w="8415">
                  <a:moveTo>
                    <a:pt x="0" y="0"/>
                  </a:moveTo>
                  <a:lnTo>
                    <a:pt x="0" y="49155"/>
                  </a:lnTo>
                  <a:lnTo>
                    <a:pt x="8415" y="49155"/>
                  </a:lnTo>
                  <a:lnTo>
                    <a:pt x="841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3" name="Google Shape;5763;p35"/>
            <p:cNvSpPr/>
            <p:nvPr/>
          </p:nvSpPr>
          <p:spPr>
            <a:xfrm>
              <a:off x="3770675" y="-634175"/>
              <a:ext cx="385950" cy="1194575"/>
            </a:xfrm>
            <a:custGeom>
              <a:rect b="b" l="l" r="r" t="t"/>
              <a:pathLst>
                <a:path extrusionOk="0" h="47783" w="15438">
                  <a:moveTo>
                    <a:pt x="1" y="0"/>
                  </a:moveTo>
                  <a:lnTo>
                    <a:pt x="1" y="47782"/>
                  </a:lnTo>
                  <a:lnTo>
                    <a:pt x="15438" y="47782"/>
                  </a:lnTo>
                  <a:lnTo>
                    <a:pt x="15438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4" name="Google Shape;5764;p35"/>
            <p:cNvSpPr/>
            <p:nvPr/>
          </p:nvSpPr>
          <p:spPr>
            <a:xfrm>
              <a:off x="3864175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5" name="Google Shape;5765;p35"/>
            <p:cNvSpPr/>
            <p:nvPr/>
          </p:nvSpPr>
          <p:spPr>
            <a:xfrm>
              <a:off x="42267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6" name="Google Shape;5766;p35"/>
            <p:cNvSpPr/>
            <p:nvPr/>
          </p:nvSpPr>
          <p:spPr>
            <a:xfrm>
              <a:off x="4308775" y="-634175"/>
              <a:ext cx="187025" cy="1228900"/>
            </a:xfrm>
            <a:custGeom>
              <a:rect b="b" l="l" r="r" t="t"/>
              <a:pathLst>
                <a:path extrusionOk="0" h="49156" w="7481">
                  <a:moveTo>
                    <a:pt x="1" y="0"/>
                  </a:moveTo>
                  <a:lnTo>
                    <a:pt x="1" y="49155"/>
                  </a:lnTo>
                  <a:lnTo>
                    <a:pt x="7481" y="49155"/>
                  </a:lnTo>
                  <a:lnTo>
                    <a:pt x="748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7" name="Google Shape;5767;p35"/>
            <p:cNvSpPr/>
            <p:nvPr/>
          </p:nvSpPr>
          <p:spPr>
            <a:xfrm>
              <a:off x="46718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8" name="Google Shape;5768;p35"/>
            <p:cNvSpPr/>
            <p:nvPr/>
          </p:nvSpPr>
          <p:spPr>
            <a:xfrm>
              <a:off x="4741950" y="-634175"/>
              <a:ext cx="210875" cy="1194575"/>
            </a:xfrm>
            <a:custGeom>
              <a:rect b="b" l="l" r="r" t="t"/>
              <a:pathLst>
                <a:path extrusionOk="0" h="47783" w="8435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9" name="Google Shape;5769;p35"/>
            <p:cNvSpPr/>
            <p:nvPr/>
          </p:nvSpPr>
          <p:spPr>
            <a:xfrm>
              <a:off x="51164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0" name="Google Shape;5770;p35"/>
            <p:cNvSpPr/>
            <p:nvPr/>
          </p:nvSpPr>
          <p:spPr>
            <a:xfrm>
              <a:off x="5198475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1" name="Google Shape;5771;p35"/>
            <p:cNvSpPr/>
            <p:nvPr/>
          </p:nvSpPr>
          <p:spPr>
            <a:xfrm>
              <a:off x="5549600" y="-634175"/>
              <a:ext cx="375000" cy="1228900"/>
            </a:xfrm>
            <a:custGeom>
              <a:rect b="b" l="l" r="r" t="t"/>
              <a:pathLst>
                <a:path extrusionOk="0" h="49156" w="15000">
                  <a:moveTo>
                    <a:pt x="0" y="0"/>
                  </a:moveTo>
                  <a:lnTo>
                    <a:pt x="0" y="49155"/>
                  </a:lnTo>
                  <a:lnTo>
                    <a:pt x="14999" y="49155"/>
                  </a:lnTo>
                  <a:lnTo>
                    <a:pt x="1499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2" name="Google Shape;5772;p35"/>
            <p:cNvSpPr/>
            <p:nvPr/>
          </p:nvSpPr>
          <p:spPr>
            <a:xfrm>
              <a:off x="5631650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0" y="0"/>
                  </a:moveTo>
                  <a:lnTo>
                    <a:pt x="0" y="49155"/>
                  </a:lnTo>
                  <a:lnTo>
                    <a:pt x="7957" y="49155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3" name="Google Shape;5773;p35"/>
            <p:cNvSpPr/>
            <p:nvPr/>
          </p:nvSpPr>
          <p:spPr>
            <a:xfrm>
              <a:off x="60066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4" name="Google Shape;5774;p35"/>
            <p:cNvSpPr/>
            <p:nvPr/>
          </p:nvSpPr>
          <p:spPr>
            <a:xfrm>
              <a:off x="6076750" y="-634175"/>
              <a:ext cx="210875" cy="1194575"/>
            </a:xfrm>
            <a:custGeom>
              <a:rect b="b" l="l" r="r" t="t"/>
              <a:pathLst>
                <a:path extrusionOk="0" h="47783" w="8435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5" name="Google Shape;5775;p35"/>
            <p:cNvSpPr/>
            <p:nvPr/>
          </p:nvSpPr>
          <p:spPr>
            <a:xfrm>
              <a:off x="6451225" y="-634175"/>
              <a:ext cx="351125" cy="1228900"/>
            </a:xfrm>
            <a:custGeom>
              <a:rect b="b" l="l" r="r" t="t"/>
              <a:pathLst>
                <a:path extrusionOk="0" h="49156" w="14045">
                  <a:moveTo>
                    <a:pt x="1" y="0"/>
                  </a:moveTo>
                  <a:lnTo>
                    <a:pt x="1" y="49155"/>
                  </a:lnTo>
                  <a:lnTo>
                    <a:pt x="14045" y="49155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6" name="Google Shape;5776;p35"/>
            <p:cNvSpPr/>
            <p:nvPr/>
          </p:nvSpPr>
          <p:spPr>
            <a:xfrm>
              <a:off x="6532775" y="-634175"/>
              <a:ext cx="187525" cy="1228900"/>
            </a:xfrm>
            <a:custGeom>
              <a:rect b="b" l="l" r="r" t="t"/>
              <a:pathLst>
                <a:path extrusionOk="0" h="49156" w="7501">
                  <a:moveTo>
                    <a:pt x="1" y="0"/>
                  </a:moveTo>
                  <a:lnTo>
                    <a:pt x="1" y="49155"/>
                  </a:lnTo>
                  <a:lnTo>
                    <a:pt x="7501" y="49155"/>
                  </a:lnTo>
                  <a:lnTo>
                    <a:pt x="750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7" name="Google Shape;5777;p35"/>
            <p:cNvSpPr/>
            <p:nvPr/>
          </p:nvSpPr>
          <p:spPr>
            <a:xfrm>
              <a:off x="6884400" y="-634175"/>
              <a:ext cx="363050" cy="1194575"/>
            </a:xfrm>
            <a:custGeom>
              <a:rect b="b" l="l" r="r" t="t"/>
              <a:pathLst>
                <a:path extrusionOk="0" h="47783" w="14522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8" name="Google Shape;5778;p35"/>
            <p:cNvSpPr/>
            <p:nvPr/>
          </p:nvSpPr>
          <p:spPr>
            <a:xfrm>
              <a:off x="6978375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9" name="Google Shape;5779;p35"/>
            <p:cNvSpPr/>
            <p:nvPr/>
          </p:nvSpPr>
          <p:spPr>
            <a:xfrm>
              <a:off x="211400" y="-634175"/>
              <a:ext cx="7094250" cy="25"/>
            </a:xfrm>
            <a:custGeom>
              <a:rect b="b" l="l" r="r" t="t"/>
              <a:pathLst>
                <a:path extrusionOk="0" fill="none" h="1" w="283770">
                  <a:moveTo>
                    <a:pt x="0" y="0"/>
                  </a:moveTo>
                  <a:lnTo>
                    <a:pt x="283769" y="0"/>
                  </a:lnTo>
                </a:path>
              </a:pathLst>
            </a:custGeom>
            <a:noFill/>
            <a:ln cap="flat" cmpd="sng" w="46750">
              <a:solidFill>
                <a:srgbClr val="FFB726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0" name="Google Shape;5780;p35"/>
            <p:cNvSpPr/>
            <p:nvPr/>
          </p:nvSpPr>
          <p:spPr>
            <a:xfrm>
              <a:off x="7287225" y="-693375"/>
              <a:ext cx="127825" cy="128350"/>
            </a:xfrm>
            <a:custGeom>
              <a:rect b="b" l="l" r="r" t="t"/>
              <a:pathLst>
                <a:path extrusionOk="0" h="5134" w="5113">
                  <a:moveTo>
                    <a:pt x="2566" y="1"/>
                  </a:moveTo>
                  <a:cubicBezTo>
                    <a:pt x="1134" y="1"/>
                    <a:pt x="0" y="1155"/>
                    <a:pt x="0" y="2567"/>
                  </a:cubicBezTo>
                  <a:cubicBezTo>
                    <a:pt x="0" y="3979"/>
                    <a:pt x="1134" y="5133"/>
                    <a:pt x="2566" y="5133"/>
                  </a:cubicBezTo>
                  <a:cubicBezTo>
                    <a:pt x="3979" y="5133"/>
                    <a:pt x="5113" y="3979"/>
                    <a:pt x="5113" y="2567"/>
                  </a:cubicBezTo>
                  <a:cubicBezTo>
                    <a:pt x="5113" y="1155"/>
                    <a:pt x="3979" y="1"/>
                    <a:pt x="2566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1" name="Google Shape;5781;p35"/>
            <p:cNvSpPr/>
            <p:nvPr/>
          </p:nvSpPr>
          <p:spPr>
            <a:xfrm>
              <a:off x="193475" y="-693375"/>
              <a:ext cx="128350" cy="128350"/>
            </a:xfrm>
            <a:custGeom>
              <a:rect b="b" l="l" r="r" t="t"/>
              <a:pathLst>
                <a:path extrusionOk="0" h="5134" w="5134">
                  <a:moveTo>
                    <a:pt x="2567" y="1"/>
                  </a:moveTo>
                  <a:cubicBezTo>
                    <a:pt x="1155" y="1"/>
                    <a:pt x="1" y="1155"/>
                    <a:pt x="1" y="2567"/>
                  </a:cubicBezTo>
                  <a:cubicBezTo>
                    <a:pt x="1" y="3979"/>
                    <a:pt x="1155" y="5133"/>
                    <a:pt x="2567" y="5133"/>
                  </a:cubicBezTo>
                  <a:cubicBezTo>
                    <a:pt x="3979" y="5133"/>
                    <a:pt x="5133" y="3979"/>
                    <a:pt x="5133" y="2567"/>
                  </a:cubicBezTo>
                  <a:cubicBezTo>
                    <a:pt x="5133" y="1155"/>
                    <a:pt x="3979" y="1"/>
                    <a:pt x="2567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82" name="Google Shape;5782;p35"/>
          <p:cNvGrpSpPr/>
          <p:nvPr/>
        </p:nvGrpSpPr>
        <p:grpSpPr>
          <a:xfrm>
            <a:off x="-20" y="4613271"/>
            <a:ext cx="9143683" cy="1629094"/>
            <a:chOff x="429225" y="4417075"/>
            <a:chExt cx="6749600" cy="1202550"/>
          </a:xfrm>
        </p:grpSpPr>
        <p:sp>
          <p:nvSpPr>
            <p:cNvPr id="5783" name="Google Shape;5783;p35"/>
            <p:cNvSpPr/>
            <p:nvPr/>
          </p:nvSpPr>
          <p:spPr>
            <a:xfrm>
              <a:off x="1901275" y="5022325"/>
              <a:ext cx="3806000" cy="502300"/>
            </a:xfrm>
            <a:custGeom>
              <a:rect b="b" l="l" r="r" t="t"/>
              <a:pathLst>
                <a:path extrusionOk="0" h="20092" w="152240">
                  <a:moveTo>
                    <a:pt x="0" y="0"/>
                  </a:moveTo>
                  <a:lnTo>
                    <a:pt x="0" y="20092"/>
                  </a:lnTo>
                  <a:lnTo>
                    <a:pt x="152239" y="20092"/>
                  </a:lnTo>
                  <a:lnTo>
                    <a:pt x="152239" y="0"/>
                  </a:lnTo>
                  <a:close/>
                </a:path>
              </a:pathLst>
            </a:custGeom>
            <a:solidFill>
              <a:srgbClr val="C3C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4" name="Google Shape;5784;p35"/>
            <p:cNvSpPr/>
            <p:nvPr/>
          </p:nvSpPr>
          <p:spPr>
            <a:xfrm>
              <a:off x="429225" y="4417075"/>
              <a:ext cx="650000" cy="553050"/>
            </a:xfrm>
            <a:custGeom>
              <a:rect b="b" l="l" r="r" t="t"/>
              <a:pathLst>
                <a:path extrusionOk="0" h="22122" w="2600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5" name="Google Shape;5785;p35"/>
            <p:cNvSpPr/>
            <p:nvPr/>
          </p:nvSpPr>
          <p:spPr>
            <a:xfrm>
              <a:off x="42970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2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6" name="Google Shape;5786;p35"/>
            <p:cNvSpPr/>
            <p:nvPr/>
          </p:nvSpPr>
          <p:spPr>
            <a:xfrm>
              <a:off x="9449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7" name="Google Shape;5787;p35"/>
            <p:cNvSpPr/>
            <p:nvPr/>
          </p:nvSpPr>
          <p:spPr>
            <a:xfrm>
              <a:off x="42970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3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8" name="Google Shape;5788;p35"/>
            <p:cNvSpPr/>
            <p:nvPr/>
          </p:nvSpPr>
          <p:spPr>
            <a:xfrm>
              <a:off x="430200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9" y="20828"/>
                  </a:lnTo>
                  <a:lnTo>
                    <a:pt x="24489" y="6088"/>
                  </a:lnTo>
                  <a:cubicBezTo>
                    <a:pt x="2446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9" name="Google Shape;5789;p35"/>
            <p:cNvSpPr/>
            <p:nvPr/>
          </p:nvSpPr>
          <p:spPr>
            <a:xfrm>
              <a:off x="1191600" y="4417075"/>
              <a:ext cx="650525" cy="553050"/>
            </a:xfrm>
            <a:custGeom>
              <a:rect b="b" l="l" r="r" t="t"/>
              <a:pathLst>
                <a:path extrusionOk="0" h="22122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0" name="Google Shape;5790;p35"/>
            <p:cNvSpPr/>
            <p:nvPr/>
          </p:nvSpPr>
          <p:spPr>
            <a:xfrm>
              <a:off x="119260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7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1" name="Google Shape;5791;p35"/>
            <p:cNvSpPr/>
            <p:nvPr/>
          </p:nvSpPr>
          <p:spPr>
            <a:xfrm>
              <a:off x="17078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2" name="Google Shape;5792;p35"/>
            <p:cNvSpPr/>
            <p:nvPr/>
          </p:nvSpPr>
          <p:spPr>
            <a:xfrm>
              <a:off x="119260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09" y="0"/>
                  </a:moveTo>
                  <a:cubicBezTo>
                    <a:pt x="75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5" y="4158"/>
                  </a:cubicBezTo>
                  <a:cubicBezTo>
                    <a:pt x="7221" y="3263"/>
                    <a:pt x="4476" y="1850"/>
                    <a:pt x="200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3" name="Google Shape;5793;p35"/>
            <p:cNvSpPr/>
            <p:nvPr/>
          </p:nvSpPr>
          <p:spPr>
            <a:xfrm>
              <a:off x="1192600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08" y="160"/>
                  </a:cubicBezTo>
                  <a:lnTo>
                    <a:pt x="1824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88" y="2726"/>
                    <a:pt x="2174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4" name="Google Shape;5794;p35"/>
            <p:cNvSpPr/>
            <p:nvPr/>
          </p:nvSpPr>
          <p:spPr>
            <a:xfrm>
              <a:off x="1954475" y="4417075"/>
              <a:ext cx="650525" cy="553050"/>
            </a:xfrm>
            <a:custGeom>
              <a:rect b="b" l="l" r="r" t="t"/>
              <a:pathLst>
                <a:path extrusionOk="0" h="22122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1" y="22121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5" name="Google Shape;5795;p35"/>
            <p:cNvSpPr/>
            <p:nvPr/>
          </p:nvSpPr>
          <p:spPr>
            <a:xfrm>
              <a:off x="1954475" y="4449400"/>
              <a:ext cx="613225" cy="520725"/>
            </a:xfrm>
            <a:custGeom>
              <a:rect b="b" l="l" r="r" t="t"/>
              <a:pathLst>
                <a:path extrusionOk="0" h="20829" w="24529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6" name="Google Shape;5796;p35"/>
            <p:cNvSpPr/>
            <p:nvPr/>
          </p:nvSpPr>
          <p:spPr>
            <a:xfrm>
              <a:off x="247020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0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7" name="Google Shape;5797;p35"/>
            <p:cNvSpPr/>
            <p:nvPr/>
          </p:nvSpPr>
          <p:spPr>
            <a:xfrm>
              <a:off x="1954475" y="4488200"/>
              <a:ext cx="612725" cy="481925"/>
            </a:xfrm>
            <a:custGeom>
              <a:rect b="b" l="l" r="r" t="t"/>
              <a:pathLst>
                <a:path extrusionOk="0" h="19277" w="24509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8" name="Google Shape;5798;p35"/>
            <p:cNvSpPr/>
            <p:nvPr/>
          </p:nvSpPr>
          <p:spPr>
            <a:xfrm>
              <a:off x="195447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9" name="Google Shape;5799;p35"/>
            <p:cNvSpPr/>
            <p:nvPr/>
          </p:nvSpPr>
          <p:spPr>
            <a:xfrm>
              <a:off x="2716875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0" name="Google Shape;5800;p35"/>
            <p:cNvSpPr/>
            <p:nvPr/>
          </p:nvSpPr>
          <p:spPr>
            <a:xfrm>
              <a:off x="271687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1" name="Google Shape;5801;p35"/>
            <p:cNvSpPr/>
            <p:nvPr/>
          </p:nvSpPr>
          <p:spPr>
            <a:xfrm>
              <a:off x="323260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2" name="Google Shape;5802;p35"/>
            <p:cNvSpPr/>
            <p:nvPr/>
          </p:nvSpPr>
          <p:spPr>
            <a:xfrm>
              <a:off x="2716875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0"/>
                  </a:moveTo>
                  <a:cubicBezTo>
                    <a:pt x="77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6" y="4158"/>
                  </a:cubicBezTo>
                  <a:cubicBezTo>
                    <a:pt x="7221" y="3263"/>
                    <a:pt x="4476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3" name="Google Shape;5803;p35"/>
            <p:cNvSpPr/>
            <p:nvPr/>
          </p:nvSpPr>
          <p:spPr>
            <a:xfrm>
              <a:off x="2717375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68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4" name="Google Shape;5804;p35"/>
            <p:cNvSpPr/>
            <p:nvPr/>
          </p:nvSpPr>
          <p:spPr>
            <a:xfrm>
              <a:off x="3479750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5" name="Google Shape;5805;p35"/>
            <p:cNvSpPr/>
            <p:nvPr/>
          </p:nvSpPr>
          <p:spPr>
            <a:xfrm>
              <a:off x="3479250" y="4449400"/>
              <a:ext cx="613225" cy="520725"/>
            </a:xfrm>
            <a:custGeom>
              <a:rect b="b" l="l" r="r" t="t"/>
              <a:pathLst>
                <a:path extrusionOk="0" h="20829" w="24529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80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6" name="Google Shape;5806;p35"/>
            <p:cNvSpPr/>
            <p:nvPr/>
          </p:nvSpPr>
          <p:spPr>
            <a:xfrm>
              <a:off x="399497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7" name="Google Shape;5807;p35"/>
            <p:cNvSpPr/>
            <p:nvPr/>
          </p:nvSpPr>
          <p:spPr>
            <a:xfrm>
              <a:off x="3479250" y="4488200"/>
              <a:ext cx="612725" cy="481925"/>
            </a:xfrm>
            <a:custGeom>
              <a:rect b="b" l="l" r="r" t="t"/>
              <a:pathLst>
                <a:path extrusionOk="0" h="19277" w="24509">
                  <a:moveTo>
                    <a:pt x="203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86" y="4158"/>
                  </a:cubicBezTo>
                  <a:cubicBezTo>
                    <a:pt x="7242" y="3263"/>
                    <a:pt x="4477" y="1850"/>
                    <a:pt x="203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8" name="Google Shape;5808;p35"/>
            <p:cNvSpPr/>
            <p:nvPr/>
          </p:nvSpPr>
          <p:spPr>
            <a:xfrm>
              <a:off x="347925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9" name="Google Shape;5809;p35"/>
            <p:cNvSpPr/>
            <p:nvPr/>
          </p:nvSpPr>
          <p:spPr>
            <a:xfrm>
              <a:off x="6528800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0" name="Google Shape;5810;p35"/>
            <p:cNvSpPr/>
            <p:nvPr/>
          </p:nvSpPr>
          <p:spPr>
            <a:xfrm>
              <a:off x="656610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1" name="Google Shape;5811;p35"/>
            <p:cNvSpPr/>
            <p:nvPr/>
          </p:nvSpPr>
          <p:spPr>
            <a:xfrm>
              <a:off x="652880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2" name="Google Shape;5812;p35"/>
            <p:cNvSpPr/>
            <p:nvPr/>
          </p:nvSpPr>
          <p:spPr>
            <a:xfrm>
              <a:off x="656660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0"/>
                  </a:moveTo>
                  <a:cubicBezTo>
                    <a:pt x="20013" y="1850"/>
                    <a:pt x="1726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33" y="1134"/>
                    <a:pt x="22479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3" name="Google Shape;5813;p35"/>
            <p:cNvSpPr/>
            <p:nvPr/>
          </p:nvSpPr>
          <p:spPr>
            <a:xfrm>
              <a:off x="6566600" y="4449400"/>
              <a:ext cx="611725" cy="520725"/>
            </a:xfrm>
            <a:custGeom>
              <a:rect b="b" l="l" r="r" t="t"/>
              <a:pathLst>
                <a:path extrusionOk="0" h="20829" w="24469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00" y="20828"/>
                  </a:lnTo>
                  <a:lnTo>
                    <a:pt x="200" y="6207"/>
                  </a:lnTo>
                  <a:cubicBezTo>
                    <a:pt x="200" y="2885"/>
                    <a:pt x="2885" y="160"/>
                    <a:pt x="6207" y="160"/>
                  </a:cubicBezTo>
                  <a:lnTo>
                    <a:pt x="18461" y="160"/>
                  </a:lnTo>
                  <a:cubicBezTo>
                    <a:pt x="21763" y="160"/>
                    <a:pt x="24469" y="2885"/>
                    <a:pt x="24469" y="6207"/>
                  </a:cubicBezTo>
                  <a:lnTo>
                    <a:pt x="24469" y="6088"/>
                  </a:lnTo>
                  <a:cubicBezTo>
                    <a:pt x="24469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4" name="Google Shape;5814;p35"/>
            <p:cNvSpPr/>
            <p:nvPr/>
          </p:nvSpPr>
          <p:spPr>
            <a:xfrm>
              <a:off x="5766425" y="4417075"/>
              <a:ext cx="650500" cy="553050"/>
            </a:xfrm>
            <a:custGeom>
              <a:rect b="b" l="l" r="r" t="t"/>
              <a:pathLst>
                <a:path extrusionOk="0" h="22122" w="2602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5" name="Google Shape;5815;p35"/>
            <p:cNvSpPr/>
            <p:nvPr/>
          </p:nvSpPr>
          <p:spPr>
            <a:xfrm>
              <a:off x="5803225" y="4449400"/>
              <a:ext cx="613225" cy="520725"/>
            </a:xfrm>
            <a:custGeom>
              <a:rect b="b" l="l" r="r" t="t"/>
              <a:pathLst>
                <a:path extrusionOk="0" h="20829" w="24529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8"/>
                  </a:lnTo>
                  <a:cubicBezTo>
                    <a:pt x="2452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6" name="Google Shape;5816;p35"/>
            <p:cNvSpPr/>
            <p:nvPr/>
          </p:nvSpPr>
          <p:spPr>
            <a:xfrm>
              <a:off x="57664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7" name="Google Shape;5817;p35"/>
            <p:cNvSpPr/>
            <p:nvPr/>
          </p:nvSpPr>
          <p:spPr>
            <a:xfrm>
              <a:off x="5803725" y="4488200"/>
              <a:ext cx="612725" cy="481925"/>
            </a:xfrm>
            <a:custGeom>
              <a:rect b="b" l="l" r="r" t="t"/>
              <a:pathLst>
                <a:path extrusionOk="0" h="19277" w="24509">
                  <a:moveTo>
                    <a:pt x="22479" y="0"/>
                  </a:moveTo>
                  <a:cubicBezTo>
                    <a:pt x="2003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508" y="19276"/>
                  </a:lnTo>
                  <a:lnTo>
                    <a:pt x="24508" y="4536"/>
                  </a:lnTo>
                  <a:cubicBezTo>
                    <a:pt x="2450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8" name="Google Shape;5818;p35"/>
            <p:cNvSpPr/>
            <p:nvPr/>
          </p:nvSpPr>
          <p:spPr>
            <a:xfrm>
              <a:off x="580372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7" y="1"/>
                  </a:moveTo>
                  <a:cubicBezTo>
                    <a:pt x="2745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508" y="2885"/>
                    <a:pt x="24508" y="6207"/>
                  </a:cubicBezTo>
                  <a:lnTo>
                    <a:pt x="24508" y="6088"/>
                  </a:lnTo>
                  <a:cubicBezTo>
                    <a:pt x="24508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9" name="Google Shape;5819;p35"/>
            <p:cNvSpPr/>
            <p:nvPr/>
          </p:nvSpPr>
          <p:spPr>
            <a:xfrm>
              <a:off x="5004025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0" name="Google Shape;5820;p35"/>
            <p:cNvSpPr/>
            <p:nvPr/>
          </p:nvSpPr>
          <p:spPr>
            <a:xfrm>
              <a:off x="504132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1" name="Google Shape;5821;p35"/>
            <p:cNvSpPr/>
            <p:nvPr/>
          </p:nvSpPr>
          <p:spPr>
            <a:xfrm>
              <a:off x="50040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2" name="Google Shape;5822;p35"/>
            <p:cNvSpPr/>
            <p:nvPr/>
          </p:nvSpPr>
          <p:spPr>
            <a:xfrm>
              <a:off x="5041825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0"/>
                  </a:moveTo>
                  <a:cubicBezTo>
                    <a:pt x="20013" y="1850"/>
                    <a:pt x="1724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3" name="Google Shape;5823;p35"/>
            <p:cNvSpPr/>
            <p:nvPr/>
          </p:nvSpPr>
          <p:spPr>
            <a:xfrm>
              <a:off x="5041325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88" y="1"/>
                  </a:moveTo>
                  <a:cubicBezTo>
                    <a:pt x="2726" y="1"/>
                    <a:pt x="21" y="2726"/>
                    <a:pt x="1" y="6088"/>
                  </a:cubicBezTo>
                  <a:lnTo>
                    <a:pt x="1" y="20828"/>
                  </a:lnTo>
                  <a:lnTo>
                    <a:pt x="220" y="20828"/>
                  </a:lnTo>
                  <a:lnTo>
                    <a:pt x="220" y="6207"/>
                  </a:lnTo>
                  <a:cubicBezTo>
                    <a:pt x="220" y="2885"/>
                    <a:pt x="2905" y="160"/>
                    <a:pt x="6227" y="160"/>
                  </a:cubicBezTo>
                  <a:lnTo>
                    <a:pt x="18461" y="160"/>
                  </a:lnTo>
                  <a:cubicBezTo>
                    <a:pt x="21783" y="160"/>
                    <a:pt x="24489" y="2885"/>
                    <a:pt x="24489" y="6207"/>
                  </a:cubicBezTo>
                  <a:lnTo>
                    <a:pt x="24489" y="6088"/>
                  </a:lnTo>
                  <a:cubicBezTo>
                    <a:pt x="2448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4" name="Google Shape;5824;p35"/>
            <p:cNvSpPr/>
            <p:nvPr/>
          </p:nvSpPr>
          <p:spPr>
            <a:xfrm>
              <a:off x="4241650" y="4417075"/>
              <a:ext cx="650500" cy="553050"/>
            </a:xfrm>
            <a:custGeom>
              <a:rect b="b" l="l" r="r" t="t"/>
              <a:pathLst>
                <a:path extrusionOk="0" h="22122" w="2602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5" name="Google Shape;5825;p35"/>
            <p:cNvSpPr/>
            <p:nvPr/>
          </p:nvSpPr>
          <p:spPr>
            <a:xfrm>
              <a:off x="427845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6" name="Google Shape;5826;p35"/>
            <p:cNvSpPr/>
            <p:nvPr/>
          </p:nvSpPr>
          <p:spPr>
            <a:xfrm>
              <a:off x="424165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7" name="Google Shape;5827;p35"/>
            <p:cNvSpPr/>
            <p:nvPr/>
          </p:nvSpPr>
          <p:spPr>
            <a:xfrm>
              <a:off x="427895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0"/>
                  </a:moveTo>
                  <a:cubicBezTo>
                    <a:pt x="2001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4536"/>
                  </a:lnTo>
                  <a:cubicBezTo>
                    <a:pt x="2448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8" name="Google Shape;5828;p35"/>
            <p:cNvSpPr/>
            <p:nvPr/>
          </p:nvSpPr>
          <p:spPr>
            <a:xfrm>
              <a:off x="4278950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87" y="1"/>
                  </a:moveTo>
                  <a:cubicBezTo>
                    <a:pt x="274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488" y="2885"/>
                    <a:pt x="24488" y="6207"/>
                  </a:cubicBezTo>
                  <a:lnTo>
                    <a:pt x="24488" y="6088"/>
                  </a:lnTo>
                  <a:cubicBezTo>
                    <a:pt x="2448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9" name="Google Shape;5829;p35"/>
            <p:cNvSpPr/>
            <p:nvPr/>
          </p:nvSpPr>
          <p:spPr>
            <a:xfrm>
              <a:off x="810650" y="4622475"/>
              <a:ext cx="650525" cy="553525"/>
            </a:xfrm>
            <a:custGeom>
              <a:rect b="b" l="l" r="r" t="t"/>
              <a:pathLst>
                <a:path extrusionOk="0" h="22141" w="26021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0" name="Google Shape;5830;p35"/>
            <p:cNvSpPr/>
            <p:nvPr/>
          </p:nvSpPr>
          <p:spPr>
            <a:xfrm>
              <a:off x="810650" y="4654800"/>
              <a:ext cx="613225" cy="521200"/>
            </a:xfrm>
            <a:custGeom>
              <a:rect b="b" l="l" r="r" t="t"/>
              <a:pathLst>
                <a:path extrusionOk="0" h="20848" w="24529">
                  <a:moveTo>
                    <a:pt x="608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1" name="Google Shape;5831;p35"/>
            <p:cNvSpPr/>
            <p:nvPr/>
          </p:nvSpPr>
          <p:spPr>
            <a:xfrm>
              <a:off x="132687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1" y="1"/>
                  </a:moveTo>
                  <a:cubicBezTo>
                    <a:pt x="5073" y="1017"/>
                    <a:pt x="4886" y="1406"/>
                    <a:pt x="4527" y="1406"/>
                  </a:cubicBezTo>
                  <a:cubicBezTo>
                    <a:pt x="4358" y="1406"/>
                    <a:pt x="4152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2" name="Google Shape;5832;p35"/>
            <p:cNvSpPr/>
            <p:nvPr/>
          </p:nvSpPr>
          <p:spPr>
            <a:xfrm>
              <a:off x="810650" y="47294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0"/>
                  </a:moveTo>
                  <a:cubicBezTo>
                    <a:pt x="777" y="111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53" y="5709"/>
                    <a:pt x="14880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3" name="Google Shape;5833;p35"/>
            <p:cNvSpPr/>
            <p:nvPr/>
          </p:nvSpPr>
          <p:spPr>
            <a:xfrm>
              <a:off x="811150" y="4654800"/>
              <a:ext cx="612725" cy="521200"/>
            </a:xfrm>
            <a:custGeom>
              <a:rect b="b" l="l" r="r" t="t"/>
              <a:pathLst>
                <a:path extrusionOk="0" h="20848" w="24509">
                  <a:moveTo>
                    <a:pt x="606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469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4" name="Google Shape;5834;p35"/>
            <p:cNvSpPr/>
            <p:nvPr/>
          </p:nvSpPr>
          <p:spPr>
            <a:xfrm>
              <a:off x="1573050" y="4622475"/>
              <a:ext cx="650000" cy="553525"/>
            </a:xfrm>
            <a:custGeom>
              <a:rect b="b" l="l" r="r" t="t"/>
              <a:pathLst>
                <a:path extrusionOk="0" h="22141" w="2600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5" name="Google Shape;5835;p35"/>
            <p:cNvSpPr/>
            <p:nvPr/>
          </p:nvSpPr>
          <p:spPr>
            <a:xfrm>
              <a:off x="1573550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08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6" name="Google Shape;5836;p35"/>
            <p:cNvSpPr/>
            <p:nvPr/>
          </p:nvSpPr>
          <p:spPr>
            <a:xfrm>
              <a:off x="208875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2" y="1"/>
                  </a:moveTo>
                  <a:cubicBezTo>
                    <a:pt x="5087" y="1017"/>
                    <a:pt x="4904" y="1406"/>
                    <a:pt x="4540" y="1406"/>
                  </a:cubicBezTo>
                  <a:cubicBezTo>
                    <a:pt x="4369" y="1406"/>
                    <a:pt x="4159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7" name="Google Shape;5837;p35"/>
            <p:cNvSpPr/>
            <p:nvPr/>
          </p:nvSpPr>
          <p:spPr>
            <a:xfrm>
              <a:off x="1573550" y="4693575"/>
              <a:ext cx="612200" cy="481925"/>
            </a:xfrm>
            <a:custGeom>
              <a:rect b="b" l="l" r="r" t="t"/>
              <a:pathLst>
                <a:path extrusionOk="0" h="19277" w="24488">
                  <a:moveTo>
                    <a:pt x="200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2" y="5690"/>
                    <a:pt x="14860" y="5571"/>
                    <a:pt x="10165" y="4159"/>
                  </a:cubicBezTo>
                  <a:cubicBezTo>
                    <a:pt x="7241" y="326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8" name="Google Shape;5838;p35"/>
            <p:cNvSpPr/>
            <p:nvPr/>
          </p:nvSpPr>
          <p:spPr>
            <a:xfrm>
              <a:off x="1573550" y="4654800"/>
              <a:ext cx="612200" cy="521200"/>
            </a:xfrm>
            <a:custGeom>
              <a:rect b="b" l="l" r="r" t="t"/>
              <a:pathLst>
                <a:path extrusionOk="0" h="20848" w="24488">
                  <a:moveTo>
                    <a:pt x="6067" y="0"/>
                  </a:moveTo>
                  <a:cubicBezTo>
                    <a:pt x="2706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06" y="179"/>
                    <a:pt x="600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9" name="Google Shape;5839;p35"/>
            <p:cNvSpPr/>
            <p:nvPr/>
          </p:nvSpPr>
          <p:spPr>
            <a:xfrm>
              <a:off x="2335925" y="4622475"/>
              <a:ext cx="650025" cy="553525"/>
            </a:xfrm>
            <a:custGeom>
              <a:rect b="b" l="l" r="r" t="t"/>
              <a:pathLst>
                <a:path extrusionOk="0" h="22141" w="26001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0" name="Google Shape;5840;p35"/>
            <p:cNvSpPr/>
            <p:nvPr/>
          </p:nvSpPr>
          <p:spPr>
            <a:xfrm>
              <a:off x="2335925" y="4654800"/>
              <a:ext cx="612725" cy="521200"/>
            </a:xfrm>
            <a:custGeom>
              <a:rect b="b" l="l" r="r" t="t"/>
              <a:pathLst>
                <a:path extrusionOk="0" h="20848" w="24509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1" name="Google Shape;5841;p35"/>
            <p:cNvSpPr/>
            <p:nvPr/>
          </p:nvSpPr>
          <p:spPr>
            <a:xfrm>
              <a:off x="285165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1" y="1"/>
                  </a:moveTo>
                  <a:cubicBezTo>
                    <a:pt x="5087" y="1017"/>
                    <a:pt x="4904" y="1406"/>
                    <a:pt x="4539" y="1406"/>
                  </a:cubicBezTo>
                  <a:cubicBezTo>
                    <a:pt x="4369" y="1406"/>
                    <a:pt x="4159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2" name="Google Shape;5842;p35"/>
            <p:cNvSpPr/>
            <p:nvPr/>
          </p:nvSpPr>
          <p:spPr>
            <a:xfrm>
              <a:off x="2335925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1"/>
                  </a:moveTo>
                  <a:cubicBezTo>
                    <a:pt x="757" y="1115"/>
                    <a:pt x="1" y="2706"/>
                    <a:pt x="1" y="4517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3" y="5690"/>
                    <a:pt x="14860" y="5571"/>
                    <a:pt x="10166" y="4159"/>
                  </a:cubicBezTo>
                  <a:cubicBezTo>
                    <a:pt x="7222" y="326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3" name="Google Shape;5843;p35"/>
            <p:cNvSpPr/>
            <p:nvPr/>
          </p:nvSpPr>
          <p:spPr>
            <a:xfrm>
              <a:off x="2335925" y="4654800"/>
              <a:ext cx="612225" cy="521200"/>
            </a:xfrm>
            <a:custGeom>
              <a:rect b="b" l="l" r="r" t="t"/>
              <a:pathLst>
                <a:path extrusionOk="0" h="20848" w="24489">
                  <a:moveTo>
                    <a:pt x="6068" y="0"/>
                  </a:moveTo>
                  <a:cubicBezTo>
                    <a:pt x="270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4" name="Google Shape;5844;p35"/>
            <p:cNvSpPr/>
            <p:nvPr/>
          </p:nvSpPr>
          <p:spPr>
            <a:xfrm>
              <a:off x="3097825" y="4622475"/>
              <a:ext cx="650500" cy="553525"/>
            </a:xfrm>
            <a:custGeom>
              <a:rect b="b" l="l" r="r" t="t"/>
              <a:pathLst>
                <a:path extrusionOk="0" h="22141" w="2602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5" name="Google Shape;5845;p35"/>
            <p:cNvSpPr/>
            <p:nvPr/>
          </p:nvSpPr>
          <p:spPr>
            <a:xfrm>
              <a:off x="3097825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6" name="Google Shape;5846;p35"/>
            <p:cNvSpPr/>
            <p:nvPr/>
          </p:nvSpPr>
          <p:spPr>
            <a:xfrm>
              <a:off x="361402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2" y="1"/>
                  </a:moveTo>
                  <a:cubicBezTo>
                    <a:pt x="5074" y="1017"/>
                    <a:pt x="4886" y="1406"/>
                    <a:pt x="4527" y="1406"/>
                  </a:cubicBezTo>
                  <a:cubicBezTo>
                    <a:pt x="4359" y="1406"/>
                    <a:pt x="4153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7" name="Google Shape;5847;p35"/>
            <p:cNvSpPr/>
            <p:nvPr/>
          </p:nvSpPr>
          <p:spPr>
            <a:xfrm>
              <a:off x="3098325" y="4693575"/>
              <a:ext cx="612700" cy="481925"/>
            </a:xfrm>
            <a:custGeom>
              <a:rect b="b" l="l" r="r" t="t"/>
              <a:pathLst>
                <a:path extrusionOk="0" h="19277" w="24508">
                  <a:moveTo>
                    <a:pt x="202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60"/>
                  </a:lnTo>
                  <a:cubicBezTo>
                    <a:pt x="20052" y="5690"/>
                    <a:pt x="14880" y="5571"/>
                    <a:pt x="10185" y="4159"/>
                  </a:cubicBezTo>
                  <a:cubicBezTo>
                    <a:pt x="7241" y="3263"/>
                    <a:pt x="4476" y="183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8" name="Google Shape;5848;p35"/>
            <p:cNvSpPr/>
            <p:nvPr/>
          </p:nvSpPr>
          <p:spPr>
            <a:xfrm>
              <a:off x="3098325" y="4654800"/>
              <a:ext cx="612700" cy="521200"/>
            </a:xfrm>
            <a:custGeom>
              <a:rect b="b" l="l" r="r" t="t"/>
              <a:pathLst>
                <a:path extrusionOk="0" h="20848" w="24508">
                  <a:moveTo>
                    <a:pt x="606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25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50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9" name="Google Shape;5849;p35"/>
            <p:cNvSpPr/>
            <p:nvPr/>
          </p:nvSpPr>
          <p:spPr>
            <a:xfrm>
              <a:off x="6147875" y="4622475"/>
              <a:ext cx="650000" cy="553525"/>
            </a:xfrm>
            <a:custGeom>
              <a:rect b="b" l="l" r="r" t="t"/>
              <a:pathLst>
                <a:path extrusionOk="0" h="22141" w="2600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0" name="Google Shape;5850;p35"/>
            <p:cNvSpPr/>
            <p:nvPr/>
          </p:nvSpPr>
          <p:spPr>
            <a:xfrm>
              <a:off x="6184175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10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1" name="Google Shape;5851;p35"/>
            <p:cNvSpPr/>
            <p:nvPr/>
          </p:nvSpPr>
          <p:spPr>
            <a:xfrm>
              <a:off x="614787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3" y="1320"/>
                    <a:pt x="1002" y="1406"/>
                    <a:pt x="832" y="1406"/>
                  </a:cubicBezTo>
                  <a:cubicBezTo>
                    <a:pt x="468" y="1406"/>
                    <a:pt x="285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2" name="Google Shape;5852;p35"/>
            <p:cNvSpPr/>
            <p:nvPr/>
          </p:nvSpPr>
          <p:spPr>
            <a:xfrm>
              <a:off x="6185150" y="47294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80" y="0"/>
                  </a:moveTo>
                  <a:cubicBezTo>
                    <a:pt x="20013" y="1850"/>
                    <a:pt x="17248" y="3263"/>
                    <a:pt x="14324" y="4158"/>
                  </a:cubicBezTo>
                  <a:cubicBezTo>
                    <a:pt x="9609" y="5570"/>
                    <a:pt x="443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3" name="Google Shape;5853;p35"/>
            <p:cNvSpPr/>
            <p:nvPr/>
          </p:nvSpPr>
          <p:spPr>
            <a:xfrm>
              <a:off x="6184675" y="4654800"/>
              <a:ext cx="612700" cy="521200"/>
            </a:xfrm>
            <a:custGeom>
              <a:rect b="b" l="l" r="r" t="t"/>
              <a:pathLst>
                <a:path extrusionOk="0" h="20848" w="24508">
                  <a:moveTo>
                    <a:pt x="6107" y="0"/>
                  </a:moveTo>
                  <a:cubicBezTo>
                    <a:pt x="2745" y="0"/>
                    <a:pt x="2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802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4" name="Google Shape;5854;p35"/>
            <p:cNvSpPr/>
            <p:nvPr/>
          </p:nvSpPr>
          <p:spPr>
            <a:xfrm>
              <a:off x="5385475" y="4622475"/>
              <a:ext cx="650525" cy="553525"/>
            </a:xfrm>
            <a:custGeom>
              <a:rect b="b" l="l" r="r" t="t"/>
              <a:pathLst>
                <a:path extrusionOk="0" h="22141" w="2602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5" name="Google Shape;5855;p35"/>
            <p:cNvSpPr/>
            <p:nvPr/>
          </p:nvSpPr>
          <p:spPr>
            <a:xfrm>
              <a:off x="5422275" y="4654800"/>
              <a:ext cx="612725" cy="521200"/>
            </a:xfrm>
            <a:custGeom>
              <a:rect b="b" l="l" r="r" t="t"/>
              <a:pathLst>
                <a:path extrusionOk="0" h="20848" w="24509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6" name="Google Shape;5856;p35"/>
            <p:cNvSpPr/>
            <p:nvPr/>
          </p:nvSpPr>
          <p:spPr>
            <a:xfrm>
              <a:off x="538547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2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7" name="Google Shape;5857;p35"/>
            <p:cNvSpPr/>
            <p:nvPr/>
          </p:nvSpPr>
          <p:spPr>
            <a:xfrm>
              <a:off x="5422775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31"/>
                    <a:pt x="17267" y="3263"/>
                    <a:pt x="14323" y="4159"/>
                  </a:cubicBezTo>
                  <a:cubicBezTo>
                    <a:pt x="9629" y="5571"/>
                    <a:pt x="4456" y="5690"/>
                    <a:pt x="0" y="7660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8" name="Google Shape;5858;p35"/>
            <p:cNvSpPr/>
            <p:nvPr/>
          </p:nvSpPr>
          <p:spPr>
            <a:xfrm>
              <a:off x="5422775" y="4654800"/>
              <a:ext cx="611725" cy="521200"/>
            </a:xfrm>
            <a:custGeom>
              <a:rect b="b" l="l" r="r" t="t"/>
              <a:pathLst>
                <a:path extrusionOk="0" h="20848" w="24469">
                  <a:moveTo>
                    <a:pt x="6068" y="0"/>
                  </a:moveTo>
                  <a:cubicBezTo>
                    <a:pt x="2706" y="0"/>
                    <a:pt x="0" y="2726"/>
                    <a:pt x="0" y="6107"/>
                  </a:cubicBezTo>
                  <a:lnTo>
                    <a:pt x="0" y="20848"/>
                  </a:lnTo>
                  <a:lnTo>
                    <a:pt x="199" y="20848"/>
                  </a:lnTo>
                  <a:lnTo>
                    <a:pt x="199" y="6227"/>
                  </a:lnTo>
                  <a:cubicBezTo>
                    <a:pt x="199" y="2885"/>
                    <a:pt x="2885" y="179"/>
                    <a:pt x="6207" y="179"/>
                  </a:cubicBezTo>
                  <a:lnTo>
                    <a:pt x="18441" y="179"/>
                  </a:lnTo>
                  <a:cubicBezTo>
                    <a:pt x="21763" y="179"/>
                    <a:pt x="24468" y="2885"/>
                    <a:pt x="24468" y="6227"/>
                  </a:cubicBezTo>
                  <a:lnTo>
                    <a:pt x="24468" y="6107"/>
                  </a:lnTo>
                  <a:cubicBezTo>
                    <a:pt x="24468" y="274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9" name="Google Shape;5859;p35"/>
            <p:cNvSpPr/>
            <p:nvPr/>
          </p:nvSpPr>
          <p:spPr>
            <a:xfrm>
              <a:off x="4622600" y="4622475"/>
              <a:ext cx="650500" cy="553525"/>
            </a:xfrm>
            <a:custGeom>
              <a:rect b="b" l="l" r="r" t="t"/>
              <a:pathLst>
                <a:path extrusionOk="0" h="22141" w="2602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0" name="Google Shape;5860;p35"/>
            <p:cNvSpPr/>
            <p:nvPr/>
          </p:nvSpPr>
          <p:spPr>
            <a:xfrm>
              <a:off x="4659900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1" name="Google Shape;5861;p35"/>
            <p:cNvSpPr/>
            <p:nvPr/>
          </p:nvSpPr>
          <p:spPr>
            <a:xfrm>
              <a:off x="462260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9" y="1320"/>
                    <a:pt x="1013" y="1406"/>
                    <a:pt x="845" y="1406"/>
                  </a:cubicBezTo>
                  <a:cubicBezTo>
                    <a:pt x="486" y="1406"/>
                    <a:pt x="298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2" name="Google Shape;5862;p35"/>
            <p:cNvSpPr/>
            <p:nvPr/>
          </p:nvSpPr>
          <p:spPr>
            <a:xfrm>
              <a:off x="4660875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60" y="1"/>
                  </a:moveTo>
                  <a:cubicBezTo>
                    <a:pt x="20013" y="1831"/>
                    <a:pt x="17248" y="3263"/>
                    <a:pt x="14324" y="4159"/>
                  </a:cubicBezTo>
                  <a:cubicBezTo>
                    <a:pt x="9609" y="5571"/>
                    <a:pt x="4437" y="5690"/>
                    <a:pt x="1" y="7660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17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3" name="Google Shape;5863;p35"/>
            <p:cNvSpPr/>
            <p:nvPr/>
          </p:nvSpPr>
          <p:spPr>
            <a:xfrm>
              <a:off x="4659900" y="4654800"/>
              <a:ext cx="612700" cy="521200"/>
            </a:xfrm>
            <a:custGeom>
              <a:rect b="b" l="l" r="r" t="t"/>
              <a:pathLst>
                <a:path extrusionOk="0" h="20848" w="24508">
                  <a:moveTo>
                    <a:pt x="6107" y="0"/>
                  </a:moveTo>
                  <a:cubicBezTo>
                    <a:pt x="2745" y="0"/>
                    <a:pt x="4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783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4" name="Google Shape;5864;p35"/>
            <p:cNvSpPr/>
            <p:nvPr/>
          </p:nvSpPr>
          <p:spPr>
            <a:xfrm>
              <a:off x="3860700" y="4622475"/>
              <a:ext cx="650025" cy="553525"/>
            </a:xfrm>
            <a:custGeom>
              <a:rect b="b" l="l" r="r" t="t"/>
              <a:pathLst>
                <a:path extrusionOk="0" h="22141" w="2600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5" name="Google Shape;5865;p35"/>
            <p:cNvSpPr/>
            <p:nvPr/>
          </p:nvSpPr>
          <p:spPr>
            <a:xfrm>
              <a:off x="3897000" y="4654800"/>
              <a:ext cx="613225" cy="521200"/>
            </a:xfrm>
            <a:custGeom>
              <a:rect b="b" l="l" r="r" t="t"/>
              <a:pathLst>
                <a:path extrusionOk="0" h="20848" w="24529">
                  <a:moveTo>
                    <a:pt x="610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6" name="Google Shape;5866;p35"/>
            <p:cNvSpPr/>
            <p:nvPr/>
          </p:nvSpPr>
          <p:spPr>
            <a:xfrm>
              <a:off x="386070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3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7" name="Google Shape;5867;p35"/>
            <p:cNvSpPr/>
            <p:nvPr/>
          </p:nvSpPr>
          <p:spPr>
            <a:xfrm>
              <a:off x="3898000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31"/>
                    <a:pt x="17247" y="3263"/>
                    <a:pt x="14323" y="4159"/>
                  </a:cubicBezTo>
                  <a:cubicBezTo>
                    <a:pt x="9629" y="5571"/>
                    <a:pt x="4456" y="5690"/>
                    <a:pt x="1" y="7660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8" name="Google Shape;5868;p35"/>
            <p:cNvSpPr/>
            <p:nvPr/>
          </p:nvSpPr>
          <p:spPr>
            <a:xfrm>
              <a:off x="3898000" y="4654800"/>
              <a:ext cx="612225" cy="521200"/>
            </a:xfrm>
            <a:custGeom>
              <a:rect b="b" l="l" r="r" t="t"/>
              <a:pathLst>
                <a:path extrusionOk="0" h="20848" w="24489">
                  <a:moveTo>
                    <a:pt x="6088" y="0"/>
                  </a:moveTo>
                  <a:cubicBezTo>
                    <a:pt x="2726" y="0"/>
                    <a:pt x="1" y="2726"/>
                    <a:pt x="1" y="6107"/>
                  </a:cubicBezTo>
                  <a:lnTo>
                    <a:pt x="1" y="20848"/>
                  </a:lnTo>
                  <a:lnTo>
                    <a:pt x="219" y="20848"/>
                  </a:lnTo>
                  <a:lnTo>
                    <a:pt x="219" y="6227"/>
                  </a:lnTo>
                  <a:cubicBezTo>
                    <a:pt x="219" y="2885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5"/>
                    <a:pt x="24488" y="6227"/>
                  </a:cubicBezTo>
                  <a:lnTo>
                    <a:pt x="24488" y="6107"/>
                  </a:lnTo>
                  <a:cubicBezTo>
                    <a:pt x="2448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9" name="Google Shape;5869;p35"/>
            <p:cNvSpPr/>
            <p:nvPr/>
          </p:nvSpPr>
          <p:spPr>
            <a:xfrm>
              <a:off x="429225" y="4827850"/>
              <a:ext cx="650000" cy="758450"/>
            </a:xfrm>
            <a:custGeom>
              <a:rect b="b" l="l" r="r" t="t"/>
              <a:pathLst>
                <a:path extrusionOk="0" h="30338" w="2600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0" name="Google Shape;5870;p35"/>
            <p:cNvSpPr/>
            <p:nvPr/>
          </p:nvSpPr>
          <p:spPr>
            <a:xfrm>
              <a:off x="42970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2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1" name="Google Shape;5871;p35"/>
            <p:cNvSpPr/>
            <p:nvPr/>
          </p:nvSpPr>
          <p:spPr>
            <a:xfrm>
              <a:off x="9449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2" name="Google Shape;5872;p35"/>
            <p:cNvSpPr/>
            <p:nvPr/>
          </p:nvSpPr>
          <p:spPr>
            <a:xfrm>
              <a:off x="42970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7659"/>
                  </a:lnTo>
                  <a:cubicBezTo>
                    <a:pt x="2003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3" name="Google Shape;5873;p35"/>
            <p:cNvSpPr/>
            <p:nvPr/>
          </p:nvSpPr>
          <p:spPr>
            <a:xfrm>
              <a:off x="430200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489" y="29043"/>
                  </a:lnTo>
                  <a:lnTo>
                    <a:pt x="24489" y="6087"/>
                  </a:lnTo>
                  <a:cubicBezTo>
                    <a:pt x="2446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4" name="Google Shape;5874;p35"/>
            <p:cNvSpPr/>
            <p:nvPr/>
          </p:nvSpPr>
          <p:spPr>
            <a:xfrm>
              <a:off x="1191600" y="4827850"/>
              <a:ext cx="650525" cy="758450"/>
            </a:xfrm>
            <a:custGeom>
              <a:rect b="b" l="l" r="r" t="t"/>
              <a:pathLst>
                <a:path extrusionOk="0" h="30338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5" name="Google Shape;5875;p35"/>
            <p:cNvSpPr/>
            <p:nvPr/>
          </p:nvSpPr>
          <p:spPr>
            <a:xfrm>
              <a:off x="119260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7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6" name="Google Shape;5876;p35"/>
            <p:cNvSpPr/>
            <p:nvPr/>
          </p:nvSpPr>
          <p:spPr>
            <a:xfrm>
              <a:off x="17078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7" name="Google Shape;5877;p35"/>
            <p:cNvSpPr/>
            <p:nvPr/>
          </p:nvSpPr>
          <p:spPr>
            <a:xfrm>
              <a:off x="119260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009" y="1"/>
                  </a:moveTo>
                  <a:cubicBezTo>
                    <a:pt x="75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5" y="4138"/>
                  </a:cubicBezTo>
                  <a:cubicBezTo>
                    <a:pt x="7221" y="324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8" name="Google Shape;5878;p35"/>
            <p:cNvSpPr/>
            <p:nvPr/>
          </p:nvSpPr>
          <p:spPr>
            <a:xfrm>
              <a:off x="1192600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88" y="2725"/>
                    <a:pt x="2174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9" name="Google Shape;5879;p35"/>
            <p:cNvSpPr/>
            <p:nvPr/>
          </p:nvSpPr>
          <p:spPr>
            <a:xfrm>
              <a:off x="1954475" y="4827850"/>
              <a:ext cx="650525" cy="758450"/>
            </a:xfrm>
            <a:custGeom>
              <a:rect b="b" l="l" r="r" t="t"/>
              <a:pathLst>
                <a:path extrusionOk="0" h="30338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1" y="30337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0" name="Google Shape;5880;p35"/>
            <p:cNvSpPr/>
            <p:nvPr/>
          </p:nvSpPr>
          <p:spPr>
            <a:xfrm>
              <a:off x="1954475" y="4860200"/>
              <a:ext cx="613225" cy="726100"/>
            </a:xfrm>
            <a:custGeom>
              <a:rect b="b" l="l" r="r" t="t"/>
              <a:pathLst>
                <a:path extrusionOk="0" h="29044" w="24529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1" name="Google Shape;5881;p35"/>
            <p:cNvSpPr/>
            <p:nvPr/>
          </p:nvSpPr>
          <p:spPr>
            <a:xfrm>
              <a:off x="247020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2" name="Google Shape;5882;p35"/>
            <p:cNvSpPr/>
            <p:nvPr/>
          </p:nvSpPr>
          <p:spPr>
            <a:xfrm>
              <a:off x="1954475" y="4899475"/>
              <a:ext cx="612725" cy="687325"/>
            </a:xfrm>
            <a:custGeom>
              <a:rect b="b" l="l" r="r" t="t"/>
              <a:pathLst>
                <a:path extrusionOk="0" h="27493" w="24509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3" name="Google Shape;5883;p35"/>
            <p:cNvSpPr/>
            <p:nvPr/>
          </p:nvSpPr>
          <p:spPr>
            <a:xfrm>
              <a:off x="195447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4" name="Google Shape;5884;p35"/>
            <p:cNvSpPr/>
            <p:nvPr/>
          </p:nvSpPr>
          <p:spPr>
            <a:xfrm>
              <a:off x="2716875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5" name="Google Shape;5885;p35"/>
            <p:cNvSpPr/>
            <p:nvPr/>
          </p:nvSpPr>
          <p:spPr>
            <a:xfrm>
              <a:off x="271687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6" name="Google Shape;5886;p35"/>
            <p:cNvSpPr/>
            <p:nvPr/>
          </p:nvSpPr>
          <p:spPr>
            <a:xfrm>
              <a:off x="323260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7" name="Google Shape;5887;p35"/>
            <p:cNvSpPr/>
            <p:nvPr/>
          </p:nvSpPr>
          <p:spPr>
            <a:xfrm>
              <a:off x="2716875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010" y="1"/>
                  </a:moveTo>
                  <a:cubicBezTo>
                    <a:pt x="77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6" y="4138"/>
                  </a:cubicBezTo>
                  <a:cubicBezTo>
                    <a:pt x="7221" y="324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8" name="Google Shape;5888;p35"/>
            <p:cNvSpPr/>
            <p:nvPr/>
          </p:nvSpPr>
          <p:spPr>
            <a:xfrm>
              <a:off x="2717375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9" name="Google Shape;5889;p35"/>
            <p:cNvSpPr/>
            <p:nvPr/>
          </p:nvSpPr>
          <p:spPr>
            <a:xfrm>
              <a:off x="3479750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0" name="Google Shape;5890;p35"/>
            <p:cNvSpPr/>
            <p:nvPr/>
          </p:nvSpPr>
          <p:spPr>
            <a:xfrm>
              <a:off x="3479250" y="4860200"/>
              <a:ext cx="613225" cy="726100"/>
            </a:xfrm>
            <a:custGeom>
              <a:rect b="b" l="l" r="r" t="t"/>
              <a:pathLst>
                <a:path extrusionOk="0" h="29044" w="24529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1" name="Google Shape;5891;p35"/>
            <p:cNvSpPr/>
            <p:nvPr/>
          </p:nvSpPr>
          <p:spPr>
            <a:xfrm>
              <a:off x="399497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2" name="Google Shape;5892;p35"/>
            <p:cNvSpPr/>
            <p:nvPr/>
          </p:nvSpPr>
          <p:spPr>
            <a:xfrm>
              <a:off x="3479250" y="4899475"/>
              <a:ext cx="612725" cy="687325"/>
            </a:xfrm>
            <a:custGeom>
              <a:rect b="b" l="l" r="r" t="t"/>
              <a:pathLst>
                <a:path extrusionOk="0" h="27493" w="24509">
                  <a:moveTo>
                    <a:pt x="203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86" y="4138"/>
                  </a:cubicBezTo>
                  <a:cubicBezTo>
                    <a:pt x="7242" y="3243"/>
                    <a:pt x="4477" y="1831"/>
                    <a:pt x="203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3" name="Google Shape;5893;p35"/>
            <p:cNvSpPr/>
            <p:nvPr/>
          </p:nvSpPr>
          <p:spPr>
            <a:xfrm>
              <a:off x="347925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4" name="Google Shape;5894;p35"/>
            <p:cNvSpPr/>
            <p:nvPr/>
          </p:nvSpPr>
          <p:spPr>
            <a:xfrm>
              <a:off x="6528800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5" name="Google Shape;5895;p35"/>
            <p:cNvSpPr/>
            <p:nvPr/>
          </p:nvSpPr>
          <p:spPr>
            <a:xfrm>
              <a:off x="656610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6" name="Google Shape;5896;p35"/>
            <p:cNvSpPr/>
            <p:nvPr/>
          </p:nvSpPr>
          <p:spPr>
            <a:xfrm>
              <a:off x="652880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7" name="Google Shape;5897;p35"/>
            <p:cNvSpPr/>
            <p:nvPr/>
          </p:nvSpPr>
          <p:spPr>
            <a:xfrm>
              <a:off x="656660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2479" y="1"/>
                  </a:moveTo>
                  <a:cubicBezTo>
                    <a:pt x="20013" y="1831"/>
                    <a:pt x="1726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33" y="1115"/>
                    <a:pt x="22479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8" name="Google Shape;5898;p35"/>
            <p:cNvSpPr/>
            <p:nvPr/>
          </p:nvSpPr>
          <p:spPr>
            <a:xfrm>
              <a:off x="6566600" y="4860200"/>
              <a:ext cx="611725" cy="726100"/>
            </a:xfrm>
            <a:custGeom>
              <a:rect b="b" l="l" r="r" t="t"/>
              <a:pathLst>
                <a:path extrusionOk="0" h="29044" w="24469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00" y="29043"/>
                  </a:lnTo>
                  <a:lnTo>
                    <a:pt x="200" y="6207"/>
                  </a:lnTo>
                  <a:cubicBezTo>
                    <a:pt x="200" y="2884"/>
                    <a:pt x="2885" y="179"/>
                    <a:pt x="6207" y="179"/>
                  </a:cubicBezTo>
                  <a:lnTo>
                    <a:pt x="18461" y="179"/>
                  </a:lnTo>
                  <a:cubicBezTo>
                    <a:pt x="21763" y="179"/>
                    <a:pt x="24469" y="2884"/>
                    <a:pt x="24469" y="6207"/>
                  </a:cubicBezTo>
                  <a:lnTo>
                    <a:pt x="24469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9" name="Google Shape;5899;p35"/>
            <p:cNvSpPr/>
            <p:nvPr/>
          </p:nvSpPr>
          <p:spPr>
            <a:xfrm>
              <a:off x="5766425" y="4827850"/>
              <a:ext cx="650500" cy="758450"/>
            </a:xfrm>
            <a:custGeom>
              <a:rect b="b" l="l" r="r" t="t"/>
              <a:pathLst>
                <a:path extrusionOk="0" h="30338" w="2602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0" name="Google Shape;5900;p35"/>
            <p:cNvSpPr/>
            <p:nvPr/>
          </p:nvSpPr>
          <p:spPr>
            <a:xfrm>
              <a:off x="5803225" y="4860200"/>
              <a:ext cx="613225" cy="726100"/>
            </a:xfrm>
            <a:custGeom>
              <a:rect b="b" l="l" r="r" t="t"/>
              <a:pathLst>
                <a:path extrusionOk="0" h="29044" w="24529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28" y="29043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1" name="Google Shape;5901;p35"/>
            <p:cNvSpPr/>
            <p:nvPr/>
          </p:nvSpPr>
          <p:spPr>
            <a:xfrm>
              <a:off x="57664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2" name="Google Shape;5902;p35"/>
            <p:cNvSpPr/>
            <p:nvPr/>
          </p:nvSpPr>
          <p:spPr>
            <a:xfrm>
              <a:off x="5803725" y="4899475"/>
              <a:ext cx="612725" cy="687325"/>
            </a:xfrm>
            <a:custGeom>
              <a:rect b="b" l="l" r="r" t="t"/>
              <a:pathLst>
                <a:path extrusionOk="0" h="27493" w="24509">
                  <a:moveTo>
                    <a:pt x="22479" y="1"/>
                  </a:moveTo>
                  <a:cubicBezTo>
                    <a:pt x="2003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508" y="27492"/>
                  </a:lnTo>
                  <a:lnTo>
                    <a:pt x="24508" y="4516"/>
                  </a:lnTo>
                  <a:cubicBezTo>
                    <a:pt x="2450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3" name="Google Shape;5903;p35"/>
            <p:cNvSpPr/>
            <p:nvPr/>
          </p:nvSpPr>
          <p:spPr>
            <a:xfrm>
              <a:off x="580372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508" y="2884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4" name="Google Shape;5904;p35"/>
            <p:cNvSpPr/>
            <p:nvPr/>
          </p:nvSpPr>
          <p:spPr>
            <a:xfrm>
              <a:off x="5004025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5" name="Google Shape;5905;p35"/>
            <p:cNvSpPr/>
            <p:nvPr/>
          </p:nvSpPr>
          <p:spPr>
            <a:xfrm>
              <a:off x="504132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6" name="Google Shape;5906;p35"/>
            <p:cNvSpPr/>
            <p:nvPr/>
          </p:nvSpPr>
          <p:spPr>
            <a:xfrm>
              <a:off x="50040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7" name="Google Shape;5907;p35"/>
            <p:cNvSpPr/>
            <p:nvPr/>
          </p:nvSpPr>
          <p:spPr>
            <a:xfrm>
              <a:off x="5041825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2479" y="1"/>
                  </a:moveTo>
                  <a:cubicBezTo>
                    <a:pt x="20013" y="1831"/>
                    <a:pt x="1724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8" name="Google Shape;5908;p35"/>
            <p:cNvSpPr/>
            <p:nvPr/>
          </p:nvSpPr>
          <p:spPr>
            <a:xfrm>
              <a:off x="5041325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88" y="0"/>
                  </a:moveTo>
                  <a:cubicBezTo>
                    <a:pt x="2726" y="0"/>
                    <a:pt x="21" y="2725"/>
                    <a:pt x="1" y="6087"/>
                  </a:cubicBezTo>
                  <a:lnTo>
                    <a:pt x="1" y="29043"/>
                  </a:lnTo>
                  <a:lnTo>
                    <a:pt x="220" y="29043"/>
                  </a:lnTo>
                  <a:lnTo>
                    <a:pt x="220" y="6207"/>
                  </a:lnTo>
                  <a:cubicBezTo>
                    <a:pt x="220" y="2884"/>
                    <a:pt x="2905" y="179"/>
                    <a:pt x="6227" y="179"/>
                  </a:cubicBezTo>
                  <a:lnTo>
                    <a:pt x="18461" y="179"/>
                  </a:lnTo>
                  <a:cubicBezTo>
                    <a:pt x="21783" y="179"/>
                    <a:pt x="24489" y="2884"/>
                    <a:pt x="24489" y="6207"/>
                  </a:cubicBezTo>
                  <a:lnTo>
                    <a:pt x="24489" y="6087"/>
                  </a:lnTo>
                  <a:cubicBezTo>
                    <a:pt x="2448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9" name="Google Shape;5909;p35"/>
            <p:cNvSpPr/>
            <p:nvPr/>
          </p:nvSpPr>
          <p:spPr>
            <a:xfrm>
              <a:off x="4241650" y="4827850"/>
              <a:ext cx="650500" cy="758450"/>
            </a:xfrm>
            <a:custGeom>
              <a:rect b="b" l="l" r="r" t="t"/>
              <a:pathLst>
                <a:path extrusionOk="0" h="30338" w="2602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0" name="Google Shape;5910;p35"/>
            <p:cNvSpPr/>
            <p:nvPr/>
          </p:nvSpPr>
          <p:spPr>
            <a:xfrm>
              <a:off x="427845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1" name="Google Shape;5911;p35"/>
            <p:cNvSpPr/>
            <p:nvPr/>
          </p:nvSpPr>
          <p:spPr>
            <a:xfrm>
              <a:off x="424165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2" name="Google Shape;5912;p35"/>
            <p:cNvSpPr/>
            <p:nvPr/>
          </p:nvSpPr>
          <p:spPr>
            <a:xfrm>
              <a:off x="427895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2479" y="1"/>
                  </a:moveTo>
                  <a:cubicBezTo>
                    <a:pt x="2001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451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3" name="Google Shape;5913;p35"/>
            <p:cNvSpPr/>
            <p:nvPr/>
          </p:nvSpPr>
          <p:spPr>
            <a:xfrm>
              <a:off x="4278950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87" y="0"/>
                  </a:moveTo>
                  <a:cubicBezTo>
                    <a:pt x="274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4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4" name="Google Shape;5914;p35"/>
            <p:cNvSpPr/>
            <p:nvPr/>
          </p:nvSpPr>
          <p:spPr>
            <a:xfrm>
              <a:off x="810650" y="5031275"/>
              <a:ext cx="650525" cy="553025"/>
            </a:xfrm>
            <a:custGeom>
              <a:rect b="b" l="l" r="r" t="t"/>
              <a:pathLst>
                <a:path extrusionOk="0" h="22121" w="26021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5" name="Google Shape;5915;p35"/>
            <p:cNvSpPr/>
            <p:nvPr/>
          </p:nvSpPr>
          <p:spPr>
            <a:xfrm>
              <a:off x="810650" y="5063600"/>
              <a:ext cx="613225" cy="520700"/>
            </a:xfrm>
            <a:custGeom>
              <a:rect b="b" l="l" r="r" t="t"/>
              <a:pathLst>
                <a:path extrusionOk="0" h="20828" w="24529">
                  <a:moveTo>
                    <a:pt x="608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6" name="Google Shape;5916;p35"/>
            <p:cNvSpPr/>
            <p:nvPr/>
          </p:nvSpPr>
          <p:spPr>
            <a:xfrm>
              <a:off x="1325875" y="5265000"/>
              <a:ext cx="135300" cy="319300"/>
            </a:xfrm>
            <a:custGeom>
              <a:rect b="b" l="l" r="r" t="t"/>
              <a:pathLst>
                <a:path extrusionOk="0" h="12772" w="5412">
                  <a:moveTo>
                    <a:pt x="5411" y="1"/>
                  </a:moveTo>
                  <a:cubicBezTo>
                    <a:pt x="5116" y="1009"/>
                    <a:pt x="4929" y="1390"/>
                    <a:pt x="4575" y="1390"/>
                  </a:cubicBezTo>
                  <a:cubicBezTo>
                    <a:pt x="4405" y="1390"/>
                    <a:pt x="4197" y="1303"/>
                    <a:pt x="3919" y="1154"/>
                  </a:cubicBezTo>
                  <a:lnTo>
                    <a:pt x="1" y="12772"/>
                  </a:lnTo>
                  <a:lnTo>
                    <a:pt x="5411" y="12772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7" name="Google Shape;5917;p35"/>
            <p:cNvSpPr/>
            <p:nvPr/>
          </p:nvSpPr>
          <p:spPr>
            <a:xfrm>
              <a:off x="810650" y="5138200"/>
              <a:ext cx="612225" cy="481425"/>
            </a:xfrm>
            <a:custGeom>
              <a:rect b="b" l="l" r="r" t="t"/>
              <a:pathLst>
                <a:path extrusionOk="0" h="19257" w="24489">
                  <a:moveTo>
                    <a:pt x="2010" y="0"/>
                  </a:moveTo>
                  <a:cubicBezTo>
                    <a:pt x="777" y="1114"/>
                    <a:pt x="1" y="2705"/>
                    <a:pt x="1" y="4516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7659"/>
                  </a:lnTo>
                  <a:cubicBezTo>
                    <a:pt x="20053" y="5689"/>
                    <a:pt x="14880" y="5570"/>
                    <a:pt x="10166" y="4138"/>
                  </a:cubicBezTo>
                  <a:cubicBezTo>
                    <a:pt x="7242" y="3243"/>
                    <a:pt x="4477" y="183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8" name="Google Shape;5918;p35"/>
            <p:cNvSpPr/>
            <p:nvPr/>
          </p:nvSpPr>
          <p:spPr>
            <a:xfrm>
              <a:off x="811150" y="5063600"/>
              <a:ext cx="612725" cy="520700"/>
            </a:xfrm>
            <a:custGeom>
              <a:rect b="b" l="l" r="r" t="t"/>
              <a:pathLst>
                <a:path extrusionOk="0" h="20828" w="24509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26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9" name="Google Shape;5919;p35"/>
            <p:cNvSpPr/>
            <p:nvPr/>
          </p:nvSpPr>
          <p:spPr>
            <a:xfrm>
              <a:off x="1573050" y="5031275"/>
              <a:ext cx="650000" cy="553025"/>
            </a:xfrm>
            <a:custGeom>
              <a:rect b="b" l="l" r="r" t="t"/>
              <a:pathLst>
                <a:path extrusionOk="0" h="22121" w="2600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0" name="Google Shape;5920;p35"/>
            <p:cNvSpPr/>
            <p:nvPr/>
          </p:nvSpPr>
          <p:spPr>
            <a:xfrm>
              <a:off x="1573550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08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1" name="Google Shape;5921;p35"/>
            <p:cNvSpPr/>
            <p:nvPr/>
          </p:nvSpPr>
          <p:spPr>
            <a:xfrm>
              <a:off x="2088750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1"/>
                  </a:moveTo>
                  <a:cubicBezTo>
                    <a:pt x="5090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2" name="Google Shape;5922;p35"/>
            <p:cNvSpPr/>
            <p:nvPr/>
          </p:nvSpPr>
          <p:spPr>
            <a:xfrm>
              <a:off x="1573550" y="5102375"/>
              <a:ext cx="612200" cy="481925"/>
            </a:xfrm>
            <a:custGeom>
              <a:rect b="b" l="l" r="r" t="t"/>
              <a:pathLst>
                <a:path extrusionOk="0" h="19277" w="24488">
                  <a:moveTo>
                    <a:pt x="200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2" y="5710"/>
                    <a:pt x="14860" y="5571"/>
                    <a:pt x="10165" y="4158"/>
                  </a:cubicBezTo>
                  <a:cubicBezTo>
                    <a:pt x="7241" y="3263"/>
                    <a:pt x="4476" y="185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3" name="Google Shape;5923;p35"/>
            <p:cNvSpPr/>
            <p:nvPr/>
          </p:nvSpPr>
          <p:spPr>
            <a:xfrm>
              <a:off x="1573550" y="5063600"/>
              <a:ext cx="612200" cy="520700"/>
            </a:xfrm>
            <a:custGeom>
              <a:rect b="b" l="l" r="r" t="t"/>
              <a:pathLst>
                <a:path extrusionOk="0" h="20828" w="24488">
                  <a:moveTo>
                    <a:pt x="6067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06" y="159"/>
                    <a:pt x="600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4" name="Google Shape;5924;p35"/>
            <p:cNvSpPr/>
            <p:nvPr/>
          </p:nvSpPr>
          <p:spPr>
            <a:xfrm>
              <a:off x="2335925" y="5031275"/>
              <a:ext cx="650025" cy="553025"/>
            </a:xfrm>
            <a:custGeom>
              <a:rect b="b" l="l" r="r" t="t"/>
              <a:pathLst>
                <a:path extrusionOk="0" h="22121" w="26001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5" name="Google Shape;5925;p35"/>
            <p:cNvSpPr/>
            <p:nvPr/>
          </p:nvSpPr>
          <p:spPr>
            <a:xfrm>
              <a:off x="2335925" y="5063600"/>
              <a:ext cx="612725" cy="520700"/>
            </a:xfrm>
            <a:custGeom>
              <a:rect b="b" l="l" r="r" t="t"/>
              <a:pathLst>
                <a:path extrusionOk="0" h="20828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6" name="Google Shape;5926;p35"/>
            <p:cNvSpPr/>
            <p:nvPr/>
          </p:nvSpPr>
          <p:spPr>
            <a:xfrm>
              <a:off x="2851150" y="5265000"/>
              <a:ext cx="134800" cy="319300"/>
            </a:xfrm>
            <a:custGeom>
              <a:rect b="b" l="l" r="r" t="t"/>
              <a:pathLst>
                <a:path extrusionOk="0" h="12772" w="5392">
                  <a:moveTo>
                    <a:pt x="5391" y="1"/>
                  </a:moveTo>
                  <a:cubicBezTo>
                    <a:pt x="5109" y="1009"/>
                    <a:pt x="4927" y="1390"/>
                    <a:pt x="4568" y="1390"/>
                  </a:cubicBezTo>
                  <a:cubicBezTo>
                    <a:pt x="4396" y="1390"/>
                    <a:pt x="4183" y="1303"/>
                    <a:pt x="3899" y="1154"/>
                  </a:cubicBezTo>
                  <a:lnTo>
                    <a:pt x="0" y="12772"/>
                  </a:lnTo>
                  <a:lnTo>
                    <a:pt x="5391" y="12772"/>
                  </a:lnTo>
                  <a:lnTo>
                    <a:pt x="539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7" name="Google Shape;5927;p35"/>
            <p:cNvSpPr/>
            <p:nvPr/>
          </p:nvSpPr>
          <p:spPr>
            <a:xfrm>
              <a:off x="2335925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1"/>
                  </a:moveTo>
                  <a:cubicBezTo>
                    <a:pt x="757" y="1115"/>
                    <a:pt x="1" y="2706"/>
                    <a:pt x="1" y="4536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3" y="5710"/>
                    <a:pt x="14860" y="5571"/>
                    <a:pt x="10166" y="4158"/>
                  </a:cubicBezTo>
                  <a:cubicBezTo>
                    <a:pt x="7222" y="3263"/>
                    <a:pt x="4476" y="185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8" name="Google Shape;5928;p35"/>
            <p:cNvSpPr/>
            <p:nvPr/>
          </p:nvSpPr>
          <p:spPr>
            <a:xfrm>
              <a:off x="2335925" y="5063600"/>
              <a:ext cx="612225" cy="520700"/>
            </a:xfrm>
            <a:custGeom>
              <a:rect b="b" l="l" r="r" t="t"/>
              <a:pathLst>
                <a:path extrusionOk="0" h="20828" w="24489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06" y="159"/>
                    <a:pt x="6008" y="159"/>
                  </a:cubicBezTo>
                  <a:lnTo>
                    <a:pt x="1824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9" name="Google Shape;5929;p35"/>
            <p:cNvSpPr/>
            <p:nvPr/>
          </p:nvSpPr>
          <p:spPr>
            <a:xfrm>
              <a:off x="3097825" y="5031275"/>
              <a:ext cx="650500" cy="553025"/>
            </a:xfrm>
            <a:custGeom>
              <a:rect b="b" l="l" r="r" t="t"/>
              <a:pathLst>
                <a:path extrusionOk="0" h="22121" w="2602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0" name="Google Shape;5930;p35"/>
            <p:cNvSpPr/>
            <p:nvPr/>
          </p:nvSpPr>
          <p:spPr>
            <a:xfrm>
              <a:off x="3097825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1" name="Google Shape;5931;p35"/>
            <p:cNvSpPr/>
            <p:nvPr/>
          </p:nvSpPr>
          <p:spPr>
            <a:xfrm>
              <a:off x="3614025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2" name="Google Shape;5932;p35"/>
            <p:cNvSpPr/>
            <p:nvPr/>
          </p:nvSpPr>
          <p:spPr>
            <a:xfrm>
              <a:off x="3098325" y="5102375"/>
              <a:ext cx="612700" cy="481925"/>
            </a:xfrm>
            <a:custGeom>
              <a:rect b="b" l="l" r="r" t="t"/>
              <a:pathLst>
                <a:path extrusionOk="0" h="19277" w="24508">
                  <a:moveTo>
                    <a:pt x="202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59"/>
                  </a:lnTo>
                  <a:cubicBezTo>
                    <a:pt x="20052" y="5710"/>
                    <a:pt x="14880" y="5571"/>
                    <a:pt x="10185" y="4158"/>
                  </a:cubicBezTo>
                  <a:cubicBezTo>
                    <a:pt x="7241" y="3263"/>
                    <a:pt x="4476" y="185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3" name="Google Shape;5933;p35"/>
            <p:cNvSpPr/>
            <p:nvPr/>
          </p:nvSpPr>
          <p:spPr>
            <a:xfrm>
              <a:off x="3098325" y="5063600"/>
              <a:ext cx="612700" cy="520700"/>
            </a:xfrm>
            <a:custGeom>
              <a:rect b="b" l="l" r="r" t="t"/>
              <a:pathLst>
                <a:path extrusionOk="0" h="20828" w="24508">
                  <a:moveTo>
                    <a:pt x="606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25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50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4" name="Google Shape;5934;p35"/>
            <p:cNvSpPr/>
            <p:nvPr/>
          </p:nvSpPr>
          <p:spPr>
            <a:xfrm>
              <a:off x="6147875" y="5031275"/>
              <a:ext cx="650000" cy="553025"/>
            </a:xfrm>
            <a:custGeom>
              <a:rect b="b" l="l" r="r" t="t"/>
              <a:pathLst>
                <a:path extrusionOk="0" h="22121" w="2600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5" name="Google Shape;5935;p35"/>
            <p:cNvSpPr/>
            <p:nvPr/>
          </p:nvSpPr>
          <p:spPr>
            <a:xfrm>
              <a:off x="6184175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10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6" name="Google Shape;5936;p35"/>
            <p:cNvSpPr/>
            <p:nvPr/>
          </p:nvSpPr>
          <p:spPr>
            <a:xfrm>
              <a:off x="6147875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08" y="1303"/>
                    <a:pt x="996" y="1390"/>
                    <a:pt x="824" y="1390"/>
                  </a:cubicBezTo>
                  <a:cubicBezTo>
                    <a:pt x="465" y="1390"/>
                    <a:pt x="282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7" name="Google Shape;5937;p35"/>
            <p:cNvSpPr/>
            <p:nvPr/>
          </p:nvSpPr>
          <p:spPr>
            <a:xfrm>
              <a:off x="6185150" y="5138200"/>
              <a:ext cx="612225" cy="481425"/>
            </a:xfrm>
            <a:custGeom>
              <a:rect b="b" l="l" r="r" t="t"/>
              <a:pathLst>
                <a:path extrusionOk="0" h="19257" w="24489">
                  <a:moveTo>
                    <a:pt x="22480" y="0"/>
                  </a:moveTo>
                  <a:cubicBezTo>
                    <a:pt x="20013" y="1830"/>
                    <a:pt x="17248" y="3243"/>
                    <a:pt x="14324" y="4138"/>
                  </a:cubicBezTo>
                  <a:cubicBezTo>
                    <a:pt x="9609" y="5570"/>
                    <a:pt x="4437" y="5689"/>
                    <a:pt x="1" y="7659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4516"/>
                  </a:lnTo>
                  <a:cubicBezTo>
                    <a:pt x="24489" y="2705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8" name="Google Shape;5938;p35"/>
            <p:cNvSpPr/>
            <p:nvPr/>
          </p:nvSpPr>
          <p:spPr>
            <a:xfrm>
              <a:off x="6184675" y="5063600"/>
              <a:ext cx="612700" cy="520700"/>
            </a:xfrm>
            <a:custGeom>
              <a:rect b="b" l="l" r="r" t="t"/>
              <a:pathLst>
                <a:path extrusionOk="0" h="20828" w="24508">
                  <a:moveTo>
                    <a:pt x="6107" y="0"/>
                  </a:moveTo>
                  <a:cubicBezTo>
                    <a:pt x="2745" y="0"/>
                    <a:pt x="2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802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9" name="Google Shape;5939;p35"/>
            <p:cNvSpPr/>
            <p:nvPr/>
          </p:nvSpPr>
          <p:spPr>
            <a:xfrm>
              <a:off x="5385475" y="5031275"/>
              <a:ext cx="650525" cy="553025"/>
            </a:xfrm>
            <a:custGeom>
              <a:rect b="b" l="l" r="r" t="t"/>
              <a:pathLst>
                <a:path extrusionOk="0" h="22121" w="2602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0" name="Google Shape;5940;p35"/>
            <p:cNvSpPr/>
            <p:nvPr/>
          </p:nvSpPr>
          <p:spPr>
            <a:xfrm>
              <a:off x="5422275" y="5063600"/>
              <a:ext cx="612725" cy="520700"/>
            </a:xfrm>
            <a:custGeom>
              <a:rect b="b" l="l" r="r" t="t"/>
              <a:pathLst>
                <a:path extrusionOk="0" h="20828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1" name="Google Shape;5941;p35"/>
            <p:cNvSpPr/>
            <p:nvPr/>
          </p:nvSpPr>
          <p:spPr>
            <a:xfrm>
              <a:off x="5385475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2" name="Google Shape;5942;p35"/>
            <p:cNvSpPr/>
            <p:nvPr/>
          </p:nvSpPr>
          <p:spPr>
            <a:xfrm>
              <a:off x="5422775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51"/>
                    <a:pt x="17267" y="3263"/>
                    <a:pt x="14323" y="4158"/>
                  </a:cubicBezTo>
                  <a:cubicBezTo>
                    <a:pt x="9629" y="5571"/>
                    <a:pt x="4456" y="5710"/>
                    <a:pt x="0" y="7659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3" name="Google Shape;5943;p35"/>
            <p:cNvSpPr/>
            <p:nvPr/>
          </p:nvSpPr>
          <p:spPr>
            <a:xfrm>
              <a:off x="5422775" y="5063600"/>
              <a:ext cx="611725" cy="520700"/>
            </a:xfrm>
            <a:custGeom>
              <a:rect b="b" l="l" r="r" t="t"/>
              <a:pathLst>
                <a:path extrusionOk="0" h="20828" w="24469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199" y="20828"/>
                  </a:lnTo>
                  <a:lnTo>
                    <a:pt x="199" y="6207"/>
                  </a:lnTo>
                  <a:cubicBezTo>
                    <a:pt x="199" y="2885"/>
                    <a:pt x="2885" y="159"/>
                    <a:pt x="6207" y="159"/>
                  </a:cubicBezTo>
                  <a:lnTo>
                    <a:pt x="18441" y="159"/>
                  </a:lnTo>
                  <a:cubicBezTo>
                    <a:pt x="21763" y="159"/>
                    <a:pt x="24468" y="2885"/>
                    <a:pt x="24468" y="6207"/>
                  </a:cubicBezTo>
                  <a:lnTo>
                    <a:pt x="2446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4" name="Google Shape;5944;p35"/>
            <p:cNvSpPr/>
            <p:nvPr/>
          </p:nvSpPr>
          <p:spPr>
            <a:xfrm>
              <a:off x="4622600" y="5031275"/>
              <a:ext cx="650500" cy="553025"/>
            </a:xfrm>
            <a:custGeom>
              <a:rect b="b" l="l" r="r" t="t"/>
              <a:pathLst>
                <a:path extrusionOk="0" h="22121" w="2602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5" name="Google Shape;5945;p35"/>
            <p:cNvSpPr/>
            <p:nvPr/>
          </p:nvSpPr>
          <p:spPr>
            <a:xfrm>
              <a:off x="4659900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6" name="Google Shape;5946;p35"/>
            <p:cNvSpPr/>
            <p:nvPr/>
          </p:nvSpPr>
          <p:spPr>
            <a:xfrm>
              <a:off x="4622600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15" y="1303"/>
                    <a:pt x="1007" y="1390"/>
                    <a:pt x="837" y="1390"/>
                  </a:cubicBezTo>
                  <a:cubicBezTo>
                    <a:pt x="483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7" name="Google Shape;5947;p35"/>
            <p:cNvSpPr/>
            <p:nvPr/>
          </p:nvSpPr>
          <p:spPr>
            <a:xfrm>
              <a:off x="4660875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60" y="1"/>
                  </a:moveTo>
                  <a:cubicBezTo>
                    <a:pt x="20013" y="1851"/>
                    <a:pt x="17248" y="3263"/>
                    <a:pt x="14324" y="4158"/>
                  </a:cubicBezTo>
                  <a:cubicBezTo>
                    <a:pt x="9609" y="5571"/>
                    <a:pt x="4437" y="5710"/>
                    <a:pt x="1" y="7659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36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8" name="Google Shape;5948;p35"/>
            <p:cNvSpPr/>
            <p:nvPr/>
          </p:nvSpPr>
          <p:spPr>
            <a:xfrm>
              <a:off x="4659900" y="5063600"/>
              <a:ext cx="612700" cy="520700"/>
            </a:xfrm>
            <a:custGeom>
              <a:rect b="b" l="l" r="r" t="t"/>
              <a:pathLst>
                <a:path extrusionOk="0" h="20828" w="24508">
                  <a:moveTo>
                    <a:pt x="6107" y="0"/>
                  </a:moveTo>
                  <a:cubicBezTo>
                    <a:pt x="2745" y="0"/>
                    <a:pt x="4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783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9" name="Google Shape;5949;p35"/>
            <p:cNvSpPr/>
            <p:nvPr/>
          </p:nvSpPr>
          <p:spPr>
            <a:xfrm>
              <a:off x="3860700" y="5031275"/>
              <a:ext cx="650025" cy="553025"/>
            </a:xfrm>
            <a:custGeom>
              <a:rect b="b" l="l" r="r" t="t"/>
              <a:pathLst>
                <a:path extrusionOk="0" h="22121" w="2600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0" name="Google Shape;5950;p35"/>
            <p:cNvSpPr/>
            <p:nvPr/>
          </p:nvSpPr>
          <p:spPr>
            <a:xfrm>
              <a:off x="3897000" y="5063600"/>
              <a:ext cx="613225" cy="520700"/>
            </a:xfrm>
            <a:custGeom>
              <a:rect b="b" l="l" r="r" t="t"/>
              <a:pathLst>
                <a:path extrusionOk="0" h="20828" w="24529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1" name="Google Shape;5951;p35"/>
            <p:cNvSpPr/>
            <p:nvPr/>
          </p:nvSpPr>
          <p:spPr>
            <a:xfrm>
              <a:off x="3860700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2" name="Google Shape;5952;p35"/>
            <p:cNvSpPr/>
            <p:nvPr/>
          </p:nvSpPr>
          <p:spPr>
            <a:xfrm>
              <a:off x="3898000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51"/>
                    <a:pt x="17247" y="3263"/>
                    <a:pt x="14323" y="4158"/>
                  </a:cubicBezTo>
                  <a:cubicBezTo>
                    <a:pt x="9629" y="5571"/>
                    <a:pt x="4456" y="5710"/>
                    <a:pt x="1" y="7659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3" name="Google Shape;5953;p35"/>
            <p:cNvSpPr/>
            <p:nvPr/>
          </p:nvSpPr>
          <p:spPr>
            <a:xfrm>
              <a:off x="3898000" y="5063600"/>
              <a:ext cx="612225" cy="520700"/>
            </a:xfrm>
            <a:custGeom>
              <a:rect b="b" l="l" r="r" t="t"/>
              <a:pathLst>
                <a:path extrusionOk="0" h="20828" w="2448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59"/>
                    <a:pt x="6247" y="159"/>
                  </a:cubicBezTo>
                  <a:lnTo>
                    <a:pt x="18481" y="159"/>
                  </a:lnTo>
                  <a:cubicBezTo>
                    <a:pt x="21783" y="159"/>
                    <a:pt x="24488" y="2885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8_1_1">
    <p:spTree>
      <p:nvGrpSpPr>
        <p:cNvPr id="5954" name="Shape 5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5" name="Google Shape;5955;p36"/>
          <p:cNvSpPr/>
          <p:nvPr/>
        </p:nvSpPr>
        <p:spPr>
          <a:xfrm>
            <a:off x="-7175" y="4400950"/>
            <a:ext cx="9158700" cy="89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56" name="Google Shape;5956;p36"/>
          <p:cNvGrpSpPr/>
          <p:nvPr/>
        </p:nvGrpSpPr>
        <p:grpSpPr>
          <a:xfrm flipH="1">
            <a:off x="787075" y="-588250"/>
            <a:ext cx="8294750" cy="5731738"/>
            <a:chOff x="-3141125" y="-1019225"/>
            <a:chExt cx="8294750" cy="5731738"/>
          </a:xfrm>
        </p:grpSpPr>
        <p:sp>
          <p:nvSpPr>
            <p:cNvPr id="5957" name="Google Shape;5957;p36"/>
            <p:cNvSpPr/>
            <p:nvPr/>
          </p:nvSpPr>
          <p:spPr>
            <a:xfrm>
              <a:off x="-3141125" y="-1019225"/>
              <a:ext cx="8162675" cy="5567325"/>
            </a:xfrm>
            <a:custGeom>
              <a:rect b="b" l="l" r="r" t="t"/>
              <a:pathLst>
                <a:path extrusionOk="0" h="222693" w="326507">
                  <a:moveTo>
                    <a:pt x="326507" y="217527"/>
                  </a:moveTo>
                  <a:lnTo>
                    <a:pt x="0" y="0"/>
                  </a:lnTo>
                  <a:lnTo>
                    <a:pt x="9469" y="206601"/>
                  </a:lnTo>
                  <a:lnTo>
                    <a:pt x="319333" y="222693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5958" name="Google Shape;5958;p36"/>
            <p:cNvGrpSpPr/>
            <p:nvPr/>
          </p:nvGrpSpPr>
          <p:grpSpPr>
            <a:xfrm flipH="1">
              <a:off x="4793350" y="4364763"/>
              <a:ext cx="360275" cy="347750"/>
              <a:chOff x="1618825" y="2930900"/>
              <a:chExt cx="360275" cy="347750"/>
            </a:xfrm>
          </p:grpSpPr>
          <p:sp>
            <p:nvSpPr>
              <p:cNvPr id="5959" name="Google Shape;5959;p36"/>
              <p:cNvSpPr/>
              <p:nvPr/>
            </p:nvSpPr>
            <p:spPr>
              <a:xfrm>
                <a:off x="1670525" y="2930900"/>
                <a:ext cx="308575" cy="281975"/>
              </a:xfrm>
              <a:custGeom>
                <a:rect b="b" l="l" r="r" t="t"/>
                <a:pathLst>
                  <a:path extrusionOk="0" h="11279" w="12343">
                    <a:moveTo>
                      <a:pt x="4663" y="0"/>
                    </a:moveTo>
                    <a:cubicBezTo>
                      <a:pt x="4463" y="0"/>
                      <a:pt x="4317" y="54"/>
                      <a:pt x="4237" y="166"/>
                    </a:cubicBezTo>
                    <a:lnTo>
                      <a:pt x="1735" y="3302"/>
                    </a:lnTo>
                    <a:cubicBezTo>
                      <a:pt x="1" y="5403"/>
                      <a:pt x="368" y="8506"/>
                      <a:pt x="2503" y="10207"/>
                    </a:cubicBezTo>
                    <a:cubicBezTo>
                      <a:pt x="3408" y="10929"/>
                      <a:pt x="4483" y="11278"/>
                      <a:pt x="5552" y="11278"/>
                    </a:cubicBezTo>
                    <a:cubicBezTo>
                      <a:pt x="7002" y="11278"/>
                      <a:pt x="8442" y="10635"/>
                      <a:pt x="9441" y="9406"/>
                    </a:cubicBezTo>
                    <a:lnTo>
                      <a:pt x="11943" y="6304"/>
                    </a:lnTo>
                    <a:cubicBezTo>
                      <a:pt x="12343" y="5737"/>
                      <a:pt x="10975" y="3902"/>
                      <a:pt x="8840" y="2234"/>
                    </a:cubicBezTo>
                    <a:cubicBezTo>
                      <a:pt x="7156" y="871"/>
                      <a:pt x="5472" y="0"/>
                      <a:pt x="46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0" name="Google Shape;5960;p36"/>
              <p:cNvSpPr/>
              <p:nvPr/>
            </p:nvSpPr>
            <p:spPr>
              <a:xfrm>
                <a:off x="1703050" y="3050950"/>
                <a:ext cx="270225" cy="161925"/>
              </a:xfrm>
              <a:custGeom>
                <a:rect b="b" l="l" r="r" t="t"/>
                <a:pathLst>
                  <a:path extrusionOk="0" h="6477" w="10809">
                    <a:moveTo>
                      <a:pt x="10108" y="1"/>
                    </a:moveTo>
                    <a:lnTo>
                      <a:pt x="10108" y="1"/>
                    </a:lnTo>
                    <a:cubicBezTo>
                      <a:pt x="10375" y="435"/>
                      <a:pt x="10475" y="835"/>
                      <a:pt x="10308" y="1035"/>
                    </a:cubicBezTo>
                    <a:lnTo>
                      <a:pt x="7806" y="4171"/>
                    </a:lnTo>
                    <a:cubicBezTo>
                      <a:pt x="6827" y="5380"/>
                      <a:pt x="5384" y="6026"/>
                      <a:pt x="3929" y="6026"/>
                    </a:cubicBezTo>
                    <a:cubicBezTo>
                      <a:pt x="2855" y="6026"/>
                      <a:pt x="1774" y="5674"/>
                      <a:pt x="868" y="4938"/>
                    </a:cubicBezTo>
                    <a:cubicBezTo>
                      <a:pt x="534" y="4671"/>
                      <a:pt x="268" y="4371"/>
                      <a:pt x="1" y="4037"/>
                    </a:cubicBezTo>
                    <a:lnTo>
                      <a:pt x="1" y="4037"/>
                    </a:lnTo>
                    <a:cubicBezTo>
                      <a:pt x="301" y="4537"/>
                      <a:pt x="701" y="5038"/>
                      <a:pt x="1168" y="5405"/>
                    </a:cubicBezTo>
                    <a:cubicBezTo>
                      <a:pt x="2074" y="6127"/>
                      <a:pt x="3148" y="6476"/>
                      <a:pt x="4215" y="6476"/>
                    </a:cubicBezTo>
                    <a:cubicBezTo>
                      <a:pt x="5661" y="6476"/>
                      <a:pt x="7094" y="5833"/>
                      <a:pt x="8073" y="4604"/>
                    </a:cubicBezTo>
                    <a:lnTo>
                      <a:pt x="10575" y="1502"/>
                    </a:lnTo>
                    <a:cubicBezTo>
                      <a:pt x="10808" y="1235"/>
                      <a:pt x="10575" y="635"/>
                      <a:pt x="101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1" name="Google Shape;5961;p36"/>
              <p:cNvSpPr/>
              <p:nvPr/>
            </p:nvSpPr>
            <p:spPr>
              <a:xfrm>
                <a:off x="1783100" y="2944200"/>
                <a:ext cx="177675" cy="133475"/>
              </a:xfrm>
              <a:custGeom>
                <a:rect b="b" l="l" r="r" t="t"/>
                <a:pathLst>
                  <a:path extrusionOk="0" h="5339" w="7107">
                    <a:moveTo>
                      <a:pt x="740" y="1"/>
                    </a:moveTo>
                    <a:cubicBezTo>
                      <a:pt x="573" y="1"/>
                      <a:pt x="446" y="44"/>
                      <a:pt x="368" y="135"/>
                    </a:cubicBezTo>
                    <a:cubicBezTo>
                      <a:pt x="1" y="602"/>
                      <a:pt x="1168" y="2103"/>
                      <a:pt x="2936" y="3504"/>
                    </a:cubicBezTo>
                    <a:cubicBezTo>
                      <a:pt x="4333" y="4605"/>
                      <a:pt x="5708" y="5339"/>
                      <a:pt x="6400" y="5339"/>
                    </a:cubicBezTo>
                    <a:cubicBezTo>
                      <a:pt x="6567" y="5339"/>
                      <a:pt x="6695" y="5296"/>
                      <a:pt x="6772" y="5205"/>
                    </a:cubicBezTo>
                    <a:cubicBezTo>
                      <a:pt x="7106" y="4805"/>
                      <a:pt x="5972" y="3237"/>
                      <a:pt x="4204" y="1836"/>
                    </a:cubicBezTo>
                    <a:cubicBezTo>
                      <a:pt x="2807" y="734"/>
                      <a:pt x="1432" y="1"/>
                      <a:pt x="7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2" name="Google Shape;5962;p36"/>
              <p:cNvSpPr/>
              <p:nvPr/>
            </p:nvSpPr>
            <p:spPr>
              <a:xfrm>
                <a:off x="1783100" y="2945050"/>
                <a:ext cx="171000" cy="134050"/>
              </a:xfrm>
              <a:custGeom>
                <a:rect b="b" l="l" r="r" t="t"/>
                <a:pathLst>
                  <a:path extrusionOk="0" h="5362" w="6840">
                    <a:moveTo>
                      <a:pt x="568" y="1"/>
                    </a:moveTo>
                    <a:cubicBezTo>
                      <a:pt x="468" y="1"/>
                      <a:pt x="435" y="67"/>
                      <a:pt x="401" y="134"/>
                    </a:cubicBezTo>
                    <a:cubicBezTo>
                      <a:pt x="1" y="601"/>
                      <a:pt x="1168" y="2102"/>
                      <a:pt x="2936" y="3503"/>
                    </a:cubicBezTo>
                    <a:cubicBezTo>
                      <a:pt x="4336" y="4660"/>
                      <a:pt x="5757" y="5362"/>
                      <a:pt x="6429" y="5362"/>
                    </a:cubicBezTo>
                    <a:cubicBezTo>
                      <a:pt x="6590" y="5362"/>
                      <a:pt x="6708" y="5321"/>
                      <a:pt x="6772" y="5238"/>
                    </a:cubicBezTo>
                    <a:cubicBezTo>
                      <a:pt x="6839" y="5071"/>
                      <a:pt x="6806" y="4804"/>
                      <a:pt x="6672" y="4504"/>
                    </a:cubicBezTo>
                    <a:cubicBezTo>
                      <a:pt x="6619" y="4519"/>
                      <a:pt x="6557" y="4527"/>
                      <a:pt x="6487" y="4527"/>
                    </a:cubicBezTo>
                    <a:cubicBezTo>
                      <a:pt x="5815" y="4527"/>
                      <a:pt x="4423" y="3817"/>
                      <a:pt x="3003" y="2669"/>
                    </a:cubicBezTo>
                    <a:cubicBezTo>
                      <a:pt x="1802" y="1735"/>
                      <a:pt x="902" y="734"/>
                      <a:pt x="5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3" name="Google Shape;5963;p36"/>
              <p:cNvSpPr/>
              <p:nvPr/>
            </p:nvSpPr>
            <p:spPr>
              <a:xfrm>
                <a:off x="1619650" y="3249425"/>
                <a:ext cx="311100" cy="28400"/>
              </a:xfrm>
              <a:custGeom>
                <a:rect b="b" l="l" r="r" t="t"/>
                <a:pathLst>
                  <a:path extrusionOk="0" h="1136" w="12444">
                    <a:moveTo>
                      <a:pt x="6205" y="1"/>
                    </a:moveTo>
                    <a:cubicBezTo>
                      <a:pt x="2770" y="1"/>
                      <a:pt x="1" y="201"/>
                      <a:pt x="1" y="501"/>
                    </a:cubicBezTo>
                    <a:lnTo>
                      <a:pt x="1" y="1135"/>
                    </a:lnTo>
                    <a:lnTo>
                      <a:pt x="12443" y="1135"/>
                    </a:lnTo>
                    <a:lnTo>
                      <a:pt x="12443" y="501"/>
                    </a:lnTo>
                    <a:cubicBezTo>
                      <a:pt x="12443" y="201"/>
                      <a:pt x="9641" y="1"/>
                      <a:pt x="6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4" name="Google Shape;5964;p36"/>
              <p:cNvSpPr/>
              <p:nvPr/>
            </p:nvSpPr>
            <p:spPr>
              <a:xfrm>
                <a:off x="1618825" y="3264450"/>
                <a:ext cx="311075" cy="14200"/>
              </a:xfrm>
              <a:custGeom>
                <a:rect b="b" l="l" r="r" t="t"/>
                <a:pathLst>
                  <a:path extrusionOk="0" h="568" w="12443">
                    <a:moveTo>
                      <a:pt x="1" y="0"/>
                    </a:moveTo>
                    <a:lnTo>
                      <a:pt x="1" y="567"/>
                    </a:lnTo>
                    <a:lnTo>
                      <a:pt x="12443" y="567"/>
                    </a:lnTo>
                    <a:lnTo>
                      <a:pt x="124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5" name="Google Shape;5965;p36"/>
              <p:cNvSpPr/>
              <p:nvPr/>
            </p:nvSpPr>
            <p:spPr>
              <a:xfrm>
                <a:off x="1705550" y="3136850"/>
                <a:ext cx="80925" cy="115100"/>
              </a:xfrm>
              <a:custGeom>
                <a:rect b="b" l="l" r="r" t="t"/>
                <a:pathLst>
                  <a:path extrusionOk="0" fill="none" h="4604" w="3237">
                    <a:moveTo>
                      <a:pt x="1602" y="4604"/>
                    </a:moveTo>
                    <a:cubicBezTo>
                      <a:pt x="1602" y="4604"/>
                      <a:pt x="1" y="1669"/>
                      <a:pt x="3236" y="1"/>
                    </a:cubicBezTo>
                  </a:path>
                </a:pathLst>
              </a:custGeom>
              <a:solidFill>
                <a:schemeClr val="lt1"/>
              </a:solidFill>
              <a:ln cap="rnd" cmpd="sng" w="22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6" name="Google Shape;5966;p36"/>
              <p:cNvSpPr/>
              <p:nvPr/>
            </p:nvSpPr>
            <p:spPr>
              <a:xfrm>
                <a:off x="1691375" y="3016775"/>
                <a:ext cx="55900" cy="107600"/>
              </a:xfrm>
              <a:custGeom>
                <a:rect b="b" l="l" r="r" t="t"/>
                <a:pathLst>
                  <a:path extrusionOk="0" h="4304" w="2236">
                    <a:moveTo>
                      <a:pt x="2236" y="0"/>
                    </a:moveTo>
                    <a:lnTo>
                      <a:pt x="2236" y="0"/>
                    </a:lnTo>
                    <a:cubicBezTo>
                      <a:pt x="568" y="601"/>
                      <a:pt x="1" y="2769"/>
                      <a:pt x="601" y="4303"/>
                    </a:cubicBezTo>
                    <a:cubicBezTo>
                      <a:pt x="568" y="2702"/>
                      <a:pt x="901" y="1034"/>
                      <a:pt x="22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967" name="Google Shape;5967;p36"/>
          <p:cNvGrpSpPr/>
          <p:nvPr/>
        </p:nvGrpSpPr>
        <p:grpSpPr>
          <a:xfrm>
            <a:off x="-14350" y="-781925"/>
            <a:ext cx="8091000" cy="5954113"/>
            <a:chOff x="-2937375" y="-1241600"/>
            <a:chExt cx="8091000" cy="5954113"/>
          </a:xfrm>
        </p:grpSpPr>
        <p:sp>
          <p:nvSpPr>
            <p:cNvPr id="5968" name="Google Shape;5968;p36"/>
            <p:cNvSpPr/>
            <p:nvPr/>
          </p:nvSpPr>
          <p:spPr>
            <a:xfrm>
              <a:off x="-2937375" y="-1241600"/>
              <a:ext cx="7958925" cy="5789700"/>
            </a:xfrm>
            <a:custGeom>
              <a:rect b="b" l="l" r="r" t="t"/>
              <a:pathLst>
                <a:path extrusionOk="0" h="231588" w="318357">
                  <a:moveTo>
                    <a:pt x="318357" y="226422"/>
                  </a:moveTo>
                  <a:lnTo>
                    <a:pt x="13200" y="0"/>
                  </a:lnTo>
                  <a:lnTo>
                    <a:pt x="0" y="194549"/>
                  </a:lnTo>
                  <a:lnTo>
                    <a:pt x="311183" y="231588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5969" name="Google Shape;5969;p36"/>
            <p:cNvGrpSpPr/>
            <p:nvPr/>
          </p:nvGrpSpPr>
          <p:grpSpPr>
            <a:xfrm flipH="1">
              <a:off x="4793350" y="4364763"/>
              <a:ext cx="360275" cy="347750"/>
              <a:chOff x="1618825" y="2930900"/>
              <a:chExt cx="360275" cy="347750"/>
            </a:xfrm>
          </p:grpSpPr>
          <p:sp>
            <p:nvSpPr>
              <p:cNvPr id="5970" name="Google Shape;5970;p36"/>
              <p:cNvSpPr/>
              <p:nvPr/>
            </p:nvSpPr>
            <p:spPr>
              <a:xfrm>
                <a:off x="1670525" y="2930900"/>
                <a:ext cx="308575" cy="281975"/>
              </a:xfrm>
              <a:custGeom>
                <a:rect b="b" l="l" r="r" t="t"/>
                <a:pathLst>
                  <a:path extrusionOk="0" h="11279" w="12343">
                    <a:moveTo>
                      <a:pt x="4663" y="0"/>
                    </a:moveTo>
                    <a:cubicBezTo>
                      <a:pt x="4463" y="0"/>
                      <a:pt x="4317" y="54"/>
                      <a:pt x="4237" y="166"/>
                    </a:cubicBezTo>
                    <a:lnTo>
                      <a:pt x="1735" y="3302"/>
                    </a:lnTo>
                    <a:cubicBezTo>
                      <a:pt x="1" y="5403"/>
                      <a:pt x="368" y="8506"/>
                      <a:pt x="2503" y="10207"/>
                    </a:cubicBezTo>
                    <a:cubicBezTo>
                      <a:pt x="3408" y="10929"/>
                      <a:pt x="4483" y="11278"/>
                      <a:pt x="5552" y="11278"/>
                    </a:cubicBezTo>
                    <a:cubicBezTo>
                      <a:pt x="7002" y="11278"/>
                      <a:pt x="8442" y="10635"/>
                      <a:pt x="9441" y="9406"/>
                    </a:cubicBezTo>
                    <a:lnTo>
                      <a:pt x="11943" y="6304"/>
                    </a:lnTo>
                    <a:cubicBezTo>
                      <a:pt x="12343" y="5737"/>
                      <a:pt x="10975" y="3902"/>
                      <a:pt x="8840" y="2234"/>
                    </a:cubicBezTo>
                    <a:cubicBezTo>
                      <a:pt x="7156" y="871"/>
                      <a:pt x="5472" y="0"/>
                      <a:pt x="46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1" name="Google Shape;5971;p36"/>
              <p:cNvSpPr/>
              <p:nvPr/>
            </p:nvSpPr>
            <p:spPr>
              <a:xfrm>
                <a:off x="1703050" y="3050950"/>
                <a:ext cx="270225" cy="161925"/>
              </a:xfrm>
              <a:custGeom>
                <a:rect b="b" l="l" r="r" t="t"/>
                <a:pathLst>
                  <a:path extrusionOk="0" h="6477" w="10809">
                    <a:moveTo>
                      <a:pt x="10108" y="1"/>
                    </a:moveTo>
                    <a:lnTo>
                      <a:pt x="10108" y="1"/>
                    </a:lnTo>
                    <a:cubicBezTo>
                      <a:pt x="10375" y="435"/>
                      <a:pt x="10475" y="835"/>
                      <a:pt x="10308" y="1035"/>
                    </a:cubicBezTo>
                    <a:lnTo>
                      <a:pt x="7806" y="4171"/>
                    </a:lnTo>
                    <a:cubicBezTo>
                      <a:pt x="6827" y="5380"/>
                      <a:pt x="5384" y="6026"/>
                      <a:pt x="3929" y="6026"/>
                    </a:cubicBezTo>
                    <a:cubicBezTo>
                      <a:pt x="2855" y="6026"/>
                      <a:pt x="1774" y="5674"/>
                      <a:pt x="868" y="4938"/>
                    </a:cubicBezTo>
                    <a:cubicBezTo>
                      <a:pt x="534" y="4671"/>
                      <a:pt x="268" y="4371"/>
                      <a:pt x="1" y="4037"/>
                    </a:cubicBezTo>
                    <a:lnTo>
                      <a:pt x="1" y="4037"/>
                    </a:lnTo>
                    <a:cubicBezTo>
                      <a:pt x="301" y="4537"/>
                      <a:pt x="701" y="5038"/>
                      <a:pt x="1168" y="5405"/>
                    </a:cubicBezTo>
                    <a:cubicBezTo>
                      <a:pt x="2074" y="6127"/>
                      <a:pt x="3148" y="6476"/>
                      <a:pt x="4215" y="6476"/>
                    </a:cubicBezTo>
                    <a:cubicBezTo>
                      <a:pt x="5661" y="6476"/>
                      <a:pt x="7094" y="5833"/>
                      <a:pt x="8073" y="4604"/>
                    </a:cubicBezTo>
                    <a:lnTo>
                      <a:pt x="10575" y="1502"/>
                    </a:lnTo>
                    <a:cubicBezTo>
                      <a:pt x="10808" y="1235"/>
                      <a:pt x="10575" y="635"/>
                      <a:pt x="101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2" name="Google Shape;5972;p36"/>
              <p:cNvSpPr/>
              <p:nvPr/>
            </p:nvSpPr>
            <p:spPr>
              <a:xfrm>
                <a:off x="1783100" y="2944200"/>
                <a:ext cx="177675" cy="133475"/>
              </a:xfrm>
              <a:custGeom>
                <a:rect b="b" l="l" r="r" t="t"/>
                <a:pathLst>
                  <a:path extrusionOk="0" h="5339" w="7107">
                    <a:moveTo>
                      <a:pt x="740" y="1"/>
                    </a:moveTo>
                    <a:cubicBezTo>
                      <a:pt x="573" y="1"/>
                      <a:pt x="446" y="44"/>
                      <a:pt x="368" y="135"/>
                    </a:cubicBezTo>
                    <a:cubicBezTo>
                      <a:pt x="1" y="602"/>
                      <a:pt x="1168" y="2103"/>
                      <a:pt x="2936" y="3504"/>
                    </a:cubicBezTo>
                    <a:cubicBezTo>
                      <a:pt x="4333" y="4605"/>
                      <a:pt x="5708" y="5339"/>
                      <a:pt x="6400" y="5339"/>
                    </a:cubicBezTo>
                    <a:cubicBezTo>
                      <a:pt x="6567" y="5339"/>
                      <a:pt x="6695" y="5296"/>
                      <a:pt x="6772" y="5205"/>
                    </a:cubicBezTo>
                    <a:cubicBezTo>
                      <a:pt x="7106" y="4805"/>
                      <a:pt x="5972" y="3237"/>
                      <a:pt x="4204" y="1836"/>
                    </a:cubicBezTo>
                    <a:cubicBezTo>
                      <a:pt x="2807" y="734"/>
                      <a:pt x="1432" y="1"/>
                      <a:pt x="7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3" name="Google Shape;5973;p36"/>
              <p:cNvSpPr/>
              <p:nvPr/>
            </p:nvSpPr>
            <p:spPr>
              <a:xfrm>
                <a:off x="1783100" y="2945050"/>
                <a:ext cx="171000" cy="134050"/>
              </a:xfrm>
              <a:custGeom>
                <a:rect b="b" l="l" r="r" t="t"/>
                <a:pathLst>
                  <a:path extrusionOk="0" h="5362" w="6840">
                    <a:moveTo>
                      <a:pt x="568" y="1"/>
                    </a:moveTo>
                    <a:cubicBezTo>
                      <a:pt x="468" y="1"/>
                      <a:pt x="435" y="67"/>
                      <a:pt x="401" y="134"/>
                    </a:cubicBezTo>
                    <a:cubicBezTo>
                      <a:pt x="1" y="601"/>
                      <a:pt x="1168" y="2102"/>
                      <a:pt x="2936" y="3503"/>
                    </a:cubicBezTo>
                    <a:cubicBezTo>
                      <a:pt x="4336" y="4660"/>
                      <a:pt x="5757" y="5362"/>
                      <a:pt x="6429" y="5362"/>
                    </a:cubicBezTo>
                    <a:cubicBezTo>
                      <a:pt x="6590" y="5362"/>
                      <a:pt x="6708" y="5321"/>
                      <a:pt x="6772" y="5238"/>
                    </a:cubicBezTo>
                    <a:cubicBezTo>
                      <a:pt x="6839" y="5071"/>
                      <a:pt x="6806" y="4804"/>
                      <a:pt x="6672" y="4504"/>
                    </a:cubicBezTo>
                    <a:cubicBezTo>
                      <a:pt x="6619" y="4519"/>
                      <a:pt x="6557" y="4527"/>
                      <a:pt x="6487" y="4527"/>
                    </a:cubicBezTo>
                    <a:cubicBezTo>
                      <a:pt x="5815" y="4527"/>
                      <a:pt x="4423" y="3817"/>
                      <a:pt x="3003" y="2669"/>
                    </a:cubicBezTo>
                    <a:cubicBezTo>
                      <a:pt x="1802" y="1735"/>
                      <a:pt x="902" y="734"/>
                      <a:pt x="5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4" name="Google Shape;5974;p36"/>
              <p:cNvSpPr/>
              <p:nvPr/>
            </p:nvSpPr>
            <p:spPr>
              <a:xfrm>
                <a:off x="1619650" y="3249425"/>
                <a:ext cx="311100" cy="28400"/>
              </a:xfrm>
              <a:custGeom>
                <a:rect b="b" l="l" r="r" t="t"/>
                <a:pathLst>
                  <a:path extrusionOk="0" h="1136" w="12444">
                    <a:moveTo>
                      <a:pt x="6205" y="1"/>
                    </a:moveTo>
                    <a:cubicBezTo>
                      <a:pt x="2770" y="1"/>
                      <a:pt x="1" y="201"/>
                      <a:pt x="1" y="501"/>
                    </a:cubicBezTo>
                    <a:lnTo>
                      <a:pt x="1" y="1135"/>
                    </a:lnTo>
                    <a:lnTo>
                      <a:pt x="12443" y="1135"/>
                    </a:lnTo>
                    <a:lnTo>
                      <a:pt x="12443" y="501"/>
                    </a:lnTo>
                    <a:cubicBezTo>
                      <a:pt x="12443" y="201"/>
                      <a:pt x="9641" y="1"/>
                      <a:pt x="6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5" name="Google Shape;5975;p36"/>
              <p:cNvSpPr/>
              <p:nvPr/>
            </p:nvSpPr>
            <p:spPr>
              <a:xfrm>
                <a:off x="1618825" y="3264450"/>
                <a:ext cx="311075" cy="14200"/>
              </a:xfrm>
              <a:custGeom>
                <a:rect b="b" l="l" r="r" t="t"/>
                <a:pathLst>
                  <a:path extrusionOk="0" h="568" w="12443">
                    <a:moveTo>
                      <a:pt x="1" y="0"/>
                    </a:moveTo>
                    <a:lnTo>
                      <a:pt x="1" y="567"/>
                    </a:lnTo>
                    <a:lnTo>
                      <a:pt x="12443" y="567"/>
                    </a:lnTo>
                    <a:lnTo>
                      <a:pt x="124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6" name="Google Shape;5976;p36"/>
              <p:cNvSpPr/>
              <p:nvPr/>
            </p:nvSpPr>
            <p:spPr>
              <a:xfrm>
                <a:off x="1705550" y="3136850"/>
                <a:ext cx="80925" cy="115100"/>
              </a:xfrm>
              <a:custGeom>
                <a:rect b="b" l="l" r="r" t="t"/>
                <a:pathLst>
                  <a:path extrusionOk="0" fill="none" h="4604" w="3237">
                    <a:moveTo>
                      <a:pt x="1602" y="4604"/>
                    </a:moveTo>
                    <a:cubicBezTo>
                      <a:pt x="1602" y="4604"/>
                      <a:pt x="1" y="1669"/>
                      <a:pt x="3236" y="1"/>
                    </a:cubicBezTo>
                  </a:path>
                </a:pathLst>
              </a:custGeom>
              <a:solidFill>
                <a:schemeClr val="lt1"/>
              </a:solidFill>
              <a:ln cap="rnd" cmpd="sng" w="22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7" name="Google Shape;5977;p36"/>
              <p:cNvSpPr/>
              <p:nvPr/>
            </p:nvSpPr>
            <p:spPr>
              <a:xfrm>
                <a:off x="1691375" y="3016775"/>
                <a:ext cx="55900" cy="107600"/>
              </a:xfrm>
              <a:custGeom>
                <a:rect b="b" l="l" r="r" t="t"/>
                <a:pathLst>
                  <a:path extrusionOk="0" h="4304" w="2236">
                    <a:moveTo>
                      <a:pt x="2236" y="0"/>
                    </a:moveTo>
                    <a:lnTo>
                      <a:pt x="2236" y="0"/>
                    </a:lnTo>
                    <a:cubicBezTo>
                      <a:pt x="568" y="601"/>
                      <a:pt x="1" y="2769"/>
                      <a:pt x="601" y="4303"/>
                    </a:cubicBezTo>
                    <a:cubicBezTo>
                      <a:pt x="568" y="2702"/>
                      <a:pt x="901" y="1034"/>
                      <a:pt x="22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978" name="Google Shape;5978;p36"/>
          <p:cNvGrpSpPr/>
          <p:nvPr/>
        </p:nvGrpSpPr>
        <p:grpSpPr>
          <a:xfrm>
            <a:off x="23" y="-132177"/>
            <a:ext cx="1291188" cy="5429781"/>
            <a:chOff x="1440600" y="197825"/>
            <a:chExt cx="990175" cy="3797050"/>
          </a:xfrm>
        </p:grpSpPr>
        <p:sp>
          <p:nvSpPr>
            <p:cNvPr id="5979" name="Google Shape;5979;p36"/>
            <p:cNvSpPr/>
            <p:nvPr/>
          </p:nvSpPr>
          <p:spPr>
            <a:xfrm>
              <a:off x="1440600" y="197825"/>
              <a:ext cx="990175" cy="1889850"/>
            </a:xfrm>
            <a:custGeom>
              <a:rect b="b" l="l" r="r" t="t"/>
              <a:pathLst>
                <a:path extrusionOk="0" h="75594" w="39607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0" name="Google Shape;5980;p36"/>
            <p:cNvSpPr/>
            <p:nvPr/>
          </p:nvSpPr>
          <p:spPr>
            <a:xfrm>
              <a:off x="1440600" y="2105050"/>
              <a:ext cx="590825" cy="1889825"/>
            </a:xfrm>
            <a:custGeom>
              <a:rect b="b" l="l" r="r" t="t"/>
              <a:pathLst>
                <a:path extrusionOk="0" h="75593" w="23633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1" name="Google Shape;5981;p36"/>
            <p:cNvSpPr/>
            <p:nvPr/>
          </p:nvSpPr>
          <p:spPr>
            <a:xfrm>
              <a:off x="1440600" y="197825"/>
              <a:ext cx="858875" cy="1889850"/>
            </a:xfrm>
            <a:custGeom>
              <a:rect b="b" l="l" r="r" t="t"/>
              <a:pathLst>
                <a:path extrusionOk="0" h="75594" w="34355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2" name="Google Shape;5982;p36"/>
            <p:cNvSpPr/>
            <p:nvPr/>
          </p:nvSpPr>
          <p:spPr>
            <a:xfrm>
              <a:off x="1440600" y="197825"/>
              <a:ext cx="644550" cy="1889850"/>
            </a:xfrm>
            <a:custGeom>
              <a:rect b="b" l="l" r="r" t="t"/>
              <a:pathLst>
                <a:path extrusionOk="0" h="75594" w="25782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3" name="Google Shape;5983;p36"/>
            <p:cNvSpPr/>
            <p:nvPr/>
          </p:nvSpPr>
          <p:spPr>
            <a:xfrm>
              <a:off x="1526125" y="471350"/>
              <a:ext cx="341675" cy="1616325"/>
            </a:xfrm>
            <a:custGeom>
              <a:rect b="b" l="l" r="r" t="t"/>
              <a:pathLst>
                <a:path extrusionOk="0" h="64653" w="13667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4" name="Google Shape;5984;p36"/>
            <p:cNvSpPr/>
            <p:nvPr/>
          </p:nvSpPr>
          <p:spPr>
            <a:xfrm>
              <a:off x="1440600" y="2105050"/>
              <a:ext cx="512750" cy="1889825"/>
            </a:xfrm>
            <a:custGeom>
              <a:rect b="b" l="l" r="r" t="t"/>
              <a:pathLst>
                <a:path extrusionOk="0" h="75593" w="2051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5" name="Google Shape;5985;p36"/>
            <p:cNvSpPr/>
            <p:nvPr/>
          </p:nvSpPr>
          <p:spPr>
            <a:xfrm>
              <a:off x="1440600" y="2105050"/>
              <a:ext cx="384450" cy="1889825"/>
            </a:xfrm>
            <a:custGeom>
              <a:rect b="b" l="l" r="r" t="t"/>
              <a:pathLst>
                <a:path extrusionOk="0" h="75593" w="15378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6" name="Google Shape;5986;p36"/>
            <p:cNvSpPr/>
            <p:nvPr/>
          </p:nvSpPr>
          <p:spPr>
            <a:xfrm>
              <a:off x="1440600" y="2197550"/>
              <a:ext cx="214850" cy="1797325"/>
            </a:xfrm>
            <a:custGeom>
              <a:rect b="b" l="l" r="r" t="t"/>
              <a:pathLst>
                <a:path extrusionOk="0" h="71893" w="8594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7" name="Google Shape;5987;p36"/>
            <p:cNvSpPr/>
            <p:nvPr/>
          </p:nvSpPr>
          <p:spPr>
            <a:xfrm>
              <a:off x="1440600" y="2035925"/>
              <a:ext cx="214850" cy="206400"/>
            </a:xfrm>
            <a:custGeom>
              <a:rect b="b" l="l" r="r" t="t"/>
              <a:pathLst>
                <a:path extrusionOk="0" h="8256" w="8594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88" name="Google Shape;5988;p36"/>
          <p:cNvGrpSpPr/>
          <p:nvPr/>
        </p:nvGrpSpPr>
        <p:grpSpPr>
          <a:xfrm flipH="1">
            <a:off x="7860239" y="-132177"/>
            <a:ext cx="1291188" cy="5429781"/>
            <a:chOff x="1440600" y="197825"/>
            <a:chExt cx="990175" cy="3797050"/>
          </a:xfrm>
        </p:grpSpPr>
        <p:sp>
          <p:nvSpPr>
            <p:cNvPr id="5989" name="Google Shape;5989;p36"/>
            <p:cNvSpPr/>
            <p:nvPr/>
          </p:nvSpPr>
          <p:spPr>
            <a:xfrm>
              <a:off x="1440600" y="197825"/>
              <a:ext cx="990175" cy="1889850"/>
            </a:xfrm>
            <a:custGeom>
              <a:rect b="b" l="l" r="r" t="t"/>
              <a:pathLst>
                <a:path extrusionOk="0" h="75594" w="39607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0" name="Google Shape;5990;p36"/>
            <p:cNvSpPr/>
            <p:nvPr/>
          </p:nvSpPr>
          <p:spPr>
            <a:xfrm>
              <a:off x="1440600" y="2105050"/>
              <a:ext cx="590825" cy="1889825"/>
            </a:xfrm>
            <a:custGeom>
              <a:rect b="b" l="l" r="r" t="t"/>
              <a:pathLst>
                <a:path extrusionOk="0" h="75593" w="23633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1" name="Google Shape;5991;p36"/>
            <p:cNvSpPr/>
            <p:nvPr/>
          </p:nvSpPr>
          <p:spPr>
            <a:xfrm>
              <a:off x="1440600" y="197825"/>
              <a:ext cx="858875" cy="1889850"/>
            </a:xfrm>
            <a:custGeom>
              <a:rect b="b" l="l" r="r" t="t"/>
              <a:pathLst>
                <a:path extrusionOk="0" h="75594" w="34355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2" name="Google Shape;5992;p36"/>
            <p:cNvSpPr/>
            <p:nvPr/>
          </p:nvSpPr>
          <p:spPr>
            <a:xfrm>
              <a:off x="1440600" y="197825"/>
              <a:ext cx="644550" cy="1889850"/>
            </a:xfrm>
            <a:custGeom>
              <a:rect b="b" l="l" r="r" t="t"/>
              <a:pathLst>
                <a:path extrusionOk="0" h="75594" w="25782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3" name="Google Shape;5993;p36"/>
            <p:cNvSpPr/>
            <p:nvPr/>
          </p:nvSpPr>
          <p:spPr>
            <a:xfrm>
              <a:off x="1526125" y="471350"/>
              <a:ext cx="341675" cy="1616325"/>
            </a:xfrm>
            <a:custGeom>
              <a:rect b="b" l="l" r="r" t="t"/>
              <a:pathLst>
                <a:path extrusionOk="0" h="64653" w="13667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4" name="Google Shape;5994;p36"/>
            <p:cNvSpPr/>
            <p:nvPr/>
          </p:nvSpPr>
          <p:spPr>
            <a:xfrm>
              <a:off x="1440600" y="2105050"/>
              <a:ext cx="512750" cy="1889825"/>
            </a:xfrm>
            <a:custGeom>
              <a:rect b="b" l="l" r="r" t="t"/>
              <a:pathLst>
                <a:path extrusionOk="0" h="75593" w="2051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5" name="Google Shape;5995;p36"/>
            <p:cNvSpPr/>
            <p:nvPr/>
          </p:nvSpPr>
          <p:spPr>
            <a:xfrm>
              <a:off x="1440600" y="2105050"/>
              <a:ext cx="384450" cy="1889825"/>
            </a:xfrm>
            <a:custGeom>
              <a:rect b="b" l="l" r="r" t="t"/>
              <a:pathLst>
                <a:path extrusionOk="0" h="75593" w="15378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6" name="Google Shape;5996;p36"/>
            <p:cNvSpPr/>
            <p:nvPr/>
          </p:nvSpPr>
          <p:spPr>
            <a:xfrm>
              <a:off x="1440600" y="2197550"/>
              <a:ext cx="214850" cy="1797325"/>
            </a:xfrm>
            <a:custGeom>
              <a:rect b="b" l="l" r="r" t="t"/>
              <a:pathLst>
                <a:path extrusionOk="0" h="71893" w="8594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7" name="Google Shape;5997;p36"/>
            <p:cNvSpPr/>
            <p:nvPr/>
          </p:nvSpPr>
          <p:spPr>
            <a:xfrm>
              <a:off x="1440600" y="2035925"/>
              <a:ext cx="214850" cy="206400"/>
            </a:xfrm>
            <a:custGeom>
              <a:rect b="b" l="l" r="r" t="t"/>
              <a:pathLst>
                <a:path extrusionOk="0" h="8256" w="8594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98" name="Google Shape;5998;p36"/>
          <p:cNvGrpSpPr/>
          <p:nvPr/>
        </p:nvGrpSpPr>
        <p:grpSpPr>
          <a:xfrm>
            <a:off x="-417858" y="-823150"/>
            <a:ext cx="9978772" cy="1382075"/>
            <a:chOff x="193475" y="-693375"/>
            <a:chExt cx="7221575" cy="1382075"/>
          </a:xfrm>
        </p:grpSpPr>
        <p:sp>
          <p:nvSpPr>
            <p:cNvPr id="5999" name="Google Shape;5999;p36"/>
            <p:cNvSpPr/>
            <p:nvPr/>
          </p:nvSpPr>
          <p:spPr>
            <a:xfrm>
              <a:off x="363575" y="384325"/>
              <a:ext cx="6883875" cy="304375"/>
            </a:xfrm>
            <a:custGeom>
              <a:rect b="b" l="l" r="r" t="t"/>
              <a:pathLst>
                <a:path extrusionOk="0" h="12175" w="275355">
                  <a:moveTo>
                    <a:pt x="0" y="0"/>
                  </a:moveTo>
                  <a:lnTo>
                    <a:pt x="0" y="9390"/>
                  </a:lnTo>
                  <a:lnTo>
                    <a:pt x="0" y="10782"/>
                  </a:lnTo>
                  <a:lnTo>
                    <a:pt x="14522" y="10782"/>
                  </a:lnTo>
                  <a:lnTo>
                    <a:pt x="14522" y="9370"/>
                  </a:lnTo>
                  <a:lnTo>
                    <a:pt x="16869" y="9370"/>
                  </a:lnTo>
                  <a:lnTo>
                    <a:pt x="16869" y="12175"/>
                  </a:lnTo>
                  <a:lnTo>
                    <a:pt x="30913" y="12175"/>
                  </a:lnTo>
                  <a:lnTo>
                    <a:pt x="30913" y="9370"/>
                  </a:lnTo>
                  <a:lnTo>
                    <a:pt x="33261" y="9370"/>
                  </a:lnTo>
                  <a:lnTo>
                    <a:pt x="33261" y="10782"/>
                  </a:lnTo>
                  <a:lnTo>
                    <a:pt x="47782" y="10782"/>
                  </a:lnTo>
                  <a:lnTo>
                    <a:pt x="47782" y="9370"/>
                  </a:lnTo>
                  <a:lnTo>
                    <a:pt x="50110" y="9370"/>
                  </a:lnTo>
                  <a:lnTo>
                    <a:pt x="50110" y="12175"/>
                  </a:lnTo>
                  <a:lnTo>
                    <a:pt x="64632" y="12175"/>
                  </a:lnTo>
                  <a:lnTo>
                    <a:pt x="64632" y="9370"/>
                  </a:lnTo>
                  <a:lnTo>
                    <a:pt x="66979" y="9370"/>
                  </a:lnTo>
                  <a:lnTo>
                    <a:pt x="66979" y="10782"/>
                  </a:lnTo>
                  <a:lnTo>
                    <a:pt x="81023" y="10782"/>
                  </a:lnTo>
                  <a:lnTo>
                    <a:pt x="81023" y="9370"/>
                  </a:lnTo>
                  <a:lnTo>
                    <a:pt x="83370" y="9370"/>
                  </a:lnTo>
                  <a:lnTo>
                    <a:pt x="83370" y="12175"/>
                  </a:lnTo>
                  <a:lnTo>
                    <a:pt x="97892" y="12175"/>
                  </a:lnTo>
                  <a:lnTo>
                    <a:pt x="97892" y="9370"/>
                  </a:lnTo>
                  <a:lnTo>
                    <a:pt x="101174" y="9370"/>
                  </a:lnTo>
                  <a:lnTo>
                    <a:pt x="101174" y="10782"/>
                  </a:lnTo>
                  <a:lnTo>
                    <a:pt x="115656" y="10782"/>
                  </a:lnTo>
                  <a:lnTo>
                    <a:pt x="115656" y="9370"/>
                  </a:lnTo>
                  <a:lnTo>
                    <a:pt x="118481" y="9370"/>
                  </a:lnTo>
                  <a:lnTo>
                    <a:pt x="118481" y="12175"/>
                  </a:lnTo>
                  <a:lnTo>
                    <a:pt x="133460" y="12175"/>
                  </a:lnTo>
                  <a:lnTo>
                    <a:pt x="133460" y="9370"/>
                  </a:lnTo>
                  <a:lnTo>
                    <a:pt x="136285" y="9370"/>
                  </a:lnTo>
                  <a:lnTo>
                    <a:pt x="136285" y="10782"/>
                  </a:lnTo>
                  <a:lnTo>
                    <a:pt x="151722" y="10782"/>
                  </a:lnTo>
                  <a:lnTo>
                    <a:pt x="151722" y="9370"/>
                  </a:lnTo>
                  <a:lnTo>
                    <a:pt x="154527" y="9370"/>
                  </a:lnTo>
                  <a:lnTo>
                    <a:pt x="154527" y="12175"/>
                  </a:lnTo>
                  <a:lnTo>
                    <a:pt x="169048" y="12175"/>
                  </a:lnTo>
                  <a:lnTo>
                    <a:pt x="169048" y="9370"/>
                  </a:lnTo>
                  <a:lnTo>
                    <a:pt x="172331" y="9370"/>
                  </a:lnTo>
                  <a:lnTo>
                    <a:pt x="172331" y="10782"/>
                  </a:lnTo>
                  <a:lnTo>
                    <a:pt x="186852" y="10782"/>
                  </a:lnTo>
                  <a:lnTo>
                    <a:pt x="186852" y="9370"/>
                  </a:lnTo>
                  <a:lnTo>
                    <a:pt x="190115" y="9370"/>
                  </a:lnTo>
                  <a:lnTo>
                    <a:pt x="190115" y="12175"/>
                  </a:lnTo>
                  <a:lnTo>
                    <a:pt x="204636" y="12175"/>
                  </a:lnTo>
                  <a:lnTo>
                    <a:pt x="204636" y="9370"/>
                  </a:lnTo>
                  <a:lnTo>
                    <a:pt x="207441" y="9370"/>
                  </a:lnTo>
                  <a:lnTo>
                    <a:pt x="207441" y="12175"/>
                  </a:lnTo>
                  <a:lnTo>
                    <a:pt x="222440" y="12175"/>
                  </a:lnTo>
                  <a:lnTo>
                    <a:pt x="222440" y="9370"/>
                  </a:lnTo>
                  <a:lnTo>
                    <a:pt x="225722" y="9370"/>
                  </a:lnTo>
                  <a:lnTo>
                    <a:pt x="225722" y="10782"/>
                  </a:lnTo>
                  <a:lnTo>
                    <a:pt x="240224" y="10782"/>
                  </a:lnTo>
                  <a:lnTo>
                    <a:pt x="240224" y="9370"/>
                  </a:lnTo>
                  <a:lnTo>
                    <a:pt x="243507" y="9370"/>
                  </a:lnTo>
                  <a:lnTo>
                    <a:pt x="243507" y="12175"/>
                  </a:lnTo>
                  <a:lnTo>
                    <a:pt x="257551" y="12175"/>
                  </a:lnTo>
                  <a:lnTo>
                    <a:pt x="257551" y="9370"/>
                  </a:lnTo>
                  <a:lnTo>
                    <a:pt x="260833" y="9370"/>
                  </a:lnTo>
                  <a:lnTo>
                    <a:pt x="260833" y="10782"/>
                  </a:lnTo>
                  <a:lnTo>
                    <a:pt x="275355" y="10782"/>
                  </a:lnTo>
                  <a:lnTo>
                    <a:pt x="275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0" name="Google Shape;6000;p36"/>
            <p:cNvSpPr/>
            <p:nvPr/>
          </p:nvSpPr>
          <p:spPr>
            <a:xfrm>
              <a:off x="363575" y="-634175"/>
              <a:ext cx="6695900" cy="1158775"/>
            </a:xfrm>
            <a:custGeom>
              <a:rect b="b" l="l" r="r" t="t"/>
              <a:pathLst>
                <a:path extrusionOk="0" h="46351" w="267836">
                  <a:moveTo>
                    <a:pt x="0" y="0"/>
                  </a:moveTo>
                  <a:lnTo>
                    <a:pt x="0" y="46350"/>
                  </a:lnTo>
                  <a:lnTo>
                    <a:pt x="267835" y="46350"/>
                  </a:lnTo>
                  <a:lnTo>
                    <a:pt x="26783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1" name="Google Shape;6001;p36"/>
            <p:cNvSpPr/>
            <p:nvPr/>
          </p:nvSpPr>
          <p:spPr>
            <a:xfrm>
              <a:off x="363575" y="-634175"/>
              <a:ext cx="363050" cy="1194575"/>
            </a:xfrm>
            <a:custGeom>
              <a:rect b="b" l="l" r="r" t="t"/>
              <a:pathLst>
                <a:path extrusionOk="0" h="47783" w="14522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2" name="Google Shape;6002;p36"/>
            <p:cNvSpPr/>
            <p:nvPr/>
          </p:nvSpPr>
          <p:spPr>
            <a:xfrm>
              <a:off x="434175" y="-634175"/>
              <a:ext cx="210900" cy="1194575"/>
            </a:xfrm>
            <a:custGeom>
              <a:rect b="b" l="l" r="r" t="t"/>
              <a:pathLst>
                <a:path extrusionOk="0" h="47783" w="8436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3" name="Google Shape;6003;p36"/>
            <p:cNvSpPr/>
            <p:nvPr/>
          </p:nvSpPr>
          <p:spPr>
            <a:xfrm>
              <a:off x="785300" y="-634175"/>
              <a:ext cx="351125" cy="1228900"/>
            </a:xfrm>
            <a:custGeom>
              <a:rect b="b" l="l" r="r" t="t"/>
              <a:pathLst>
                <a:path extrusionOk="0" h="49156" w="14045">
                  <a:moveTo>
                    <a:pt x="0" y="0"/>
                  </a:moveTo>
                  <a:lnTo>
                    <a:pt x="0" y="49155"/>
                  </a:lnTo>
                  <a:lnTo>
                    <a:pt x="14044" y="49155"/>
                  </a:lnTo>
                  <a:lnTo>
                    <a:pt x="14044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4" name="Google Shape;6004;p36"/>
            <p:cNvSpPr/>
            <p:nvPr/>
          </p:nvSpPr>
          <p:spPr>
            <a:xfrm>
              <a:off x="867350" y="-634175"/>
              <a:ext cx="187025" cy="1228900"/>
            </a:xfrm>
            <a:custGeom>
              <a:rect b="b" l="l" r="r" t="t"/>
              <a:pathLst>
                <a:path extrusionOk="0" h="49156" w="7481">
                  <a:moveTo>
                    <a:pt x="0" y="0"/>
                  </a:moveTo>
                  <a:lnTo>
                    <a:pt x="0" y="49155"/>
                  </a:lnTo>
                  <a:lnTo>
                    <a:pt x="7480" y="49155"/>
                  </a:lnTo>
                  <a:lnTo>
                    <a:pt x="7480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5" name="Google Shape;6005;p36"/>
            <p:cNvSpPr/>
            <p:nvPr/>
          </p:nvSpPr>
          <p:spPr>
            <a:xfrm>
              <a:off x="119507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6" name="Google Shape;6006;p36"/>
            <p:cNvSpPr/>
            <p:nvPr/>
          </p:nvSpPr>
          <p:spPr>
            <a:xfrm>
              <a:off x="1277150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0" y="0"/>
                  </a:moveTo>
                  <a:lnTo>
                    <a:pt x="0" y="47782"/>
                  </a:lnTo>
                  <a:lnTo>
                    <a:pt x="7957" y="47782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7" name="Google Shape;6007;p36"/>
            <p:cNvSpPr/>
            <p:nvPr/>
          </p:nvSpPr>
          <p:spPr>
            <a:xfrm>
              <a:off x="1616300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3" y="49155"/>
                  </a:lnTo>
                  <a:lnTo>
                    <a:pt x="14523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8" name="Google Shape;6008;p36"/>
            <p:cNvSpPr/>
            <p:nvPr/>
          </p:nvSpPr>
          <p:spPr>
            <a:xfrm>
              <a:off x="1698375" y="-634175"/>
              <a:ext cx="210875" cy="1228900"/>
            </a:xfrm>
            <a:custGeom>
              <a:rect b="b" l="l" r="r" t="t"/>
              <a:pathLst>
                <a:path extrusionOk="0" h="49156" w="8435">
                  <a:moveTo>
                    <a:pt x="0" y="0"/>
                  </a:moveTo>
                  <a:lnTo>
                    <a:pt x="0" y="49155"/>
                  </a:lnTo>
                  <a:lnTo>
                    <a:pt x="8435" y="49155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9" name="Google Shape;6009;p36"/>
            <p:cNvSpPr/>
            <p:nvPr/>
          </p:nvSpPr>
          <p:spPr>
            <a:xfrm>
              <a:off x="2038025" y="-634175"/>
              <a:ext cx="351150" cy="1194575"/>
            </a:xfrm>
            <a:custGeom>
              <a:rect b="b" l="l" r="r" t="t"/>
              <a:pathLst>
                <a:path extrusionOk="0" h="47783" w="14046">
                  <a:moveTo>
                    <a:pt x="1" y="0"/>
                  </a:moveTo>
                  <a:lnTo>
                    <a:pt x="1" y="47782"/>
                  </a:lnTo>
                  <a:lnTo>
                    <a:pt x="14045" y="47782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0" name="Google Shape;6010;p36"/>
            <p:cNvSpPr/>
            <p:nvPr/>
          </p:nvSpPr>
          <p:spPr>
            <a:xfrm>
              <a:off x="2108150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1" name="Google Shape;6011;p36"/>
            <p:cNvSpPr/>
            <p:nvPr/>
          </p:nvSpPr>
          <p:spPr>
            <a:xfrm>
              <a:off x="24478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0" y="0"/>
                  </a:moveTo>
                  <a:lnTo>
                    <a:pt x="0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2" name="Google Shape;6012;p36"/>
            <p:cNvSpPr/>
            <p:nvPr/>
          </p:nvSpPr>
          <p:spPr>
            <a:xfrm>
              <a:off x="2529375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3" name="Google Shape;6013;p36"/>
            <p:cNvSpPr/>
            <p:nvPr/>
          </p:nvSpPr>
          <p:spPr>
            <a:xfrm>
              <a:off x="28929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4" name="Google Shape;6014;p36"/>
            <p:cNvSpPr/>
            <p:nvPr/>
          </p:nvSpPr>
          <p:spPr>
            <a:xfrm>
              <a:off x="2973975" y="-634175"/>
              <a:ext cx="210900" cy="1194575"/>
            </a:xfrm>
            <a:custGeom>
              <a:rect b="b" l="l" r="r" t="t"/>
              <a:pathLst>
                <a:path extrusionOk="0" h="47783" w="8436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5" name="Google Shape;6015;p36"/>
            <p:cNvSpPr/>
            <p:nvPr/>
          </p:nvSpPr>
          <p:spPr>
            <a:xfrm>
              <a:off x="3325600" y="-634175"/>
              <a:ext cx="374500" cy="1228900"/>
            </a:xfrm>
            <a:custGeom>
              <a:rect b="b" l="l" r="r" t="t"/>
              <a:pathLst>
                <a:path extrusionOk="0" h="49156" w="14980">
                  <a:moveTo>
                    <a:pt x="0" y="0"/>
                  </a:moveTo>
                  <a:lnTo>
                    <a:pt x="0" y="49155"/>
                  </a:lnTo>
                  <a:lnTo>
                    <a:pt x="14979" y="49155"/>
                  </a:lnTo>
                  <a:lnTo>
                    <a:pt x="1497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6" name="Google Shape;6016;p36"/>
            <p:cNvSpPr/>
            <p:nvPr/>
          </p:nvSpPr>
          <p:spPr>
            <a:xfrm>
              <a:off x="3407650" y="-634175"/>
              <a:ext cx="210375" cy="1228900"/>
            </a:xfrm>
            <a:custGeom>
              <a:rect b="b" l="l" r="r" t="t"/>
              <a:pathLst>
                <a:path extrusionOk="0" h="49156" w="8415">
                  <a:moveTo>
                    <a:pt x="0" y="0"/>
                  </a:moveTo>
                  <a:lnTo>
                    <a:pt x="0" y="49155"/>
                  </a:lnTo>
                  <a:lnTo>
                    <a:pt x="8415" y="49155"/>
                  </a:lnTo>
                  <a:lnTo>
                    <a:pt x="841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7" name="Google Shape;6017;p36"/>
            <p:cNvSpPr/>
            <p:nvPr/>
          </p:nvSpPr>
          <p:spPr>
            <a:xfrm>
              <a:off x="3770675" y="-634175"/>
              <a:ext cx="385950" cy="1194575"/>
            </a:xfrm>
            <a:custGeom>
              <a:rect b="b" l="l" r="r" t="t"/>
              <a:pathLst>
                <a:path extrusionOk="0" h="47783" w="15438">
                  <a:moveTo>
                    <a:pt x="1" y="0"/>
                  </a:moveTo>
                  <a:lnTo>
                    <a:pt x="1" y="47782"/>
                  </a:lnTo>
                  <a:lnTo>
                    <a:pt x="15438" y="47782"/>
                  </a:lnTo>
                  <a:lnTo>
                    <a:pt x="15438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8" name="Google Shape;6018;p36"/>
            <p:cNvSpPr/>
            <p:nvPr/>
          </p:nvSpPr>
          <p:spPr>
            <a:xfrm>
              <a:off x="3864175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9" name="Google Shape;6019;p36"/>
            <p:cNvSpPr/>
            <p:nvPr/>
          </p:nvSpPr>
          <p:spPr>
            <a:xfrm>
              <a:off x="42267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0" name="Google Shape;6020;p36"/>
            <p:cNvSpPr/>
            <p:nvPr/>
          </p:nvSpPr>
          <p:spPr>
            <a:xfrm>
              <a:off x="4308775" y="-634175"/>
              <a:ext cx="187025" cy="1228900"/>
            </a:xfrm>
            <a:custGeom>
              <a:rect b="b" l="l" r="r" t="t"/>
              <a:pathLst>
                <a:path extrusionOk="0" h="49156" w="7481">
                  <a:moveTo>
                    <a:pt x="1" y="0"/>
                  </a:moveTo>
                  <a:lnTo>
                    <a:pt x="1" y="49155"/>
                  </a:lnTo>
                  <a:lnTo>
                    <a:pt x="7481" y="49155"/>
                  </a:lnTo>
                  <a:lnTo>
                    <a:pt x="748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1" name="Google Shape;6021;p36"/>
            <p:cNvSpPr/>
            <p:nvPr/>
          </p:nvSpPr>
          <p:spPr>
            <a:xfrm>
              <a:off x="46718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2" name="Google Shape;6022;p36"/>
            <p:cNvSpPr/>
            <p:nvPr/>
          </p:nvSpPr>
          <p:spPr>
            <a:xfrm>
              <a:off x="4741950" y="-634175"/>
              <a:ext cx="210875" cy="1194575"/>
            </a:xfrm>
            <a:custGeom>
              <a:rect b="b" l="l" r="r" t="t"/>
              <a:pathLst>
                <a:path extrusionOk="0" h="47783" w="8435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3" name="Google Shape;6023;p36"/>
            <p:cNvSpPr/>
            <p:nvPr/>
          </p:nvSpPr>
          <p:spPr>
            <a:xfrm>
              <a:off x="51164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4" name="Google Shape;6024;p36"/>
            <p:cNvSpPr/>
            <p:nvPr/>
          </p:nvSpPr>
          <p:spPr>
            <a:xfrm>
              <a:off x="5198475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5" name="Google Shape;6025;p36"/>
            <p:cNvSpPr/>
            <p:nvPr/>
          </p:nvSpPr>
          <p:spPr>
            <a:xfrm>
              <a:off x="5549600" y="-634175"/>
              <a:ext cx="375000" cy="1228900"/>
            </a:xfrm>
            <a:custGeom>
              <a:rect b="b" l="l" r="r" t="t"/>
              <a:pathLst>
                <a:path extrusionOk="0" h="49156" w="15000">
                  <a:moveTo>
                    <a:pt x="0" y="0"/>
                  </a:moveTo>
                  <a:lnTo>
                    <a:pt x="0" y="49155"/>
                  </a:lnTo>
                  <a:lnTo>
                    <a:pt x="14999" y="49155"/>
                  </a:lnTo>
                  <a:lnTo>
                    <a:pt x="1499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6" name="Google Shape;6026;p36"/>
            <p:cNvSpPr/>
            <p:nvPr/>
          </p:nvSpPr>
          <p:spPr>
            <a:xfrm>
              <a:off x="5631650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0" y="0"/>
                  </a:moveTo>
                  <a:lnTo>
                    <a:pt x="0" y="49155"/>
                  </a:lnTo>
                  <a:lnTo>
                    <a:pt x="7957" y="49155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7" name="Google Shape;6027;p36"/>
            <p:cNvSpPr/>
            <p:nvPr/>
          </p:nvSpPr>
          <p:spPr>
            <a:xfrm>
              <a:off x="60066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8" name="Google Shape;6028;p36"/>
            <p:cNvSpPr/>
            <p:nvPr/>
          </p:nvSpPr>
          <p:spPr>
            <a:xfrm>
              <a:off x="6076750" y="-634175"/>
              <a:ext cx="210875" cy="1194575"/>
            </a:xfrm>
            <a:custGeom>
              <a:rect b="b" l="l" r="r" t="t"/>
              <a:pathLst>
                <a:path extrusionOk="0" h="47783" w="8435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9" name="Google Shape;6029;p36"/>
            <p:cNvSpPr/>
            <p:nvPr/>
          </p:nvSpPr>
          <p:spPr>
            <a:xfrm>
              <a:off x="6451225" y="-634175"/>
              <a:ext cx="351125" cy="1228900"/>
            </a:xfrm>
            <a:custGeom>
              <a:rect b="b" l="l" r="r" t="t"/>
              <a:pathLst>
                <a:path extrusionOk="0" h="49156" w="14045">
                  <a:moveTo>
                    <a:pt x="1" y="0"/>
                  </a:moveTo>
                  <a:lnTo>
                    <a:pt x="1" y="49155"/>
                  </a:lnTo>
                  <a:lnTo>
                    <a:pt x="14045" y="49155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0" name="Google Shape;6030;p36"/>
            <p:cNvSpPr/>
            <p:nvPr/>
          </p:nvSpPr>
          <p:spPr>
            <a:xfrm>
              <a:off x="6532775" y="-634175"/>
              <a:ext cx="187525" cy="1228900"/>
            </a:xfrm>
            <a:custGeom>
              <a:rect b="b" l="l" r="r" t="t"/>
              <a:pathLst>
                <a:path extrusionOk="0" h="49156" w="7501">
                  <a:moveTo>
                    <a:pt x="1" y="0"/>
                  </a:moveTo>
                  <a:lnTo>
                    <a:pt x="1" y="49155"/>
                  </a:lnTo>
                  <a:lnTo>
                    <a:pt x="7501" y="49155"/>
                  </a:lnTo>
                  <a:lnTo>
                    <a:pt x="750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1" name="Google Shape;6031;p36"/>
            <p:cNvSpPr/>
            <p:nvPr/>
          </p:nvSpPr>
          <p:spPr>
            <a:xfrm>
              <a:off x="6884400" y="-634175"/>
              <a:ext cx="363050" cy="1194575"/>
            </a:xfrm>
            <a:custGeom>
              <a:rect b="b" l="l" r="r" t="t"/>
              <a:pathLst>
                <a:path extrusionOk="0" h="47783" w="14522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2" name="Google Shape;6032;p36"/>
            <p:cNvSpPr/>
            <p:nvPr/>
          </p:nvSpPr>
          <p:spPr>
            <a:xfrm>
              <a:off x="6978375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3" name="Google Shape;6033;p36"/>
            <p:cNvSpPr/>
            <p:nvPr/>
          </p:nvSpPr>
          <p:spPr>
            <a:xfrm>
              <a:off x="211400" y="-634175"/>
              <a:ext cx="7094250" cy="25"/>
            </a:xfrm>
            <a:custGeom>
              <a:rect b="b" l="l" r="r" t="t"/>
              <a:pathLst>
                <a:path extrusionOk="0" fill="none" h="1" w="283770">
                  <a:moveTo>
                    <a:pt x="0" y="0"/>
                  </a:moveTo>
                  <a:lnTo>
                    <a:pt x="283769" y="0"/>
                  </a:lnTo>
                </a:path>
              </a:pathLst>
            </a:custGeom>
            <a:noFill/>
            <a:ln cap="flat" cmpd="sng" w="46750">
              <a:solidFill>
                <a:srgbClr val="FFB726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4" name="Google Shape;6034;p36"/>
            <p:cNvSpPr/>
            <p:nvPr/>
          </p:nvSpPr>
          <p:spPr>
            <a:xfrm>
              <a:off x="7287225" y="-693375"/>
              <a:ext cx="127825" cy="128350"/>
            </a:xfrm>
            <a:custGeom>
              <a:rect b="b" l="l" r="r" t="t"/>
              <a:pathLst>
                <a:path extrusionOk="0" h="5134" w="5113">
                  <a:moveTo>
                    <a:pt x="2566" y="1"/>
                  </a:moveTo>
                  <a:cubicBezTo>
                    <a:pt x="1134" y="1"/>
                    <a:pt x="0" y="1155"/>
                    <a:pt x="0" y="2567"/>
                  </a:cubicBezTo>
                  <a:cubicBezTo>
                    <a:pt x="0" y="3979"/>
                    <a:pt x="1134" y="5133"/>
                    <a:pt x="2566" y="5133"/>
                  </a:cubicBezTo>
                  <a:cubicBezTo>
                    <a:pt x="3979" y="5133"/>
                    <a:pt x="5113" y="3979"/>
                    <a:pt x="5113" y="2567"/>
                  </a:cubicBezTo>
                  <a:cubicBezTo>
                    <a:pt x="5113" y="1155"/>
                    <a:pt x="3979" y="1"/>
                    <a:pt x="2566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5" name="Google Shape;6035;p36"/>
            <p:cNvSpPr/>
            <p:nvPr/>
          </p:nvSpPr>
          <p:spPr>
            <a:xfrm>
              <a:off x="193475" y="-693375"/>
              <a:ext cx="128350" cy="128350"/>
            </a:xfrm>
            <a:custGeom>
              <a:rect b="b" l="l" r="r" t="t"/>
              <a:pathLst>
                <a:path extrusionOk="0" h="5134" w="5134">
                  <a:moveTo>
                    <a:pt x="2567" y="1"/>
                  </a:moveTo>
                  <a:cubicBezTo>
                    <a:pt x="1155" y="1"/>
                    <a:pt x="1" y="1155"/>
                    <a:pt x="1" y="2567"/>
                  </a:cubicBezTo>
                  <a:cubicBezTo>
                    <a:pt x="1" y="3979"/>
                    <a:pt x="1155" y="5133"/>
                    <a:pt x="2567" y="5133"/>
                  </a:cubicBezTo>
                  <a:cubicBezTo>
                    <a:pt x="3979" y="5133"/>
                    <a:pt x="5133" y="3979"/>
                    <a:pt x="5133" y="2567"/>
                  </a:cubicBezTo>
                  <a:cubicBezTo>
                    <a:pt x="5133" y="1155"/>
                    <a:pt x="3979" y="1"/>
                    <a:pt x="2567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8_1_1_1">
    <p:spTree>
      <p:nvGrpSpPr>
        <p:cNvPr id="6036" name="Shape 6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37" name="Google Shape;6037;p37"/>
          <p:cNvGrpSpPr/>
          <p:nvPr/>
        </p:nvGrpSpPr>
        <p:grpSpPr>
          <a:xfrm flipH="1">
            <a:off x="207741" y="347143"/>
            <a:ext cx="8303665" cy="4656807"/>
            <a:chOff x="440375" y="347143"/>
            <a:chExt cx="8303665" cy="4656807"/>
          </a:xfrm>
        </p:grpSpPr>
        <p:sp>
          <p:nvSpPr>
            <p:cNvPr id="6038" name="Google Shape;6038;p37"/>
            <p:cNvSpPr/>
            <p:nvPr/>
          </p:nvSpPr>
          <p:spPr>
            <a:xfrm>
              <a:off x="440375" y="683150"/>
              <a:ext cx="8033600" cy="4320800"/>
            </a:xfrm>
            <a:custGeom>
              <a:rect b="b" l="l" r="r" t="t"/>
              <a:pathLst>
                <a:path extrusionOk="0" h="172832" w="321344">
                  <a:moveTo>
                    <a:pt x="308296" y="0"/>
                  </a:moveTo>
                  <a:lnTo>
                    <a:pt x="0" y="172832"/>
                  </a:lnTo>
                  <a:lnTo>
                    <a:pt x="299572" y="171503"/>
                  </a:lnTo>
                  <a:lnTo>
                    <a:pt x="321344" y="10525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6039" name="Google Shape;6039;p37"/>
            <p:cNvGrpSpPr/>
            <p:nvPr/>
          </p:nvGrpSpPr>
          <p:grpSpPr>
            <a:xfrm>
              <a:off x="8076260" y="347143"/>
              <a:ext cx="667780" cy="667824"/>
              <a:chOff x="8304860" y="-186257"/>
              <a:chExt cx="667780" cy="667824"/>
            </a:xfrm>
          </p:grpSpPr>
          <p:sp>
            <p:nvSpPr>
              <p:cNvPr id="6040" name="Google Shape;6040;p37"/>
              <p:cNvSpPr/>
              <p:nvPr/>
            </p:nvSpPr>
            <p:spPr>
              <a:xfrm rot="2373635">
                <a:off x="8691939" y="-98328"/>
                <a:ext cx="154012" cy="122309"/>
              </a:xfrm>
              <a:custGeom>
                <a:rect b="b" l="l" r="r" t="t"/>
                <a:pathLst>
                  <a:path extrusionOk="0" h="1929" w="2429">
                    <a:moveTo>
                      <a:pt x="250" y="1929"/>
                    </a:moveTo>
                    <a:lnTo>
                      <a:pt x="0" y="464"/>
                    </a:lnTo>
                    <a:cubicBezTo>
                      <a:pt x="0" y="464"/>
                      <a:pt x="1215" y="0"/>
                      <a:pt x="2429" y="464"/>
                    </a:cubicBezTo>
                    <a:lnTo>
                      <a:pt x="2179" y="192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1" name="Google Shape;6041;p37"/>
              <p:cNvSpPr/>
              <p:nvPr/>
            </p:nvSpPr>
            <p:spPr>
              <a:xfrm rot="2373635">
                <a:off x="8393925" y="-72211"/>
                <a:ext cx="505848" cy="410740"/>
              </a:xfrm>
              <a:custGeom>
                <a:rect b="b" l="l" r="r" t="t"/>
                <a:pathLst>
                  <a:path extrusionOk="0" h="6478" w="7978">
                    <a:moveTo>
                      <a:pt x="0" y="834"/>
                    </a:moveTo>
                    <a:lnTo>
                      <a:pt x="476" y="6478"/>
                    </a:lnTo>
                    <a:cubicBezTo>
                      <a:pt x="2703" y="5787"/>
                      <a:pt x="4977" y="5811"/>
                      <a:pt x="7513" y="6478"/>
                    </a:cubicBezTo>
                    <a:lnTo>
                      <a:pt x="7977" y="834"/>
                    </a:lnTo>
                    <a:cubicBezTo>
                      <a:pt x="5703" y="1"/>
                      <a:pt x="2429" y="1"/>
                      <a:pt x="0" y="8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2" name="Google Shape;6042;p37"/>
              <p:cNvSpPr/>
              <p:nvPr/>
            </p:nvSpPr>
            <p:spPr>
              <a:xfrm rot="2373635">
                <a:off x="8289601" y="239826"/>
                <a:ext cx="446184" cy="112545"/>
              </a:xfrm>
              <a:custGeom>
                <a:rect b="b" l="l" r="r" t="t"/>
                <a:pathLst>
                  <a:path extrusionOk="0" h="1775" w="7037">
                    <a:moveTo>
                      <a:pt x="0" y="798"/>
                    </a:moveTo>
                    <a:lnTo>
                      <a:pt x="1048" y="1655"/>
                    </a:lnTo>
                    <a:lnTo>
                      <a:pt x="5692" y="1774"/>
                    </a:lnTo>
                    <a:lnTo>
                      <a:pt x="7037" y="798"/>
                    </a:lnTo>
                    <a:cubicBezTo>
                      <a:pt x="4656" y="84"/>
                      <a:pt x="2513" y="0"/>
                      <a:pt x="0" y="7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3" name="Google Shape;6043;p37"/>
              <p:cNvSpPr/>
              <p:nvPr/>
            </p:nvSpPr>
            <p:spPr>
              <a:xfrm rot="2373635">
                <a:off x="8345212" y="270738"/>
                <a:ext cx="319373" cy="67210"/>
              </a:xfrm>
              <a:custGeom>
                <a:rect b="b" l="l" r="r" t="t"/>
                <a:pathLst>
                  <a:path extrusionOk="0" h="1060" w="5037">
                    <a:moveTo>
                      <a:pt x="5037" y="524"/>
                    </a:moveTo>
                    <a:cubicBezTo>
                      <a:pt x="5037" y="822"/>
                      <a:pt x="3906" y="1060"/>
                      <a:pt x="2525" y="1060"/>
                    </a:cubicBezTo>
                    <a:cubicBezTo>
                      <a:pt x="1132" y="1060"/>
                      <a:pt x="1" y="822"/>
                      <a:pt x="1" y="524"/>
                    </a:cubicBezTo>
                    <a:cubicBezTo>
                      <a:pt x="1" y="238"/>
                      <a:pt x="1132" y="0"/>
                      <a:pt x="2525" y="0"/>
                    </a:cubicBezTo>
                    <a:cubicBezTo>
                      <a:pt x="3906" y="0"/>
                      <a:pt x="5037" y="238"/>
                      <a:pt x="5037" y="5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044" name="Google Shape;6044;p37"/>
          <p:cNvGrpSpPr/>
          <p:nvPr/>
        </p:nvGrpSpPr>
        <p:grpSpPr>
          <a:xfrm>
            <a:off x="645991" y="347143"/>
            <a:ext cx="8303665" cy="4656807"/>
            <a:chOff x="440375" y="347143"/>
            <a:chExt cx="8303665" cy="4656807"/>
          </a:xfrm>
        </p:grpSpPr>
        <p:sp>
          <p:nvSpPr>
            <p:cNvPr id="6045" name="Google Shape;6045;p37"/>
            <p:cNvSpPr/>
            <p:nvPr/>
          </p:nvSpPr>
          <p:spPr>
            <a:xfrm>
              <a:off x="440375" y="683150"/>
              <a:ext cx="8033600" cy="4320800"/>
            </a:xfrm>
            <a:custGeom>
              <a:rect b="b" l="l" r="r" t="t"/>
              <a:pathLst>
                <a:path extrusionOk="0" h="172832" w="321344">
                  <a:moveTo>
                    <a:pt x="308296" y="0"/>
                  </a:moveTo>
                  <a:lnTo>
                    <a:pt x="0" y="172832"/>
                  </a:lnTo>
                  <a:lnTo>
                    <a:pt x="299572" y="171503"/>
                  </a:lnTo>
                  <a:lnTo>
                    <a:pt x="321344" y="10525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6046" name="Google Shape;6046;p37"/>
            <p:cNvGrpSpPr/>
            <p:nvPr/>
          </p:nvGrpSpPr>
          <p:grpSpPr>
            <a:xfrm>
              <a:off x="8076260" y="347143"/>
              <a:ext cx="667780" cy="667824"/>
              <a:chOff x="8304860" y="-186257"/>
              <a:chExt cx="667780" cy="667824"/>
            </a:xfrm>
          </p:grpSpPr>
          <p:sp>
            <p:nvSpPr>
              <p:cNvPr id="6047" name="Google Shape;6047;p37"/>
              <p:cNvSpPr/>
              <p:nvPr/>
            </p:nvSpPr>
            <p:spPr>
              <a:xfrm rot="2373635">
                <a:off x="8691939" y="-98328"/>
                <a:ext cx="154012" cy="122309"/>
              </a:xfrm>
              <a:custGeom>
                <a:rect b="b" l="l" r="r" t="t"/>
                <a:pathLst>
                  <a:path extrusionOk="0" h="1929" w="2429">
                    <a:moveTo>
                      <a:pt x="250" y="1929"/>
                    </a:moveTo>
                    <a:lnTo>
                      <a:pt x="0" y="464"/>
                    </a:lnTo>
                    <a:cubicBezTo>
                      <a:pt x="0" y="464"/>
                      <a:pt x="1215" y="0"/>
                      <a:pt x="2429" y="464"/>
                    </a:cubicBezTo>
                    <a:lnTo>
                      <a:pt x="2179" y="192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8" name="Google Shape;6048;p37"/>
              <p:cNvSpPr/>
              <p:nvPr/>
            </p:nvSpPr>
            <p:spPr>
              <a:xfrm rot="2373635">
                <a:off x="8393925" y="-72211"/>
                <a:ext cx="505848" cy="410740"/>
              </a:xfrm>
              <a:custGeom>
                <a:rect b="b" l="l" r="r" t="t"/>
                <a:pathLst>
                  <a:path extrusionOk="0" h="6478" w="7978">
                    <a:moveTo>
                      <a:pt x="0" y="834"/>
                    </a:moveTo>
                    <a:lnTo>
                      <a:pt x="476" y="6478"/>
                    </a:lnTo>
                    <a:cubicBezTo>
                      <a:pt x="2703" y="5787"/>
                      <a:pt x="4977" y="5811"/>
                      <a:pt x="7513" y="6478"/>
                    </a:cubicBezTo>
                    <a:lnTo>
                      <a:pt x="7977" y="834"/>
                    </a:lnTo>
                    <a:cubicBezTo>
                      <a:pt x="5703" y="1"/>
                      <a:pt x="2429" y="1"/>
                      <a:pt x="0" y="8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9" name="Google Shape;6049;p37"/>
              <p:cNvSpPr/>
              <p:nvPr/>
            </p:nvSpPr>
            <p:spPr>
              <a:xfrm rot="2373635">
                <a:off x="8289601" y="239826"/>
                <a:ext cx="446184" cy="112545"/>
              </a:xfrm>
              <a:custGeom>
                <a:rect b="b" l="l" r="r" t="t"/>
                <a:pathLst>
                  <a:path extrusionOk="0" h="1775" w="7037">
                    <a:moveTo>
                      <a:pt x="0" y="798"/>
                    </a:moveTo>
                    <a:lnTo>
                      <a:pt x="1048" y="1655"/>
                    </a:lnTo>
                    <a:lnTo>
                      <a:pt x="5692" y="1774"/>
                    </a:lnTo>
                    <a:lnTo>
                      <a:pt x="7037" y="798"/>
                    </a:lnTo>
                    <a:cubicBezTo>
                      <a:pt x="4656" y="84"/>
                      <a:pt x="2513" y="0"/>
                      <a:pt x="0" y="7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0" name="Google Shape;6050;p37"/>
              <p:cNvSpPr/>
              <p:nvPr/>
            </p:nvSpPr>
            <p:spPr>
              <a:xfrm rot="2373635">
                <a:off x="8345212" y="270738"/>
                <a:ext cx="319373" cy="67210"/>
              </a:xfrm>
              <a:custGeom>
                <a:rect b="b" l="l" r="r" t="t"/>
                <a:pathLst>
                  <a:path extrusionOk="0" h="1060" w="5037">
                    <a:moveTo>
                      <a:pt x="5037" y="524"/>
                    </a:moveTo>
                    <a:cubicBezTo>
                      <a:pt x="5037" y="822"/>
                      <a:pt x="3906" y="1060"/>
                      <a:pt x="2525" y="1060"/>
                    </a:cubicBezTo>
                    <a:cubicBezTo>
                      <a:pt x="1132" y="1060"/>
                      <a:pt x="1" y="822"/>
                      <a:pt x="1" y="524"/>
                    </a:cubicBezTo>
                    <a:cubicBezTo>
                      <a:pt x="1" y="238"/>
                      <a:pt x="1132" y="0"/>
                      <a:pt x="2525" y="0"/>
                    </a:cubicBezTo>
                    <a:cubicBezTo>
                      <a:pt x="3906" y="0"/>
                      <a:pt x="5037" y="238"/>
                      <a:pt x="5037" y="5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051" name="Google Shape;6051;p37"/>
          <p:cNvSpPr/>
          <p:nvPr/>
        </p:nvSpPr>
        <p:spPr>
          <a:xfrm>
            <a:off x="-7175" y="4400950"/>
            <a:ext cx="9158700" cy="89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52" name="Google Shape;6052;p37"/>
          <p:cNvGrpSpPr/>
          <p:nvPr/>
        </p:nvGrpSpPr>
        <p:grpSpPr>
          <a:xfrm flipH="1">
            <a:off x="8748255" y="351525"/>
            <a:ext cx="395408" cy="4589441"/>
            <a:chOff x="-36750" y="-31225"/>
            <a:chExt cx="441205" cy="5174700"/>
          </a:xfrm>
        </p:grpSpPr>
        <p:sp>
          <p:nvSpPr>
            <p:cNvPr id="6053" name="Google Shape;6053;p37"/>
            <p:cNvSpPr/>
            <p:nvPr/>
          </p:nvSpPr>
          <p:spPr>
            <a:xfrm>
              <a:off x="-30545" y="-31225"/>
              <a:ext cx="435000" cy="5174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4" name="Google Shape;6054;p37"/>
            <p:cNvSpPr/>
            <p:nvPr/>
          </p:nvSpPr>
          <p:spPr>
            <a:xfrm>
              <a:off x="-30545" y="-31225"/>
              <a:ext cx="291600" cy="5174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5" name="Google Shape;6055;p37"/>
            <p:cNvSpPr/>
            <p:nvPr/>
          </p:nvSpPr>
          <p:spPr>
            <a:xfrm>
              <a:off x="-36750" y="-31225"/>
              <a:ext cx="167700" cy="5174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56" name="Google Shape;6056;p37"/>
          <p:cNvGrpSpPr/>
          <p:nvPr/>
        </p:nvGrpSpPr>
        <p:grpSpPr>
          <a:xfrm>
            <a:off x="-870" y="444775"/>
            <a:ext cx="395408" cy="4589441"/>
            <a:chOff x="-36750" y="-31225"/>
            <a:chExt cx="441205" cy="5174700"/>
          </a:xfrm>
        </p:grpSpPr>
        <p:sp>
          <p:nvSpPr>
            <p:cNvPr id="6057" name="Google Shape;6057;p37"/>
            <p:cNvSpPr/>
            <p:nvPr/>
          </p:nvSpPr>
          <p:spPr>
            <a:xfrm>
              <a:off x="-30545" y="-31225"/>
              <a:ext cx="435000" cy="5174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8" name="Google Shape;6058;p37"/>
            <p:cNvSpPr/>
            <p:nvPr/>
          </p:nvSpPr>
          <p:spPr>
            <a:xfrm>
              <a:off x="-30545" y="-31225"/>
              <a:ext cx="291600" cy="5174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9" name="Google Shape;6059;p37"/>
            <p:cNvSpPr/>
            <p:nvPr/>
          </p:nvSpPr>
          <p:spPr>
            <a:xfrm>
              <a:off x="-36750" y="-31225"/>
              <a:ext cx="167700" cy="5174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60" name="Google Shape;6060;p37"/>
          <p:cNvGrpSpPr/>
          <p:nvPr/>
        </p:nvGrpSpPr>
        <p:grpSpPr>
          <a:xfrm>
            <a:off x="-417858" y="-823150"/>
            <a:ext cx="9978772" cy="1382075"/>
            <a:chOff x="193475" y="-693375"/>
            <a:chExt cx="7221575" cy="1382075"/>
          </a:xfrm>
        </p:grpSpPr>
        <p:sp>
          <p:nvSpPr>
            <p:cNvPr id="6061" name="Google Shape;6061;p37"/>
            <p:cNvSpPr/>
            <p:nvPr/>
          </p:nvSpPr>
          <p:spPr>
            <a:xfrm>
              <a:off x="363575" y="384325"/>
              <a:ext cx="6883875" cy="304375"/>
            </a:xfrm>
            <a:custGeom>
              <a:rect b="b" l="l" r="r" t="t"/>
              <a:pathLst>
                <a:path extrusionOk="0" h="12175" w="275355">
                  <a:moveTo>
                    <a:pt x="0" y="0"/>
                  </a:moveTo>
                  <a:lnTo>
                    <a:pt x="0" y="9390"/>
                  </a:lnTo>
                  <a:lnTo>
                    <a:pt x="0" y="10782"/>
                  </a:lnTo>
                  <a:lnTo>
                    <a:pt x="14522" y="10782"/>
                  </a:lnTo>
                  <a:lnTo>
                    <a:pt x="14522" y="9370"/>
                  </a:lnTo>
                  <a:lnTo>
                    <a:pt x="16869" y="9370"/>
                  </a:lnTo>
                  <a:lnTo>
                    <a:pt x="16869" y="12175"/>
                  </a:lnTo>
                  <a:lnTo>
                    <a:pt x="30913" y="12175"/>
                  </a:lnTo>
                  <a:lnTo>
                    <a:pt x="30913" y="9370"/>
                  </a:lnTo>
                  <a:lnTo>
                    <a:pt x="33261" y="9370"/>
                  </a:lnTo>
                  <a:lnTo>
                    <a:pt x="33261" y="10782"/>
                  </a:lnTo>
                  <a:lnTo>
                    <a:pt x="47782" y="10782"/>
                  </a:lnTo>
                  <a:lnTo>
                    <a:pt x="47782" y="9370"/>
                  </a:lnTo>
                  <a:lnTo>
                    <a:pt x="50110" y="9370"/>
                  </a:lnTo>
                  <a:lnTo>
                    <a:pt x="50110" y="12175"/>
                  </a:lnTo>
                  <a:lnTo>
                    <a:pt x="64632" y="12175"/>
                  </a:lnTo>
                  <a:lnTo>
                    <a:pt x="64632" y="9370"/>
                  </a:lnTo>
                  <a:lnTo>
                    <a:pt x="66979" y="9370"/>
                  </a:lnTo>
                  <a:lnTo>
                    <a:pt x="66979" y="10782"/>
                  </a:lnTo>
                  <a:lnTo>
                    <a:pt x="81023" y="10782"/>
                  </a:lnTo>
                  <a:lnTo>
                    <a:pt x="81023" y="9370"/>
                  </a:lnTo>
                  <a:lnTo>
                    <a:pt x="83370" y="9370"/>
                  </a:lnTo>
                  <a:lnTo>
                    <a:pt x="83370" y="12175"/>
                  </a:lnTo>
                  <a:lnTo>
                    <a:pt x="97892" y="12175"/>
                  </a:lnTo>
                  <a:lnTo>
                    <a:pt x="97892" y="9370"/>
                  </a:lnTo>
                  <a:lnTo>
                    <a:pt x="101174" y="9370"/>
                  </a:lnTo>
                  <a:lnTo>
                    <a:pt x="101174" y="10782"/>
                  </a:lnTo>
                  <a:lnTo>
                    <a:pt x="115656" y="10782"/>
                  </a:lnTo>
                  <a:lnTo>
                    <a:pt x="115656" y="9370"/>
                  </a:lnTo>
                  <a:lnTo>
                    <a:pt x="118481" y="9370"/>
                  </a:lnTo>
                  <a:lnTo>
                    <a:pt x="118481" y="12175"/>
                  </a:lnTo>
                  <a:lnTo>
                    <a:pt x="133460" y="12175"/>
                  </a:lnTo>
                  <a:lnTo>
                    <a:pt x="133460" y="9370"/>
                  </a:lnTo>
                  <a:lnTo>
                    <a:pt x="136285" y="9370"/>
                  </a:lnTo>
                  <a:lnTo>
                    <a:pt x="136285" y="10782"/>
                  </a:lnTo>
                  <a:lnTo>
                    <a:pt x="151722" y="10782"/>
                  </a:lnTo>
                  <a:lnTo>
                    <a:pt x="151722" y="9370"/>
                  </a:lnTo>
                  <a:lnTo>
                    <a:pt x="154527" y="9370"/>
                  </a:lnTo>
                  <a:lnTo>
                    <a:pt x="154527" y="12175"/>
                  </a:lnTo>
                  <a:lnTo>
                    <a:pt x="169048" y="12175"/>
                  </a:lnTo>
                  <a:lnTo>
                    <a:pt x="169048" y="9370"/>
                  </a:lnTo>
                  <a:lnTo>
                    <a:pt x="172331" y="9370"/>
                  </a:lnTo>
                  <a:lnTo>
                    <a:pt x="172331" y="10782"/>
                  </a:lnTo>
                  <a:lnTo>
                    <a:pt x="186852" y="10782"/>
                  </a:lnTo>
                  <a:lnTo>
                    <a:pt x="186852" y="9370"/>
                  </a:lnTo>
                  <a:lnTo>
                    <a:pt x="190115" y="9370"/>
                  </a:lnTo>
                  <a:lnTo>
                    <a:pt x="190115" y="12175"/>
                  </a:lnTo>
                  <a:lnTo>
                    <a:pt x="204636" y="12175"/>
                  </a:lnTo>
                  <a:lnTo>
                    <a:pt x="204636" y="9370"/>
                  </a:lnTo>
                  <a:lnTo>
                    <a:pt x="207441" y="9370"/>
                  </a:lnTo>
                  <a:lnTo>
                    <a:pt x="207441" y="12175"/>
                  </a:lnTo>
                  <a:lnTo>
                    <a:pt x="222440" y="12175"/>
                  </a:lnTo>
                  <a:lnTo>
                    <a:pt x="222440" y="9370"/>
                  </a:lnTo>
                  <a:lnTo>
                    <a:pt x="225722" y="9370"/>
                  </a:lnTo>
                  <a:lnTo>
                    <a:pt x="225722" y="10782"/>
                  </a:lnTo>
                  <a:lnTo>
                    <a:pt x="240224" y="10782"/>
                  </a:lnTo>
                  <a:lnTo>
                    <a:pt x="240224" y="9370"/>
                  </a:lnTo>
                  <a:lnTo>
                    <a:pt x="243507" y="9370"/>
                  </a:lnTo>
                  <a:lnTo>
                    <a:pt x="243507" y="12175"/>
                  </a:lnTo>
                  <a:lnTo>
                    <a:pt x="257551" y="12175"/>
                  </a:lnTo>
                  <a:lnTo>
                    <a:pt x="257551" y="9370"/>
                  </a:lnTo>
                  <a:lnTo>
                    <a:pt x="260833" y="9370"/>
                  </a:lnTo>
                  <a:lnTo>
                    <a:pt x="260833" y="10782"/>
                  </a:lnTo>
                  <a:lnTo>
                    <a:pt x="275355" y="10782"/>
                  </a:lnTo>
                  <a:lnTo>
                    <a:pt x="275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2" name="Google Shape;6062;p37"/>
            <p:cNvSpPr/>
            <p:nvPr/>
          </p:nvSpPr>
          <p:spPr>
            <a:xfrm>
              <a:off x="363575" y="-634175"/>
              <a:ext cx="6695900" cy="1158775"/>
            </a:xfrm>
            <a:custGeom>
              <a:rect b="b" l="l" r="r" t="t"/>
              <a:pathLst>
                <a:path extrusionOk="0" h="46351" w="267836">
                  <a:moveTo>
                    <a:pt x="0" y="0"/>
                  </a:moveTo>
                  <a:lnTo>
                    <a:pt x="0" y="46350"/>
                  </a:lnTo>
                  <a:lnTo>
                    <a:pt x="267835" y="46350"/>
                  </a:lnTo>
                  <a:lnTo>
                    <a:pt x="26783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3" name="Google Shape;6063;p37"/>
            <p:cNvSpPr/>
            <p:nvPr/>
          </p:nvSpPr>
          <p:spPr>
            <a:xfrm>
              <a:off x="363575" y="-634175"/>
              <a:ext cx="363050" cy="1194575"/>
            </a:xfrm>
            <a:custGeom>
              <a:rect b="b" l="l" r="r" t="t"/>
              <a:pathLst>
                <a:path extrusionOk="0" h="47783" w="14522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4" name="Google Shape;6064;p37"/>
            <p:cNvSpPr/>
            <p:nvPr/>
          </p:nvSpPr>
          <p:spPr>
            <a:xfrm>
              <a:off x="434175" y="-634175"/>
              <a:ext cx="210900" cy="1194575"/>
            </a:xfrm>
            <a:custGeom>
              <a:rect b="b" l="l" r="r" t="t"/>
              <a:pathLst>
                <a:path extrusionOk="0" h="47783" w="8436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5" name="Google Shape;6065;p37"/>
            <p:cNvSpPr/>
            <p:nvPr/>
          </p:nvSpPr>
          <p:spPr>
            <a:xfrm>
              <a:off x="785300" y="-634175"/>
              <a:ext cx="351125" cy="1228900"/>
            </a:xfrm>
            <a:custGeom>
              <a:rect b="b" l="l" r="r" t="t"/>
              <a:pathLst>
                <a:path extrusionOk="0" h="49156" w="14045">
                  <a:moveTo>
                    <a:pt x="0" y="0"/>
                  </a:moveTo>
                  <a:lnTo>
                    <a:pt x="0" y="49155"/>
                  </a:lnTo>
                  <a:lnTo>
                    <a:pt x="14044" y="49155"/>
                  </a:lnTo>
                  <a:lnTo>
                    <a:pt x="14044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6" name="Google Shape;6066;p37"/>
            <p:cNvSpPr/>
            <p:nvPr/>
          </p:nvSpPr>
          <p:spPr>
            <a:xfrm>
              <a:off x="867350" y="-634175"/>
              <a:ext cx="187025" cy="1228900"/>
            </a:xfrm>
            <a:custGeom>
              <a:rect b="b" l="l" r="r" t="t"/>
              <a:pathLst>
                <a:path extrusionOk="0" h="49156" w="7481">
                  <a:moveTo>
                    <a:pt x="0" y="0"/>
                  </a:moveTo>
                  <a:lnTo>
                    <a:pt x="0" y="49155"/>
                  </a:lnTo>
                  <a:lnTo>
                    <a:pt x="7480" y="49155"/>
                  </a:lnTo>
                  <a:lnTo>
                    <a:pt x="7480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7" name="Google Shape;6067;p37"/>
            <p:cNvSpPr/>
            <p:nvPr/>
          </p:nvSpPr>
          <p:spPr>
            <a:xfrm>
              <a:off x="119507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8" name="Google Shape;6068;p37"/>
            <p:cNvSpPr/>
            <p:nvPr/>
          </p:nvSpPr>
          <p:spPr>
            <a:xfrm>
              <a:off x="1277150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0" y="0"/>
                  </a:moveTo>
                  <a:lnTo>
                    <a:pt x="0" y="47782"/>
                  </a:lnTo>
                  <a:lnTo>
                    <a:pt x="7957" y="47782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9" name="Google Shape;6069;p37"/>
            <p:cNvSpPr/>
            <p:nvPr/>
          </p:nvSpPr>
          <p:spPr>
            <a:xfrm>
              <a:off x="1616300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3" y="49155"/>
                  </a:lnTo>
                  <a:lnTo>
                    <a:pt x="14523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0" name="Google Shape;6070;p37"/>
            <p:cNvSpPr/>
            <p:nvPr/>
          </p:nvSpPr>
          <p:spPr>
            <a:xfrm>
              <a:off x="1698375" y="-634175"/>
              <a:ext cx="210875" cy="1228900"/>
            </a:xfrm>
            <a:custGeom>
              <a:rect b="b" l="l" r="r" t="t"/>
              <a:pathLst>
                <a:path extrusionOk="0" h="49156" w="8435">
                  <a:moveTo>
                    <a:pt x="0" y="0"/>
                  </a:moveTo>
                  <a:lnTo>
                    <a:pt x="0" y="49155"/>
                  </a:lnTo>
                  <a:lnTo>
                    <a:pt x="8435" y="49155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1" name="Google Shape;6071;p37"/>
            <p:cNvSpPr/>
            <p:nvPr/>
          </p:nvSpPr>
          <p:spPr>
            <a:xfrm>
              <a:off x="2038025" y="-634175"/>
              <a:ext cx="351150" cy="1194575"/>
            </a:xfrm>
            <a:custGeom>
              <a:rect b="b" l="l" r="r" t="t"/>
              <a:pathLst>
                <a:path extrusionOk="0" h="47783" w="14046">
                  <a:moveTo>
                    <a:pt x="1" y="0"/>
                  </a:moveTo>
                  <a:lnTo>
                    <a:pt x="1" y="47782"/>
                  </a:lnTo>
                  <a:lnTo>
                    <a:pt x="14045" y="47782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2" name="Google Shape;6072;p37"/>
            <p:cNvSpPr/>
            <p:nvPr/>
          </p:nvSpPr>
          <p:spPr>
            <a:xfrm>
              <a:off x="2108150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3" name="Google Shape;6073;p37"/>
            <p:cNvSpPr/>
            <p:nvPr/>
          </p:nvSpPr>
          <p:spPr>
            <a:xfrm>
              <a:off x="24478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0" y="0"/>
                  </a:moveTo>
                  <a:lnTo>
                    <a:pt x="0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4" name="Google Shape;6074;p37"/>
            <p:cNvSpPr/>
            <p:nvPr/>
          </p:nvSpPr>
          <p:spPr>
            <a:xfrm>
              <a:off x="2529375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5" name="Google Shape;6075;p37"/>
            <p:cNvSpPr/>
            <p:nvPr/>
          </p:nvSpPr>
          <p:spPr>
            <a:xfrm>
              <a:off x="28929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6" name="Google Shape;6076;p37"/>
            <p:cNvSpPr/>
            <p:nvPr/>
          </p:nvSpPr>
          <p:spPr>
            <a:xfrm>
              <a:off x="2973975" y="-634175"/>
              <a:ext cx="210900" cy="1194575"/>
            </a:xfrm>
            <a:custGeom>
              <a:rect b="b" l="l" r="r" t="t"/>
              <a:pathLst>
                <a:path extrusionOk="0" h="47783" w="8436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7" name="Google Shape;6077;p37"/>
            <p:cNvSpPr/>
            <p:nvPr/>
          </p:nvSpPr>
          <p:spPr>
            <a:xfrm>
              <a:off x="3325600" y="-634175"/>
              <a:ext cx="374500" cy="1228900"/>
            </a:xfrm>
            <a:custGeom>
              <a:rect b="b" l="l" r="r" t="t"/>
              <a:pathLst>
                <a:path extrusionOk="0" h="49156" w="14980">
                  <a:moveTo>
                    <a:pt x="0" y="0"/>
                  </a:moveTo>
                  <a:lnTo>
                    <a:pt x="0" y="49155"/>
                  </a:lnTo>
                  <a:lnTo>
                    <a:pt x="14979" y="49155"/>
                  </a:lnTo>
                  <a:lnTo>
                    <a:pt x="1497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8" name="Google Shape;6078;p37"/>
            <p:cNvSpPr/>
            <p:nvPr/>
          </p:nvSpPr>
          <p:spPr>
            <a:xfrm>
              <a:off x="3407650" y="-634175"/>
              <a:ext cx="210375" cy="1228900"/>
            </a:xfrm>
            <a:custGeom>
              <a:rect b="b" l="l" r="r" t="t"/>
              <a:pathLst>
                <a:path extrusionOk="0" h="49156" w="8415">
                  <a:moveTo>
                    <a:pt x="0" y="0"/>
                  </a:moveTo>
                  <a:lnTo>
                    <a:pt x="0" y="49155"/>
                  </a:lnTo>
                  <a:lnTo>
                    <a:pt x="8415" y="49155"/>
                  </a:lnTo>
                  <a:lnTo>
                    <a:pt x="841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9" name="Google Shape;6079;p37"/>
            <p:cNvSpPr/>
            <p:nvPr/>
          </p:nvSpPr>
          <p:spPr>
            <a:xfrm>
              <a:off x="3770675" y="-634175"/>
              <a:ext cx="385950" cy="1194575"/>
            </a:xfrm>
            <a:custGeom>
              <a:rect b="b" l="l" r="r" t="t"/>
              <a:pathLst>
                <a:path extrusionOk="0" h="47783" w="15438">
                  <a:moveTo>
                    <a:pt x="1" y="0"/>
                  </a:moveTo>
                  <a:lnTo>
                    <a:pt x="1" y="47782"/>
                  </a:lnTo>
                  <a:lnTo>
                    <a:pt x="15438" y="47782"/>
                  </a:lnTo>
                  <a:lnTo>
                    <a:pt x="15438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0" name="Google Shape;6080;p37"/>
            <p:cNvSpPr/>
            <p:nvPr/>
          </p:nvSpPr>
          <p:spPr>
            <a:xfrm>
              <a:off x="3864175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1" name="Google Shape;6081;p37"/>
            <p:cNvSpPr/>
            <p:nvPr/>
          </p:nvSpPr>
          <p:spPr>
            <a:xfrm>
              <a:off x="42267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2" name="Google Shape;6082;p37"/>
            <p:cNvSpPr/>
            <p:nvPr/>
          </p:nvSpPr>
          <p:spPr>
            <a:xfrm>
              <a:off x="4308775" y="-634175"/>
              <a:ext cx="187025" cy="1228900"/>
            </a:xfrm>
            <a:custGeom>
              <a:rect b="b" l="l" r="r" t="t"/>
              <a:pathLst>
                <a:path extrusionOk="0" h="49156" w="7481">
                  <a:moveTo>
                    <a:pt x="1" y="0"/>
                  </a:moveTo>
                  <a:lnTo>
                    <a:pt x="1" y="49155"/>
                  </a:lnTo>
                  <a:lnTo>
                    <a:pt x="7481" y="49155"/>
                  </a:lnTo>
                  <a:lnTo>
                    <a:pt x="748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3" name="Google Shape;6083;p37"/>
            <p:cNvSpPr/>
            <p:nvPr/>
          </p:nvSpPr>
          <p:spPr>
            <a:xfrm>
              <a:off x="46718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4" name="Google Shape;6084;p37"/>
            <p:cNvSpPr/>
            <p:nvPr/>
          </p:nvSpPr>
          <p:spPr>
            <a:xfrm>
              <a:off x="4741950" y="-634175"/>
              <a:ext cx="210875" cy="1194575"/>
            </a:xfrm>
            <a:custGeom>
              <a:rect b="b" l="l" r="r" t="t"/>
              <a:pathLst>
                <a:path extrusionOk="0" h="47783" w="8435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5" name="Google Shape;6085;p37"/>
            <p:cNvSpPr/>
            <p:nvPr/>
          </p:nvSpPr>
          <p:spPr>
            <a:xfrm>
              <a:off x="51164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6" name="Google Shape;6086;p37"/>
            <p:cNvSpPr/>
            <p:nvPr/>
          </p:nvSpPr>
          <p:spPr>
            <a:xfrm>
              <a:off x="5198475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7" name="Google Shape;6087;p37"/>
            <p:cNvSpPr/>
            <p:nvPr/>
          </p:nvSpPr>
          <p:spPr>
            <a:xfrm>
              <a:off x="5549600" y="-634175"/>
              <a:ext cx="375000" cy="1228900"/>
            </a:xfrm>
            <a:custGeom>
              <a:rect b="b" l="l" r="r" t="t"/>
              <a:pathLst>
                <a:path extrusionOk="0" h="49156" w="15000">
                  <a:moveTo>
                    <a:pt x="0" y="0"/>
                  </a:moveTo>
                  <a:lnTo>
                    <a:pt x="0" y="49155"/>
                  </a:lnTo>
                  <a:lnTo>
                    <a:pt x="14999" y="49155"/>
                  </a:lnTo>
                  <a:lnTo>
                    <a:pt x="1499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8" name="Google Shape;6088;p37"/>
            <p:cNvSpPr/>
            <p:nvPr/>
          </p:nvSpPr>
          <p:spPr>
            <a:xfrm>
              <a:off x="5631650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0" y="0"/>
                  </a:moveTo>
                  <a:lnTo>
                    <a:pt x="0" y="49155"/>
                  </a:lnTo>
                  <a:lnTo>
                    <a:pt x="7957" y="49155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9" name="Google Shape;6089;p37"/>
            <p:cNvSpPr/>
            <p:nvPr/>
          </p:nvSpPr>
          <p:spPr>
            <a:xfrm>
              <a:off x="60066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0" name="Google Shape;6090;p37"/>
            <p:cNvSpPr/>
            <p:nvPr/>
          </p:nvSpPr>
          <p:spPr>
            <a:xfrm>
              <a:off x="6076750" y="-634175"/>
              <a:ext cx="210875" cy="1194575"/>
            </a:xfrm>
            <a:custGeom>
              <a:rect b="b" l="l" r="r" t="t"/>
              <a:pathLst>
                <a:path extrusionOk="0" h="47783" w="8435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1" name="Google Shape;6091;p37"/>
            <p:cNvSpPr/>
            <p:nvPr/>
          </p:nvSpPr>
          <p:spPr>
            <a:xfrm>
              <a:off x="6451225" y="-634175"/>
              <a:ext cx="351125" cy="1228900"/>
            </a:xfrm>
            <a:custGeom>
              <a:rect b="b" l="l" r="r" t="t"/>
              <a:pathLst>
                <a:path extrusionOk="0" h="49156" w="14045">
                  <a:moveTo>
                    <a:pt x="1" y="0"/>
                  </a:moveTo>
                  <a:lnTo>
                    <a:pt x="1" y="49155"/>
                  </a:lnTo>
                  <a:lnTo>
                    <a:pt x="14045" y="49155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2" name="Google Shape;6092;p37"/>
            <p:cNvSpPr/>
            <p:nvPr/>
          </p:nvSpPr>
          <p:spPr>
            <a:xfrm>
              <a:off x="6532775" y="-634175"/>
              <a:ext cx="187525" cy="1228900"/>
            </a:xfrm>
            <a:custGeom>
              <a:rect b="b" l="l" r="r" t="t"/>
              <a:pathLst>
                <a:path extrusionOk="0" h="49156" w="7501">
                  <a:moveTo>
                    <a:pt x="1" y="0"/>
                  </a:moveTo>
                  <a:lnTo>
                    <a:pt x="1" y="49155"/>
                  </a:lnTo>
                  <a:lnTo>
                    <a:pt x="7501" y="49155"/>
                  </a:lnTo>
                  <a:lnTo>
                    <a:pt x="750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3" name="Google Shape;6093;p37"/>
            <p:cNvSpPr/>
            <p:nvPr/>
          </p:nvSpPr>
          <p:spPr>
            <a:xfrm>
              <a:off x="6884400" y="-634175"/>
              <a:ext cx="363050" cy="1194575"/>
            </a:xfrm>
            <a:custGeom>
              <a:rect b="b" l="l" r="r" t="t"/>
              <a:pathLst>
                <a:path extrusionOk="0" h="47783" w="14522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4" name="Google Shape;6094;p37"/>
            <p:cNvSpPr/>
            <p:nvPr/>
          </p:nvSpPr>
          <p:spPr>
            <a:xfrm>
              <a:off x="6978375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5" name="Google Shape;6095;p37"/>
            <p:cNvSpPr/>
            <p:nvPr/>
          </p:nvSpPr>
          <p:spPr>
            <a:xfrm>
              <a:off x="211400" y="-634175"/>
              <a:ext cx="7094250" cy="25"/>
            </a:xfrm>
            <a:custGeom>
              <a:rect b="b" l="l" r="r" t="t"/>
              <a:pathLst>
                <a:path extrusionOk="0" fill="none" h="1" w="283770">
                  <a:moveTo>
                    <a:pt x="0" y="0"/>
                  </a:moveTo>
                  <a:lnTo>
                    <a:pt x="283769" y="0"/>
                  </a:lnTo>
                </a:path>
              </a:pathLst>
            </a:custGeom>
            <a:noFill/>
            <a:ln cap="flat" cmpd="sng" w="46750">
              <a:solidFill>
                <a:srgbClr val="FFB726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6" name="Google Shape;6096;p37"/>
            <p:cNvSpPr/>
            <p:nvPr/>
          </p:nvSpPr>
          <p:spPr>
            <a:xfrm>
              <a:off x="7287225" y="-693375"/>
              <a:ext cx="127825" cy="128350"/>
            </a:xfrm>
            <a:custGeom>
              <a:rect b="b" l="l" r="r" t="t"/>
              <a:pathLst>
                <a:path extrusionOk="0" h="5134" w="5113">
                  <a:moveTo>
                    <a:pt x="2566" y="1"/>
                  </a:moveTo>
                  <a:cubicBezTo>
                    <a:pt x="1134" y="1"/>
                    <a:pt x="0" y="1155"/>
                    <a:pt x="0" y="2567"/>
                  </a:cubicBezTo>
                  <a:cubicBezTo>
                    <a:pt x="0" y="3979"/>
                    <a:pt x="1134" y="5133"/>
                    <a:pt x="2566" y="5133"/>
                  </a:cubicBezTo>
                  <a:cubicBezTo>
                    <a:pt x="3979" y="5133"/>
                    <a:pt x="5113" y="3979"/>
                    <a:pt x="5113" y="2567"/>
                  </a:cubicBezTo>
                  <a:cubicBezTo>
                    <a:pt x="5113" y="1155"/>
                    <a:pt x="3979" y="1"/>
                    <a:pt x="2566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7" name="Google Shape;6097;p37"/>
            <p:cNvSpPr/>
            <p:nvPr/>
          </p:nvSpPr>
          <p:spPr>
            <a:xfrm>
              <a:off x="193475" y="-693375"/>
              <a:ext cx="128350" cy="128350"/>
            </a:xfrm>
            <a:custGeom>
              <a:rect b="b" l="l" r="r" t="t"/>
              <a:pathLst>
                <a:path extrusionOk="0" h="5134" w="5134">
                  <a:moveTo>
                    <a:pt x="2567" y="1"/>
                  </a:moveTo>
                  <a:cubicBezTo>
                    <a:pt x="1155" y="1"/>
                    <a:pt x="1" y="1155"/>
                    <a:pt x="1" y="2567"/>
                  </a:cubicBezTo>
                  <a:cubicBezTo>
                    <a:pt x="1" y="3979"/>
                    <a:pt x="1155" y="5133"/>
                    <a:pt x="2567" y="5133"/>
                  </a:cubicBezTo>
                  <a:cubicBezTo>
                    <a:pt x="3979" y="5133"/>
                    <a:pt x="5133" y="3979"/>
                    <a:pt x="5133" y="2567"/>
                  </a:cubicBezTo>
                  <a:cubicBezTo>
                    <a:pt x="5133" y="1155"/>
                    <a:pt x="3979" y="1"/>
                    <a:pt x="2567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98" name="Google Shape;6098;p37"/>
          <p:cNvGrpSpPr/>
          <p:nvPr/>
        </p:nvGrpSpPr>
        <p:grpSpPr>
          <a:xfrm>
            <a:off x="-20" y="4613271"/>
            <a:ext cx="9143683" cy="1629094"/>
            <a:chOff x="429225" y="4417075"/>
            <a:chExt cx="6749600" cy="1202550"/>
          </a:xfrm>
        </p:grpSpPr>
        <p:sp>
          <p:nvSpPr>
            <p:cNvPr id="6099" name="Google Shape;6099;p37"/>
            <p:cNvSpPr/>
            <p:nvPr/>
          </p:nvSpPr>
          <p:spPr>
            <a:xfrm>
              <a:off x="1901275" y="5022325"/>
              <a:ext cx="3806000" cy="502300"/>
            </a:xfrm>
            <a:custGeom>
              <a:rect b="b" l="l" r="r" t="t"/>
              <a:pathLst>
                <a:path extrusionOk="0" h="20092" w="152240">
                  <a:moveTo>
                    <a:pt x="0" y="0"/>
                  </a:moveTo>
                  <a:lnTo>
                    <a:pt x="0" y="20092"/>
                  </a:lnTo>
                  <a:lnTo>
                    <a:pt x="152239" y="20092"/>
                  </a:lnTo>
                  <a:lnTo>
                    <a:pt x="152239" y="0"/>
                  </a:lnTo>
                  <a:close/>
                </a:path>
              </a:pathLst>
            </a:custGeom>
            <a:solidFill>
              <a:srgbClr val="C3C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0" name="Google Shape;6100;p37"/>
            <p:cNvSpPr/>
            <p:nvPr/>
          </p:nvSpPr>
          <p:spPr>
            <a:xfrm>
              <a:off x="429225" y="4417075"/>
              <a:ext cx="650000" cy="553050"/>
            </a:xfrm>
            <a:custGeom>
              <a:rect b="b" l="l" r="r" t="t"/>
              <a:pathLst>
                <a:path extrusionOk="0" h="22122" w="2600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1" name="Google Shape;6101;p37"/>
            <p:cNvSpPr/>
            <p:nvPr/>
          </p:nvSpPr>
          <p:spPr>
            <a:xfrm>
              <a:off x="42970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2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2" name="Google Shape;6102;p37"/>
            <p:cNvSpPr/>
            <p:nvPr/>
          </p:nvSpPr>
          <p:spPr>
            <a:xfrm>
              <a:off x="9449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3" name="Google Shape;6103;p37"/>
            <p:cNvSpPr/>
            <p:nvPr/>
          </p:nvSpPr>
          <p:spPr>
            <a:xfrm>
              <a:off x="42970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3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4" name="Google Shape;6104;p37"/>
            <p:cNvSpPr/>
            <p:nvPr/>
          </p:nvSpPr>
          <p:spPr>
            <a:xfrm>
              <a:off x="430200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9" y="20828"/>
                  </a:lnTo>
                  <a:lnTo>
                    <a:pt x="24489" y="6088"/>
                  </a:lnTo>
                  <a:cubicBezTo>
                    <a:pt x="2446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5" name="Google Shape;6105;p37"/>
            <p:cNvSpPr/>
            <p:nvPr/>
          </p:nvSpPr>
          <p:spPr>
            <a:xfrm>
              <a:off x="1191600" y="4417075"/>
              <a:ext cx="650525" cy="553050"/>
            </a:xfrm>
            <a:custGeom>
              <a:rect b="b" l="l" r="r" t="t"/>
              <a:pathLst>
                <a:path extrusionOk="0" h="22122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6" name="Google Shape;6106;p37"/>
            <p:cNvSpPr/>
            <p:nvPr/>
          </p:nvSpPr>
          <p:spPr>
            <a:xfrm>
              <a:off x="119260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7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7" name="Google Shape;6107;p37"/>
            <p:cNvSpPr/>
            <p:nvPr/>
          </p:nvSpPr>
          <p:spPr>
            <a:xfrm>
              <a:off x="17078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8" name="Google Shape;6108;p37"/>
            <p:cNvSpPr/>
            <p:nvPr/>
          </p:nvSpPr>
          <p:spPr>
            <a:xfrm>
              <a:off x="119260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09" y="0"/>
                  </a:moveTo>
                  <a:cubicBezTo>
                    <a:pt x="75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5" y="4158"/>
                  </a:cubicBezTo>
                  <a:cubicBezTo>
                    <a:pt x="7221" y="3263"/>
                    <a:pt x="4476" y="1850"/>
                    <a:pt x="200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9" name="Google Shape;6109;p37"/>
            <p:cNvSpPr/>
            <p:nvPr/>
          </p:nvSpPr>
          <p:spPr>
            <a:xfrm>
              <a:off x="1192600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08" y="160"/>
                  </a:cubicBezTo>
                  <a:lnTo>
                    <a:pt x="1824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88" y="2726"/>
                    <a:pt x="2174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0" name="Google Shape;6110;p37"/>
            <p:cNvSpPr/>
            <p:nvPr/>
          </p:nvSpPr>
          <p:spPr>
            <a:xfrm>
              <a:off x="1954475" y="4417075"/>
              <a:ext cx="650525" cy="553050"/>
            </a:xfrm>
            <a:custGeom>
              <a:rect b="b" l="l" r="r" t="t"/>
              <a:pathLst>
                <a:path extrusionOk="0" h="22122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1" y="22121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1" name="Google Shape;6111;p37"/>
            <p:cNvSpPr/>
            <p:nvPr/>
          </p:nvSpPr>
          <p:spPr>
            <a:xfrm>
              <a:off x="1954475" y="4449400"/>
              <a:ext cx="613225" cy="520725"/>
            </a:xfrm>
            <a:custGeom>
              <a:rect b="b" l="l" r="r" t="t"/>
              <a:pathLst>
                <a:path extrusionOk="0" h="20829" w="24529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2" name="Google Shape;6112;p37"/>
            <p:cNvSpPr/>
            <p:nvPr/>
          </p:nvSpPr>
          <p:spPr>
            <a:xfrm>
              <a:off x="247020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0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3" name="Google Shape;6113;p37"/>
            <p:cNvSpPr/>
            <p:nvPr/>
          </p:nvSpPr>
          <p:spPr>
            <a:xfrm>
              <a:off x="1954475" y="4488200"/>
              <a:ext cx="612725" cy="481925"/>
            </a:xfrm>
            <a:custGeom>
              <a:rect b="b" l="l" r="r" t="t"/>
              <a:pathLst>
                <a:path extrusionOk="0" h="19277" w="24509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4" name="Google Shape;6114;p37"/>
            <p:cNvSpPr/>
            <p:nvPr/>
          </p:nvSpPr>
          <p:spPr>
            <a:xfrm>
              <a:off x="195447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5" name="Google Shape;6115;p37"/>
            <p:cNvSpPr/>
            <p:nvPr/>
          </p:nvSpPr>
          <p:spPr>
            <a:xfrm>
              <a:off x="2716875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6" name="Google Shape;6116;p37"/>
            <p:cNvSpPr/>
            <p:nvPr/>
          </p:nvSpPr>
          <p:spPr>
            <a:xfrm>
              <a:off x="271687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7" name="Google Shape;6117;p37"/>
            <p:cNvSpPr/>
            <p:nvPr/>
          </p:nvSpPr>
          <p:spPr>
            <a:xfrm>
              <a:off x="323260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8" name="Google Shape;6118;p37"/>
            <p:cNvSpPr/>
            <p:nvPr/>
          </p:nvSpPr>
          <p:spPr>
            <a:xfrm>
              <a:off x="2716875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0"/>
                  </a:moveTo>
                  <a:cubicBezTo>
                    <a:pt x="77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6" y="4158"/>
                  </a:cubicBezTo>
                  <a:cubicBezTo>
                    <a:pt x="7221" y="3263"/>
                    <a:pt x="4476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9" name="Google Shape;6119;p37"/>
            <p:cNvSpPr/>
            <p:nvPr/>
          </p:nvSpPr>
          <p:spPr>
            <a:xfrm>
              <a:off x="2717375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68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0" name="Google Shape;6120;p37"/>
            <p:cNvSpPr/>
            <p:nvPr/>
          </p:nvSpPr>
          <p:spPr>
            <a:xfrm>
              <a:off x="3479750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1" name="Google Shape;6121;p37"/>
            <p:cNvSpPr/>
            <p:nvPr/>
          </p:nvSpPr>
          <p:spPr>
            <a:xfrm>
              <a:off x="3479250" y="4449400"/>
              <a:ext cx="613225" cy="520725"/>
            </a:xfrm>
            <a:custGeom>
              <a:rect b="b" l="l" r="r" t="t"/>
              <a:pathLst>
                <a:path extrusionOk="0" h="20829" w="24529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80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2" name="Google Shape;6122;p37"/>
            <p:cNvSpPr/>
            <p:nvPr/>
          </p:nvSpPr>
          <p:spPr>
            <a:xfrm>
              <a:off x="399497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3" name="Google Shape;6123;p37"/>
            <p:cNvSpPr/>
            <p:nvPr/>
          </p:nvSpPr>
          <p:spPr>
            <a:xfrm>
              <a:off x="3479250" y="4488200"/>
              <a:ext cx="612725" cy="481925"/>
            </a:xfrm>
            <a:custGeom>
              <a:rect b="b" l="l" r="r" t="t"/>
              <a:pathLst>
                <a:path extrusionOk="0" h="19277" w="24509">
                  <a:moveTo>
                    <a:pt x="203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86" y="4158"/>
                  </a:cubicBezTo>
                  <a:cubicBezTo>
                    <a:pt x="7242" y="3263"/>
                    <a:pt x="4477" y="1850"/>
                    <a:pt x="203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4" name="Google Shape;6124;p37"/>
            <p:cNvSpPr/>
            <p:nvPr/>
          </p:nvSpPr>
          <p:spPr>
            <a:xfrm>
              <a:off x="347925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5" name="Google Shape;6125;p37"/>
            <p:cNvSpPr/>
            <p:nvPr/>
          </p:nvSpPr>
          <p:spPr>
            <a:xfrm>
              <a:off x="6528800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6" name="Google Shape;6126;p37"/>
            <p:cNvSpPr/>
            <p:nvPr/>
          </p:nvSpPr>
          <p:spPr>
            <a:xfrm>
              <a:off x="656610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7" name="Google Shape;6127;p37"/>
            <p:cNvSpPr/>
            <p:nvPr/>
          </p:nvSpPr>
          <p:spPr>
            <a:xfrm>
              <a:off x="652880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8" name="Google Shape;6128;p37"/>
            <p:cNvSpPr/>
            <p:nvPr/>
          </p:nvSpPr>
          <p:spPr>
            <a:xfrm>
              <a:off x="656660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0"/>
                  </a:moveTo>
                  <a:cubicBezTo>
                    <a:pt x="20013" y="1850"/>
                    <a:pt x="1726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33" y="1134"/>
                    <a:pt x="22479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9" name="Google Shape;6129;p37"/>
            <p:cNvSpPr/>
            <p:nvPr/>
          </p:nvSpPr>
          <p:spPr>
            <a:xfrm>
              <a:off x="6566600" y="4449400"/>
              <a:ext cx="611725" cy="520725"/>
            </a:xfrm>
            <a:custGeom>
              <a:rect b="b" l="l" r="r" t="t"/>
              <a:pathLst>
                <a:path extrusionOk="0" h="20829" w="24469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00" y="20828"/>
                  </a:lnTo>
                  <a:lnTo>
                    <a:pt x="200" y="6207"/>
                  </a:lnTo>
                  <a:cubicBezTo>
                    <a:pt x="200" y="2885"/>
                    <a:pt x="2885" y="160"/>
                    <a:pt x="6207" y="160"/>
                  </a:cubicBezTo>
                  <a:lnTo>
                    <a:pt x="18461" y="160"/>
                  </a:lnTo>
                  <a:cubicBezTo>
                    <a:pt x="21763" y="160"/>
                    <a:pt x="24469" y="2885"/>
                    <a:pt x="24469" y="6207"/>
                  </a:cubicBezTo>
                  <a:lnTo>
                    <a:pt x="24469" y="6088"/>
                  </a:lnTo>
                  <a:cubicBezTo>
                    <a:pt x="24469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0" name="Google Shape;6130;p37"/>
            <p:cNvSpPr/>
            <p:nvPr/>
          </p:nvSpPr>
          <p:spPr>
            <a:xfrm>
              <a:off x="5766425" y="4417075"/>
              <a:ext cx="650500" cy="553050"/>
            </a:xfrm>
            <a:custGeom>
              <a:rect b="b" l="l" r="r" t="t"/>
              <a:pathLst>
                <a:path extrusionOk="0" h="22122" w="2602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1" name="Google Shape;6131;p37"/>
            <p:cNvSpPr/>
            <p:nvPr/>
          </p:nvSpPr>
          <p:spPr>
            <a:xfrm>
              <a:off x="5803225" y="4449400"/>
              <a:ext cx="613225" cy="520725"/>
            </a:xfrm>
            <a:custGeom>
              <a:rect b="b" l="l" r="r" t="t"/>
              <a:pathLst>
                <a:path extrusionOk="0" h="20829" w="24529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8"/>
                  </a:lnTo>
                  <a:cubicBezTo>
                    <a:pt x="2452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2" name="Google Shape;6132;p37"/>
            <p:cNvSpPr/>
            <p:nvPr/>
          </p:nvSpPr>
          <p:spPr>
            <a:xfrm>
              <a:off x="57664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3" name="Google Shape;6133;p37"/>
            <p:cNvSpPr/>
            <p:nvPr/>
          </p:nvSpPr>
          <p:spPr>
            <a:xfrm>
              <a:off x="5803725" y="4488200"/>
              <a:ext cx="612725" cy="481925"/>
            </a:xfrm>
            <a:custGeom>
              <a:rect b="b" l="l" r="r" t="t"/>
              <a:pathLst>
                <a:path extrusionOk="0" h="19277" w="24509">
                  <a:moveTo>
                    <a:pt x="22479" y="0"/>
                  </a:moveTo>
                  <a:cubicBezTo>
                    <a:pt x="2003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508" y="19276"/>
                  </a:lnTo>
                  <a:lnTo>
                    <a:pt x="24508" y="4536"/>
                  </a:lnTo>
                  <a:cubicBezTo>
                    <a:pt x="2450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4" name="Google Shape;6134;p37"/>
            <p:cNvSpPr/>
            <p:nvPr/>
          </p:nvSpPr>
          <p:spPr>
            <a:xfrm>
              <a:off x="580372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7" y="1"/>
                  </a:moveTo>
                  <a:cubicBezTo>
                    <a:pt x="2745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508" y="2885"/>
                    <a:pt x="24508" y="6207"/>
                  </a:cubicBezTo>
                  <a:lnTo>
                    <a:pt x="24508" y="6088"/>
                  </a:lnTo>
                  <a:cubicBezTo>
                    <a:pt x="24508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5" name="Google Shape;6135;p37"/>
            <p:cNvSpPr/>
            <p:nvPr/>
          </p:nvSpPr>
          <p:spPr>
            <a:xfrm>
              <a:off x="5004025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6" name="Google Shape;6136;p37"/>
            <p:cNvSpPr/>
            <p:nvPr/>
          </p:nvSpPr>
          <p:spPr>
            <a:xfrm>
              <a:off x="504132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7" name="Google Shape;6137;p37"/>
            <p:cNvSpPr/>
            <p:nvPr/>
          </p:nvSpPr>
          <p:spPr>
            <a:xfrm>
              <a:off x="50040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8" name="Google Shape;6138;p37"/>
            <p:cNvSpPr/>
            <p:nvPr/>
          </p:nvSpPr>
          <p:spPr>
            <a:xfrm>
              <a:off x="5041825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0"/>
                  </a:moveTo>
                  <a:cubicBezTo>
                    <a:pt x="20013" y="1850"/>
                    <a:pt x="1724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9" name="Google Shape;6139;p37"/>
            <p:cNvSpPr/>
            <p:nvPr/>
          </p:nvSpPr>
          <p:spPr>
            <a:xfrm>
              <a:off x="5041325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88" y="1"/>
                  </a:moveTo>
                  <a:cubicBezTo>
                    <a:pt x="2726" y="1"/>
                    <a:pt x="21" y="2726"/>
                    <a:pt x="1" y="6088"/>
                  </a:cubicBezTo>
                  <a:lnTo>
                    <a:pt x="1" y="20828"/>
                  </a:lnTo>
                  <a:lnTo>
                    <a:pt x="220" y="20828"/>
                  </a:lnTo>
                  <a:lnTo>
                    <a:pt x="220" y="6207"/>
                  </a:lnTo>
                  <a:cubicBezTo>
                    <a:pt x="220" y="2885"/>
                    <a:pt x="2905" y="160"/>
                    <a:pt x="6227" y="160"/>
                  </a:cubicBezTo>
                  <a:lnTo>
                    <a:pt x="18461" y="160"/>
                  </a:lnTo>
                  <a:cubicBezTo>
                    <a:pt x="21783" y="160"/>
                    <a:pt x="24489" y="2885"/>
                    <a:pt x="24489" y="6207"/>
                  </a:cubicBezTo>
                  <a:lnTo>
                    <a:pt x="24489" y="6088"/>
                  </a:lnTo>
                  <a:cubicBezTo>
                    <a:pt x="2448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0" name="Google Shape;6140;p37"/>
            <p:cNvSpPr/>
            <p:nvPr/>
          </p:nvSpPr>
          <p:spPr>
            <a:xfrm>
              <a:off x="4241650" y="4417075"/>
              <a:ext cx="650500" cy="553050"/>
            </a:xfrm>
            <a:custGeom>
              <a:rect b="b" l="l" r="r" t="t"/>
              <a:pathLst>
                <a:path extrusionOk="0" h="22122" w="2602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1" name="Google Shape;6141;p37"/>
            <p:cNvSpPr/>
            <p:nvPr/>
          </p:nvSpPr>
          <p:spPr>
            <a:xfrm>
              <a:off x="427845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2" name="Google Shape;6142;p37"/>
            <p:cNvSpPr/>
            <p:nvPr/>
          </p:nvSpPr>
          <p:spPr>
            <a:xfrm>
              <a:off x="424165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3" name="Google Shape;6143;p37"/>
            <p:cNvSpPr/>
            <p:nvPr/>
          </p:nvSpPr>
          <p:spPr>
            <a:xfrm>
              <a:off x="427895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0"/>
                  </a:moveTo>
                  <a:cubicBezTo>
                    <a:pt x="2001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4536"/>
                  </a:lnTo>
                  <a:cubicBezTo>
                    <a:pt x="2448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4" name="Google Shape;6144;p37"/>
            <p:cNvSpPr/>
            <p:nvPr/>
          </p:nvSpPr>
          <p:spPr>
            <a:xfrm>
              <a:off x="4278950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87" y="1"/>
                  </a:moveTo>
                  <a:cubicBezTo>
                    <a:pt x="274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488" y="2885"/>
                    <a:pt x="24488" y="6207"/>
                  </a:cubicBezTo>
                  <a:lnTo>
                    <a:pt x="24488" y="6088"/>
                  </a:lnTo>
                  <a:cubicBezTo>
                    <a:pt x="2448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5" name="Google Shape;6145;p37"/>
            <p:cNvSpPr/>
            <p:nvPr/>
          </p:nvSpPr>
          <p:spPr>
            <a:xfrm>
              <a:off x="810650" y="4622475"/>
              <a:ext cx="650525" cy="553525"/>
            </a:xfrm>
            <a:custGeom>
              <a:rect b="b" l="l" r="r" t="t"/>
              <a:pathLst>
                <a:path extrusionOk="0" h="22141" w="26021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6" name="Google Shape;6146;p37"/>
            <p:cNvSpPr/>
            <p:nvPr/>
          </p:nvSpPr>
          <p:spPr>
            <a:xfrm>
              <a:off x="810650" y="4654800"/>
              <a:ext cx="613225" cy="521200"/>
            </a:xfrm>
            <a:custGeom>
              <a:rect b="b" l="l" r="r" t="t"/>
              <a:pathLst>
                <a:path extrusionOk="0" h="20848" w="24529">
                  <a:moveTo>
                    <a:pt x="608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7" name="Google Shape;6147;p37"/>
            <p:cNvSpPr/>
            <p:nvPr/>
          </p:nvSpPr>
          <p:spPr>
            <a:xfrm>
              <a:off x="132687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1" y="1"/>
                  </a:moveTo>
                  <a:cubicBezTo>
                    <a:pt x="5073" y="1017"/>
                    <a:pt x="4886" y="1406"/>
                    <a:pt x="4527" y="1406"/>
                  </a:cubicBezTo>
                  <a:cubicBezTo>
                    <a:pt x="4358" y="1406"/>
                    <a:pt x="4152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8" name="Google Shape;6148;p37"/>
            <p:cNvSpPr/>
            <p:nvPr/>
          </p:nvSpPr>
          <p:spPr>
            <a:xfrm>
              <a:off x="810650" y="47294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0"/>
                  </a:moveTo>
                  <a:cubicBezTo>
                    <a:pt x="777" y="111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53" y="5709"/>
                    <a:pt x="14880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9" name="Google Shape;6149;p37"/>
            <p:cNvSpPr/>
            <p:nvPr/>
          </p:nvSpPr>
          <p:spPr>
            <a:xfrm>
              <a:off x="811150" y="4654800"/>
              <a:ext cx="612725" cy="521200"/>
            </a:xfrm>
            <a:custGeom>
              <a:rect b="b" l="l" r="r" t="t"/>
              <a:pathLst>
                <a:path extrusionOk="0" h="20848" w="24509">
                  <a:moveTo>
                    <a:pt x="606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469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0" name="Google Shape;6150;p37"/>
            <p:cNvSpPr/>
            <p:nvPr/>
          </p:nvSpPr>
          <p:spPr>
            <a:xfrm>
              <a:off x="1573050" y="4622475"/>
              <a:ext cx="650000" cy="553525"/>
            </a:xfrm>
            <a:custGeom>
              <a:rect b="b" l="l" r="r" t="t"/>
              <a:pathLst>
                <a:path extrusionOk="0" h="22141" w="2600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1" name="Google Shape;6151;p37"/>
            <p:cNvSpPr/>
            <p:nvPr/>
          </p:nvSpPr>
          <p:spPr>
            <a:xfrm>
              <a:off x="1573550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08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2" name="Google Shape;6152;p37"/>
            <p:cNvSpPr/>
            <p:nvPr/>
          </p:nvSpPr>
          <p:spPr>
            <a:xfrm>
              <a:off x="208875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2" y="1"/>
                  </a:moveTo>
                  <a:cubicBezTo>
                    <a:pt x="5087" y="1017"/>
                    <a:pt x="4904" y="1406"/>
                    <a:pt x="4540" y="1406"/>
                  </a:cubicBezTo>
                  <a:cubicBezTo>
                    <a:pt x="4369" y="1406"/>
                    <a:pt x="4159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3" name="Google Shape;6153;p37"/>
            <p:cNvSpPr/>
            <p:nvPr/>
          </p:nvSpPr>
          <p:spPr>
            <a:xfrm>
              <a:off x="1573550" y="4693575"/>
              <a:ext cx="612200" cy="481925"/>
            </a:xfrm>
            <a:custGeom>
              <a:rect b="b" l="l" r="r" t="t"/>
              <a:pathLst>
                <a:path extrusionOk="0" h="19277" w="24488">
                  <a:moveTo>
                    <a:pt x="200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2" y="5690"/>
                    <a:pt x="14860" y="5571"/>
                    <a:pt x="10165" y="4159"/>
                  </a:cubicBezTo>
                  <a:cubicBezTo>
                    <a:pt x="7241" y="326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4" name="Google Shape;6154;p37"/>
            <p:cNvSpPr/>
            <p:nvPr/>
          </p:nvSpPr>
          <p:spPr>
            <a:xfrm>
              <a:off x="1573550" y="4654800"/>
              <a:ext cx="612200" cy="521200"/>
            </a:xfrm>
            <a:custGeom>
              <a:rect b="b" l="l" r="r" t="t"/>
              <a:pathLst>
                <a:path extrusionOk="0" h="20848" w="24488">
                  <a:moveTo>
                    <a:pt x="6067" y="0"/>
                  </a:moveTo>
                  <a:cubicBezTo>
                    <a:pt x="2706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06" y="179"/>
                    <a:pt x="600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5" name="Google Shape;6155;p37"/>
            <p:cNvSpPr/>
            <p:nvPr/>
          </p:nvSpPr>
          <p:spPr>
            <a:xfrm>
              <a:off x="2335925" y="4622475"/>
              <a:ext cx="650025" cy="553525"/>
            </a:xfrm>
            <a:custGeom>
              <a:rect b="b" l="l" r="r" t="t"/>
              <a:pathLst>
                <a:path extrusionOk="0" h="22141" w="26001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6" name="Google Shape;6156;p37"/>
            <p:cNvSpPr/>
            <p:nvPr/>
          </p:nvSpPr>
          <p:spPr>
            <a:xfrm>
              <a:off x="2335925" y="4654800"/>
              <a:ext cx="612725" cy="521200"/>
            </a:xfrm>
            <a:custGeom>
              <a:rect b="b" l="l" r="r" t="t"/>
              <a:pathLst>
                <a:path extrusionOk="0" h="20848" w="24509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7" name="Google Shape;6157;p37"/>
            <p:cNvSpPr/>
            <p:nvPr/>
          </p:nvSpPr>
          <p:spPr>
            <a:xfrm>
              <a:off x="285165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1" y="1"/>
                  </a:moveTo>
                  <a:cubicBezTo>
                    <a:pt x="5087" y="1017"/>
                    <a:pt x="4904" y="1406"/>
                    <a:pt x="4539" y="1406"/>
                  </a:cubicBezTo>
                  <a:cubicBezTo>
                    <a:pt x="4369" y="1406"/>
                    <a:pt x="4159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8" name="Google Shape;6158;p37"/>
            <p:cNvSpPr/>
            <p:nvPr/>
          </p:nvSpPr>
          <p:spPr>
            <a:xfrm>
              <a:off x="2335925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1"/>
                  </a:moveTo>
                  <a:cubicBezTo>
                    <a:pt x="757" y="1115"/>
                    <a:pt x="1" y="2706"/>
                    <a:pt x="1" y="4517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3" y="5690"/>
                    <a:pt x="14860" y="5571"/>
                    <a:pt x="10166" y="4159"/>
                  </a:cubicBezTo>
                  <a:cubicBezTo>
                    <a:pt x="7222" y="326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9" name="Google Shape;6159;p37"/>
            <p:cNvSpPr/>
            <p:nvPr/>
          </p:nvSpPr>
          <p:spPr>
            <a:xfrm>
              <a:off x="2335925" y="4654800"/>
              <a:ext cx="612225" cy="521200"/>
            </a:xfrm>
            <a:custGeom>
              <a:rect b="b" l="l" r="r" t="t"/>
              <a:pathLst>
                <a:path extrusionOk="0" h="20848" w="24489">
                  <a:moveTo>
                    <a:pt x="6068" y="0"/>
                  </a:moveTo>
                  <a:cubicBezTo>
                    <a:pt x="270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0" name="Google Shape;6160;p37"/>
            <p:cNvSpPr/>
            <p:nvPr/>
          </p:nvSpPr>
          <p:spPr>
            <a:xfrm>
              <a:off x="3097825" y="4622475"/>
              <a:ext cx="650500" cy="553525"/>
            </a:xfrm>
            <a:custGeom>
              <a:rect b="b" l="l" r="r" t="t"/>
              <a:pathLst>
                <a:path extrusionOk="0" h="22141" w="2602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1" name="Google Shape;6161;p37"/>
            <p:cNvSpPr/>
            <p:nvPr/>
          </p:nvSpPr>
          <p:spPr>
            <a:xfrm>
              <a:off x="3097825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2" name="Google Shape;6162;p37"/>
            <p:cNvSpPr/>
            <p:nvPr/>
          </p:nvSpPr>
          <p:spPr>
            <a:xfrm>
              <a:off x="361402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2" y="1"/>
                  </a:moveTo>
                  <a:cubicBezTo>
                    <a:pt x="5074" y="1017"/>
                    <a:pt x="4886" y="1406"/>
                    <a:pt x="4527" y="1406"/>
                  </a:cubicBezTo>
                  <a:cubicBezTo>
                    <a:pt x="4359" y="1406"/>
                    <a:pt x="4153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3" name="Google Shape;6163;p37"/>
            <p:cNvSpPr/>
            <p:nvPr/>
          </p:nvSpPr>
          <p:spPr>
            <a:xfrm>
              <a:off x="3098325" y="4693575"/>
              <a:ext cx="612700" cy="481925"/>
            </a:xfrm>
            <a:custGeom>
              <a:rect b="b" l="l" r="r" t="t"/>
              <a:pathLst>
                <a:path extrusionOk="0" h="19277" w="24508">
                  <a:moveTo>
                    <a:pt x="202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60"/>
                  </a:lnTo>
                  <a:cubicBezTo>
                    <a:pt x="20052" y="5690"/>
                    <a:pt x="14880" y="5571"/>
                    <a:pt x="10185" y="4159"/>
                  </a:cubicBezTo>
                  <a:cubicBezTo>
                    <a:pt x="7241" y="3263"/>
                    <a:pt x="4476" y="183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4" name="Google Shape;6164;p37"/>
            <p:cNvSpPr/>
            <p:nvPr/>
          </p:nvSpPr>
          <p:spPr>
            <a:xfrm>
              <a:off x="3098325" y="4654800"/>
              <a:ext cx="612700" cy="521200"/>
            </a:xfrm>
            <a:custGeom>
              <a:rect b="b" l="l" r="r" t="t"/>
              <a:pathLst>
                <a:path extrusionOk="0" h="20848" w="24508">
                  <a:moveTo>
                    <a:pt x="606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25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50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5" name="Google Shape;6165;p37"/>
            <p:cNvSpPr/>
            <p:nvPr/>
          </p:nvSpPr>
          <p:spPr>
            <a:xfrm>
              <a:off x="6147875" y="4622475"/>
              <a:ext cx="650000" cy="553525"/>
            </a:xfrm>
            <a:custGeom>
              <a:rect b="b" l="l" r="r" t="t"/>
              <a:pathLst>
                <a:path extrusionOk="0" h="22141" w="2600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6" name="Google Shape;6166;p37"/>
            <p:cNvSpPr/>
            <p:nvPr/>
          </p:nvSpPr>
          <p:spPr>
            <a:xfrm>
              <a:off x="6184175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10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7" name="Google Shape;6167;p37"/>
            <p:cNvSpPr/>
            <p:nvPr/>
          </p:nvSpPr>
          <p:spPr>
            <a:xfrm>
              <a:off x="614787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3" y="1320"/>
                    <a:pt x="1002" y="1406"/>
                    <a:pt x="832" y="1406"/>
                  </a:cubicBezTo>
                  <a:cubicBezTo>
                    <a:pt x="468" y="1406"/>
                    <a:pt x="285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8" name="Google Shape;6168;p37"/>
            <p:cNvSpPr/>
            <p:nvPr/>
          </p:nvSpPr>
          <p:spPr>
            <a:xfrm>
              <a:off x="6185150" y="47294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80" y="0"/>
                  </a:moveTo>
                  <a:cubicBezTo>
                    <a:pt x="20013" y="1850"/>
                    <a:pt x="17248" y="3263"/>
                    <a:pt x="14324" y="4158"/>
                  </a:cubicBezTo>
                  <a:cubicBezTo>
                    <a:pt x="9609" y="5570"/>
                    <a:pt x="443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9" name="Google Shape;6169;p37"/>
            <p:cNvSpPr/>
            <p:nvPr/>
          </p:nvSpPr>
          <p:spPr>
            <a:xfrm>
              <a:off x="6184675" y="4654800"/>
              <a:ext cx="612700" cy="521200"/>
            </a:xfrm>
            <a:custGeom>
              <a:rect b="b" l="l" r="r" t="t"/>
              <a:pathLst>
                <a:path extrusionOk="0" h="20848" w="24508">
                  <a:moveTo>
                    <a:pt x="6107" y="0"/>
                  </a:moveTo>
                  <a:cubicBezTo>
                    <a:pt x="2745" y="0"/>
                    <a:pt x="2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802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0" name="Google Shape;6170;p37"/>
            <p:cNvSpPr/>
            <p:nvPr/>
          </p:nvSpPr>
          <p:spPr>
            <a:xfrm>
              <a:off x="5385475" y="4622475"/>
              <a:ext cx="650525" cy="553525"/>
            </a:xfrm>
            <a:custGeom>
              <a:rect b="b" l="l" r="r" t="t"/>
              <a:pathLst>
                <a:path extrusionOk="0" h="22141" w="2602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1" name="Google Shape;6171;p37"/>
            <p:cNvSpPr/>
            <p:nvPr/>
          </p:nvSpPr>
          <p:spPr>
            <a:xfrm>
              <a:off x="5422275" y="4654800"/>
              <a:ext cx="612725" cy="521200"/>
            </a:xfrm>
            <a:custGeom>
              <a:rect b="b" l="l" r="r" t="t"/>
              <a:pathLst>
                <a:path extrusionOk="0" h="20848" w="24509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2" name="Google Shape;6172;p37"/>
            <p:cNvSpPr/>
            <p:nvPr/>
          </p:nvSpPr>
          <p:spPr>
            <a:xfrm>
              <a:off x="538547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2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3" name="Google Shape;6173;p37"/>
            <p:cNvSpPr/>
            <p:nvPr/>
          </p:nvSpPr>
          <p:spPr>
            <a:xfrm>
              <a:off x="5422775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31"/>
                    <a:pt x="17267" y="3263"/>
                    <a:pt x="14323" y="4159"/>
                  </a:cubicBezTo>
                  <a:cubicBezTo>
                    <a:pt x="9629" y="5571"/>
                    <a:pt x="4456" y="5690"/>
                    <a:pt x="0" y="7660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4" name="Google Shape;6174;p37"/>
            <p:cNvSpPr/>
            <p:nvPr/>
          </p:nvSpPr>
          <p:spPr>
            <a:xfrm>
              <a:off x="5422775" y="4654800"/>
              <a:ext cx="611725" cy="521200"/>
            </a:xfrm>
            <a:custGeom>
              <a:rect b="b" l="l" r="r" t="t"/>
              <a:pathLst>
                <a:path extrusionOk="0" h="20848" w="24469">
                  <a:moveTo>
                    <a:pt x="6068" y="0"/>
                  </a:moveTo>
                  <a:cubicBezTo>
                    <a:pt x="2706" y="0"/>
                    <a:pt x="0" y="2726"/>
                    <a:pt x="0" y="6107"/>
                  </a:cubicBezTo>
                  <a:lnTo>
                    <a:pt x="0" y="20848"/>
                  </a:lnTo>
                  <a:lnTo>
                    <a:pt x="199" y="20848"/>
                  </a:lnTo>
                  <a:lnTo>
                    <a:pt x="199" y="6227"/>
                  </a:lnTo>
                  <a:cubicBezTo>
                    <a:pt x="199" y="2885"/>
                    <a:pt x="2885" y="179"/>
                    <a:pt x="6207" y="179"/>
                  </a:cubicBezTo>
                  <a:lnTo>
                    <a:pt x="18441" y="179"/>
                  </a:lnTo>
                  <a:cubicBezTo>
                    <a:pt x="21763" y="179"/>
                    <a:pt x="24468" y="2885"/>
                    <a:pt x="24468" y="6227"/>
                  </a:cubicBezTo>
                  <a:lnTo>
                    <a:pt x="24468" y="6107"/>
                  </a:lnTo>
                  <a:cubicBezTo>
                    <a:pt x="24468" y="274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5" name="Google Shape;6175;p37"/>
            <p:cNvSpPr/>
            <p:nvPr/>
          </p:nvSpPr>
          <p:spPr>
            <a:xfrm>
              <a:off x="4622600" y="4622475"/>
              <a:ext cx="650500" cy="553525"/>
            </a:xfrm>
            <a:custGeom>
              <a:rect b="b" l="l" r="r" t="t"/>
              <a:pathLst>
                <a:path extrusionOk="0" h="22141" w="2602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6" name="Google Shape;6176;p37"/>
            <p:cNvSpPr/>
            <p:nvPr/>
          </p:nvSpPr>
          <p:spPr>
            <a:xfrm>
              <a:off x="4659900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7" name="Google Shape;6177;p37"/>
            <p:cNvSpPr/>
            <p:nvPr/>
          </p:nvSpPr>
          <p:spPr>
            <a:xfrm>
              <a:off x="462260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9" y="1320"/>
                    <a:pt x="1013" y="1406"/>
                    <a:pt x="845" y="1406"/>
                  </a:cubicBezTo>
                  <a:cubicBezTo>
                    <a:pt x="486" y="1406"/>
                    <a:pt x="298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8" name="Google Shape;6178;p37"/>
            <p:cNvSpPr/>
            <p:nvPr/>
          </p:nvSpPr>
          <p:spPr>
            <a:xfrm>
              <a:off x="4660875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60" y="1"/>
                  </a:moveTo>
                  <a:cubicBezTo>
                    <a:pt x="20013" y="1831"/>
                    <a:pt x="17248" y="3263"/>
                    <a:pt x="14324" y="4159"/>
                  </a:cubicBezTo>
                  <a:cubicBezTo>
                    <a:pt x="9609" y="5571"/>
                    <a:pt x="4437" y="5690"/>
                    <a:pt x="1" y="7660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17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9" name="Google Shape;6179;p37"/>
            <p:cNvSpPr/>
            <p:nvPr/>
          </p:nvSpPr>
          <p:spPr>
            <a:xfrm>
              <a:off x="4659900" y="4654800"/>
              <a:ext cx="612700" cy="521200"/>
            </a:xfrm>
            <a:custGeom>
              <a:rect b="b" l="l" r="r" t="t"/>
              <a:pathLst>
                <a:path extrusionOk="0" h="20848" w="24508">
                  <a:moveTo>
                    <a:pt x="6107" y="0"/>
                  </a:moveTo>
                  <a:cubicBezTo>
                    <a:pt x="2745" y="0"/>
                    <a:pt x="4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783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0" name="Google Shape;6180;p37"/>
            <p:cNvSpPr/>
            <p:nvPr/>
          </p:nvSpPr>
          <p:spPr>
            <a:xfrm>
              <a:off x="3860700" y="4622475"/>
              <a:ext cx="650025" cy="553525"/>
            </a:xfrm>
            <a:custGeom>
              <a:rect b="b" l="l" r="r" t="t"/>
              <a:pathLst>
                <a:path extrusionOk="0" h="22141" w="2600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1" name="Google Shape;6181;p37"/>
            <p:cNvSpPr/>
            <p:nvPr/>
          </p:nvSpPr>
          <p:spPr>
            <a:xfrm>
              <a:off x="3897000" y="4654800"/>
              <a:ext cx="613225" cy="521200"/>
            </a:xfrm>
            <a:custGeom>
              <a:rect b="b" l="l" r="r" t="t"/>
              <a:pathLst>
                <a:path extrusionOk="0" h="20848" w="24529">
                  <a:moveTo>
                    <a:pt x="610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2" name="Google Shape;6182;p37"/>
            <p:cNvSpPr/>
            <p:nvPr/>
          </p:nvSpPr>
          <p:spPr>
            <a:xfrm>
              <a:off x="386070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3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3" name="Google Shape;6183;p37"/>
            <p:cNvSpPr/>
            <p:nvPr/>
          </p:nvSpPr>
          <p:spPr>
            <a:xfrm>
              <a:off x="3898000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31"/>
                    <a:pt x="17247" y="3263"/>
                    <a:pt x="14323" y="4159"/>
                  </a:cubicBezTo>
                  <a:cubicBezTo>
                    <a:pt x="9629" y="5571"/>
                    <a:pt x="4456" y="5690"/>
                    <a:pt x="1" y="7660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4" name="Google Shape;6184;p37"/>
            <p:cNvSpPr/>
            <p:nvPr/>
          </p:nvSpPr>
          <p:spPr>
            <a:xfrm>
              <a:off x="3898000" y="4654800"/>
              <a:ext cx="612225" cy="521200"/>
            </a:xfrm>
            <a:custGeom>
              <a:rect b="b" l="l" r="r" t="t"/>
              <a:pathLst>
                <a:path extrusionOk="0" h="20848" w="24489">
                  <a:moveTo>
                    <a:pt x="6088" y="0"/>
                  </a:moveTo>
                  <a:cubicBezTo>
                    <a:pt x="2726" y="0"/>
                    <a:pt x="1" y="2726"/>
                    <a:pt x="1" y="6107"/>
                  </a:cubicBezTo>
                  <a:lnTo>
                    <a:pt x="1" y="20848"/>
                  </a:lnTo>
                  <a:lnTo>
                    <a:pt x="219" y="20848"/>
                  </a:lnTo>
                  <a:lnTo>
                    <a:pt x="219" y="6227"/>
                  </a:lnTo>
                  <a:cubicBezTo>
                    <a:pt x="219" y="2885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5"/>
                    <a:pt x="24488" y="6227"/>
                  </a:cubicBezTo>
                  <a:lnTo>
                    <a:pt x="24488" y="6107"/>
                  </a:lnTo>
                  <a:cubicBezTo>
                    <a:pt x="2448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5" name="Google Shape;6185;p37"/>
            <p:cNvSpPr/>
            <p:nvPr/>
          </p:nvSpPr>
          <p:spPr>
            <a:xfrm>
              <a:off x="429225" y="4827850"/>
              <a:ext cx="650000" cy="758450"/>
            </a:xfrm>
            <a:custGeom>
              <a:rect b="b" l="l" r="r" t="t"/>
              <a:pathLst>
                <a:path extrusionOk="0" h="30338" w="2600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6" name="Google Shape;6186;p37"/>
            <p:cNvSpPr/>
            <p:nvPr/>
          </p:nvSpPr>
          <p:spPr>
            <a:xfrm>
              <a:off x="42970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2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7" name="Google Shape;6187;p37"/>
            <p:cNvSpPr/>
            <p:nvPr/>
          </p:nvSpPr>
          <p:spPr>
            <a:xfrm>
              <a:off x="9449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8" name="Google Shape;6188;p37"/>
            <p:cNvSpPr/>
            <p:nvPr/>
          </p:nvSpPr>
          <p:spPr>
            <a:xfrm>
              <a:off x="42970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7659"/>
                  </a:lnTo>
                  <a:cubicBezTo>
                    <a:pt x="2003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9" name="Google Shape;6189;p37"/>
            <p:cNvSpPr/>
            <p:nvPr/>
          </p:nvSpPr>
          <p:spPr>
            <a:xfrm>
              <a:off x="430200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489" y="29043"/>
                  </a:lnTo>
                  <a:lnTo>
                    <a:pt x="24489" y="6087"/>
                  </a:lnTo>
                  <a:cubicBezTo>
                    <a:pt x="2446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0" name="Google Shape;6190;p37"/>
            <p:cNvSpPr/>
            <p:nvPr/>
          </p:nvSpPr>
          <p:spPr>
            <a:xfrm>
              <a:off x="1191600" y="4827850"/>
              <a:ext cx="650525" cy="758450"/>
            </a:xfrm>
            <a:custGeom>
              <a:rect b="b" l="l" r="r" t="t"/>
              <a:pathLst>
                <a:path extrusionOk="0" h="30338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1" name="Google Shape;6191;p37"/>
            <p:cNvSpPr/>
            <p:nvPr/>
          </p:nvSpPr>
          <p:spPr>
            <a:xfrm>
              <a:off x="119260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7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2" name="Google Shape;6192;p37"/>
            <p:cNvSpPr/>
            <p:nvPr/>
          </p:nvSpPr>
          <p:spPr>
            <a:xfrm>
              <a:off x="17078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3" name="Google Shape;6193;p37"/>
            <p:cNvSpPr/>
            <p:nvPr/>
          </p:nvSpPr>
          <p:spPr>
            <a:xfrm>
              <a:off x="119260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009" y="1"/>
                  </a:moveTo>
                  <a:cubicBezTo>
                    <a:pt x="75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5" y="4138"/>
                  </a:cubicBezTo>
                  <a:cubicBezTo>
                    <a:pt x="7221" y="324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4" name="Google Shape;6194;p37"/>
            <p:cNvSpPr/>
            <p:nvPr/>
          </p:nvSpPr>
          <p:spPr>
            <a:xfrm>
              <a:off x="1192600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88" y="2725"/>
                    <a:pt x="2174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5" name="Google Shape;6195;p37"/>
            <p:cNvSpPr/>
            <p:nvPr/>
          </p:nvSpPr>
          <p:spPr>
            <a:xfrm>
              <a:off x="1954475" y="4827850"/>
              <a:ext cx="650525" cy="758450"/>
            </a:xfrm>
            <a:custGeom>
              <a:rect b="b" l="l" r="r" t="t"/>
              <a:pathLst>
                <a:path extrusionOk="0" h="30338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1" y="30337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6" name="Google Shape;6196;p37"/>
            <p:cNvSpPr/>
            <p:nvPr/>
          </p:nvSpPr>
          <p:spPr>
            <a:xfrm>
              <a:off x="1954475" y="4860200"/>
              <a:ext cx="613225" cy="726100"/>
            </a:xfrm>
            <a:custGeom>
              <a:rect b="b" l="l" r="r" t="t"/>
              <a:pathLst>
                <a:path extrusionOk="0" h="29044" w="24529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7" name="Google Shape;6197;p37"/>
            <p:cNvSpPr/>
            <p:nvPr/>
          </p:nvSpPr>
          <p:spPr>
            <a:xfrm>
              <a:off x="247020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8" name="Google Shape;6198;p37"/>
            <p:cNvSpPr/>
            <p:nvPr/>
          </p:nvSpPr>
          <p:spPr>
            <a:xfrm>
              <a:off x="1954475" y="4899475"/>
              <a:ext cx="612725" cy="687325"/>
            </a:xfrm>
            <a:custGeom>
              <a:rect b="b" l="l" r="r" t="t"/>
              <a:pathLst>
                <a:path extrusionOk="0" h="27493" w="24509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9" name="Google Shape;6199;p37"/>
            <p:cNvSpPr/>
            <p:nvPr/>
          </p:nvSpPr>
          <p:spPr>
            <a:xfrm>
              <a:off x="195447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0" name="Google Shape;6200;p37"/>
            <p:cNvSpPr/>
            <p:nvPr/>
          </p:nvSpPr>
          <p:spPr>
            <a:xfrm>
              <a:off x="2716875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1" name="Google Shape;6201;p37"/>
            <p:cNvSpPr/>
            <p:nvPr/>
          </p:nvSpPr>
          <p:spPr>
            <a:xfrm>
              <a:off x="271687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2" name="Google Shape;6202;p37"/>
            <p:cNvSpPr/>
            <p:nvPr/>
          </p:nvSpPr>
          <p:spPr>
            <a:xfrm>
              <a:off x="323260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3" name="Google Shape;6203;p37"/>
            <p:cNvSpPr/>
            <p:nvPr/>
          </p:nvSpPr>
          <p:spPr>
            <a:xfrm>
              <a:off x="2716875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010" y="1"/>
                  </a:moveTo>
                  <a:cubicBezTo>
                    <a:pt x="77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6" y="4138"/>
                  </a:cubicBezTo>
                  <a:cubicBezTo>
                    <a:pt x="7221" y="324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4" name="Google Shape;6204;p37"/>
            <p:cNvSpPr/>
            <p:nvPr/>
          </p:nvSpPr>
          <p:spPr>
            <a:xfrm>
              <a:off x="2717375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5" name="Google Shape;6205;p37"/>
            <p:cNvSpPr/>
            <p:nvPr/>
          </p:nvSpPr>
          <p:spPr>
            <a:xfrm>
              <a:off x="3479750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6" name="Google Shape;6206;p37"/>
            <p:cNvSpPr/>
            <p:nvPr/>
          </p:nvSpPr>
          <p:spPr>
            <a:xfrm>
              <a:off x="3479250" y="4860200"/>
              <a:ext cx="613225" cy="726100"/>
            </a:xfrm>
            <a:custGeom>
              <a:rect b="b" l="l" r="r" t="t"/>
              <a:pathLst>
                <a:path extrusionOk="0" h="29044" w="24529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7" name="Google Shape;6207;p37"/>
            <p:cNvSpPr/>
            <p:nvPr/>
          </p:nvSpPr>
          <p:spPr>
            <a:xfrm>
              <a:off x="399497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8" name="Google Shape;6208;p37"/>
            <p:cNvSpPr/>
            <p:nvPr/>
          </p:nvSpPr>
          <p:spPr>
            <a:xfrm>
              <a:off x="3479250" y="4899475"/>
              <a:ext cx="612725" cy="687325"/>
            </a:xfrm>
            <a:custGeom>
              <a:rect b="b" l="l" r="r" t="t"/>
              <a:pathLst>
                <a:path extrusionOk="0" h="27493" w="24509">
                  <a:moveTo>
                    <a:pt x="203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86" y="4138"/>
                  </a:cubicBezTo>
                  <a:cubicBezTo>
                    <a:pt x="7242" y="3243"/>
                    <a:pt x="4477" y="1831"/>
                    <a:pt x="203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9" name="Google Shape;6209;p37"/>
            <p:cNvSpPr/>
            <p:nvPr/>
          </p:nvSpPr>
          <p:spPr>
            <a:xfrm>
              <a:off x="347925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0" name="Google Shape;6210;p37"/>
            <p:cNvSpPr/>
            <p:nvPr/>
          </p:nvSpPr>
          <p:spPr>
            <a:xfrm>
              <a:off x="6528800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1" name="Google Shape;6211;p37"/>
            <p:cNvSpPr/>
            <p:nvPr/>
          </p:nvSpPr>
          <p:spPr>
            <a:xfrm>
              <a:off x="656610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2" name="Google Shape;6212;p37"/>
            <p:cNvSpPr/>
            <p:nvPr/>
          </p:nvSpPr>
          <p:spPr>
            <a:xfrm>
              <a:off x="652880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3" name="Google Shape;6213;p37"/>
            <p:cNvSpPr/>
            <p:nvPr/>
          </p:nvSpPr>
          <p:spPr>
            <a:xfrm>
              <a:off x="656660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2479" y="1"/>
                  </a:moveTo>
                  <a:cubicBezTo>
                    <a:pt x="20013" y="1831"/>
                    <a:pt x="1726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33" y="1115"/>
                    <a:pt x="22479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4" name="Google Shape;6214;p37"/>
            <p:cNvSpPr/>
            <p:nvPr/>
          </p:nvSpPr>
          <p:spPr>
            <a:xfrm>
              <a:off x="6566600" y="4860200"/>
              <a:ext cx="611725" cy="726100"/>
            </a:xfrm>
            <a:custGeom>
              <a:rect b="b" l="l" r="r" t="t"/>
              <a:pathLst>
                <a:path extrusionOk="0" h="29044" w="24469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00" y="29043"/>
                  </a:lnTo>
                  <a:lnTo>
                    <a:pt x="200" y="6207"/>
                  </a:lnTo>
                  <a:cubicBezTo>
                    <a:pt x="200" y="2884"/>
                    <a:pt x="2885" y="179"/>
                    <a:pt x="6207" y="179"/>
                  </a:cubicBezTo>
                  <a:lnTo>
                    <a:pt x="18461" y="179"/>
                  </a:lnTo>
                  <a:cubicBezTo>
                    <a:pt x="21763" y="179"/>
                    <a:pt x="24469" y="2884"/>
                    <a:pt x="24469" y="6207"/>
                  </a:cubicBezTo>
                  <a:lnTo>
                    <a:pt x="24469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5" name="Google Shape;6215;p37"/>
            <p:cNvSpPr/>
            <p:nvPr/>
          </p:nvSpPr>
          <p:spPr>
            <a:xfrm>
              <a:off x="5766425" y="4827850"/>
              <a:ext cx="650500" cy="758450"/>
            </a:xfrm>
            <a:custGeom>
              <a:rect b="b" l="l" r="r" t="t"/>
              <a:pathLst>
                <a:path extrusionOk="0" h="30338" w="2602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6" name="Google Shape;6216;p37"/>
            <p:cNvSpPr/>
            <p:nvPr/>
          </p:nvSpPr>
          <p:spPr>
            <a:xfrm>
              <a:off x="5803225" y="4860200"/>
              <a:ext cx="613225" cy="726100"/>
            </a:xfrm>
            <a:custGeom>
              <a:rect b="b" l="l" r="r" t="t"/>
              <a:pathLst>
                <a:path extrusionOk="0" h="29044" w="24529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28" y="29043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7" name="Google Shape;6217;p37"/>
            <p:cNvSpPr/>
            <p:nvPr/>
          </p:nvSpPr>
          <p:spPr>
            <a:xfrm>
              <a:off x="57664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8" name="Google Shape;6218;p37"/>
            <p:cNvSpPr/>
            <p:nvPr/>
          </p:nvSpPr>
          <p:spPr>
            <a:xfrm>
              <a:off x="5803725" y="4899475"/>
              <a:ext cx="612725" cy="687325"/>
            </a:xfrm>
            <a:custGeom>
              <a:rect b="b" l="l" r="r" t="t"/>
              <a:pathLst>
                <a:path extrusionOk="0" h="27493" w="24509">
                  <a:moveTo>
                    <a:pt x="22479" y="1"/>
                  </a:moveTo>
                  <a:cubicBezTo>
                    <a:pt x="2003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508" y="27492"/>
                  </a:lnTo>
                  <a:lnTo>
                    <a:pt x="24508" y="4516"/>
                  </a:lnTo>
                  <a:cubicBezTo>
                    <a:pt x="2450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9" name="Google Shape;6219;p37"/>
            <p:cNvSpPr/>
            <p:nvPr/>
          </p:nvSpPr>
          <p:spPr>
            <a:xfrm>
              <a:off x="580372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508" y="2884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0" name="Google Shape;6220;p37"/>
            <p:cNvSpPr/>
            <p:nvPr/>
          </p:nvSpPr>
          <p:spPr>
            <a:xfrm>
              <a:off x="5004025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1" name="Google Shape;6221;p37"/>
            <p:cNvSpPr/>
            <p:nvPr/>
          </p:nvSpPr>
          <p:spPr>
            <a:xfrm>
              <a:off x="504132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2" name="Google Shape;6222;p37"/>
            <p:cNvSpPr/>
            <p:nvPr/>
          </p:nvSpPr>
          <p:spPr>
            <a:xfrm>
              <a:off x="50040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3" name="Google Shape;6223;p37"/>
            <p:cNvSpPr/>
            <p:nvPr/>
          </p:nvSpPr>
          <p:spPr>
            <a:xfrm>
              <a:off x="5041825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2479" y="1"/>
                  </a:moveTo>
                  <a:cubicBezTo>
                    <a:pt x="20013" y="1831"/>
                    <a:pt x="1724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4" name="Google Shape;6224;p37"/>
            <p:cNvSpPr/>
            <p:nvPr/>
          </p:nvSpPr>
          <p:spPr>
            <a:xfrm>
              <a:off x="5041325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88" y="0"/>
                  </a:moveTo>
                  <a:cubicBezTo>
                    <a:pt x="2726" y="0"/>
                    <a:pt x="21" y="2725"/>
                    <a:pt x="1" y="6087"/>
                  </a:cubicBezTo>
                  <a:lnTo>
                    <a:pt x="1" y="29043"/>
                  </a:lnTo>
                  <a:lnTo>
                    <a:pt x="220" y="29043"/>
                  </a:lnTo>
                  <a:lnTo>
                    <a:pt x="220" y="6207"/>
                  </a:lnTo>
                  <a:cubicBezTo>
                    <a:pt x="220" y="2884"/>
                    <a:pt x="2905" y="179"/>
                    <a:pt x="6227" y="179"/>
                  </a:cubicBezTo>
                  <a:lnTo>
                    <a:pt x="18461" y="179"/>
                  </a:lnTo>
                  <a:cubicBezTo>
                    <a:pt x="21783" y="179"/>
                    <a:pt x="24489" y="2884"/>
                    <a:pt x="24489" y="6207"/>
                  </a:cubicBezTo>
                  <a:lnTo>
                    <a:pt x="24489" y="6087"/>
                  </a:lnTo>
                  <a:cubicBezTo>
                    <a:pt x="2448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5" name="Google Shape;6225;p37"/>
            <p:cNvSpPr/>
            <p:nvPr/>
          </p:nvSpPr>
          <p:spPr>
            <a:xfrm>
              <a:off x="4241650" y="4827850"/>
              <a:ext cx="650500" cy="758450"/>
            </a:xfrm>
            <a:custGeom>
              <a:rect b="b" l="l" r="r" t="t"/>
              <a:pathLst>
                <a:path extrusionOk="0" h="30338" w="2602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6" name="Google Shape;6226;p37"/>
            <p:cNvSpPr/>
            <p:nvPr/>
          </p:nvSpPr>
          <p:spPr>
            <a:xfrm>
              <a:off x="427845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7" name="Google Shape;6227;p37"/>
            <p:cNvSpPr/>
            <p:nvPr/>
          </p:nvSpPr>
          <p:spPr>
            <a:xfrm>
              <a:off x="424165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8" name="Google Shape;6228;p37"/>
            <p:cNvSpPr/>
            <p:nvPr/>
          </p:nvSpPr>
          <p:spPr>
            <a:xfrm>
              <a:off x="427895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2479" y="1"/>
                  </a:moveTo>
                  <a:cubicBezTo>
                    <a:pt x="2001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451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9" name="Google Shape;6229;p37"/>
            <p:cNvSpPr/>
            <p:nvPr/>
          </p:nvSpPr>
          <p:spPr>
            <a:xfrm>
              <a:off x="4278950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87" y="0"/>
                  </a:moveTo>
                  <a:cubicBezTo>
                    <a:pt x="274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4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0" name="Google Shape;6230;p37"/>
            <p:cNvSpPr/>
            <p:nvPr/>
          </p:nvSpPr>
          <p:spPr>
            <a:xfrm>
              <a:off x="810650" y="5031275"/>
              <a:ext cx="650525" cy="553025"/>
            </a:xfrm>
            <a:custGeom>
              <a:rect b="b" l="l" r="r" t="t"/>
              <a:pathLst>
                <a:path extrusionOk="0" h="22121" w="26021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1" name="Google Shape;6231;p37"/>
            <p:cNvSpPr/>
            <p:nvPr/>
          </p:nvSpPr>
          <p:spPr>
            <a:xfrm>
              <a:off x="810650" y="5063600"/>
              <a:ext cx="613225" cy="520700"/>
            </a:xfrm>
            <a:custGeom>
              <a:rect b="b" l="l" r="r" t="t"/>
              <a:pathLst>
                <a:path extrusionOk="0" h="20828" w="24529">
                  <a:moveTo>
                    <a:pt x="608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2" name="Google Shape;6232;p37"/>
            <p:cNvSpPr/>
            <p:nvPr/>
          </p:nvSpPr>
          <p:spPr>
            <a:xfrm>
              <a:off x="1325875" y="5265000"/>
              <a:ext cx="135300" cy="319300"/>
            </a:xfrm>
            <a:custGeom>
              <a:rect b="b" l="l" r="r" t="t"/>
              <a:pathLst>
                <a:path extrusionOk="0" h="12772" w="5412">
                  <a:moveTo>
                    <a:pt x="5411" y="1"/>
                  </a:moveTo>
                  <a:cubicBezTo>
                    <a:pt x="5116" y="1009"/>
                    <a:pt x="4929" y="1390"/>
                    <a:pt x="4575" y="1390"/>
                  </a:cubicBezTo>
                  <a:cubicBezTo>
                    <a:pt x="4405" y="1390"/>
                    <a:pt x="4197" y="1303"/>
                    <a:pt x="3919" y="1154"/>
                  </a:cubicBezTo>
                  <a:lnTo>
                    <a:pt x="1" y="12772"/>
                  </a:lnTo>
                  <a:lnTo>
                    <a:pt x="5411" y="12772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3" name="Google Shape;6233;p37"/>
            <p:cNvSpPr/>
            <p:nvPr/>
          </p:nvSpPr>
          <p:spPr>
            <a:xfrm>
              <a:off x="810650" y="5138200"/>
              <a:ext cx="612225" cy="481425"/>
            </a:xfrm>
            <a:custGeom>
              <a:rect b="b" l="l" r="r" t="t"/>
              <a:pathLst>
                <a:path extrusionOk="0" h="19257" w="24489">
                  <a:moveTo>
                    <a:pt x="2010" y="0"/>
                  </a:moveTo>
                  <a:cubicBezTo>
                    <a:pt x="777" y="1114"/>
                    <a:pt x="1" y="2705"/>
                    <a:pt x="1" y="4516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7659"/>
                  </a:lnTo>
                  <a:cubicBezTo>
                    <a:pt x="20053" y="5689"/>
                    <a:pt x="14880" y="5570"/>
                    <a:pt x="10166" y="4138"/>
                  </a:cubicBezTo>
                  <a:cubicBezTo>
                    <a:pt x="7242" y="3243"/>
                    <a:pt x="4477" y="183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4" name="Google Shape;6234;p37"/>
            <p:cNvSpPr/>
            <p:nvPr/>
          </p:nvSpPr>
          <p:spPr>
            <a:xfrm>
              <a:off x="811150" y="5063600"/>
              <a:ext cx="612725" cy="520700"/>
            </a:xfrm>
            <a:custGeom>
              <a:rect b="b" l="l" r="r" t="t"/>
              <a:pathLst>
                <a:path extrusionOk="0" h="20828" w="24509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26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5" name="Google Shape;6235;p37"/>
            <p:cNvSpPr/>
            <p:nvPr/>
          </p:nvSpPr>
          <p:spPr>
            <a:xfrm>
              <a:off x="1573050" y="5031275"/>
              <a:ext cx="650000" cy="553025"/>
            </a:xfrm>
            <a:custGeom>
              <a:rect b="b" l="l" r="r" t="t"/>
              <a:pathLst>
                <a:path extrusionOk="0" h="22121" w="2600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6" name="Google Shape;6236;p37"/>
            <p:cNvSpPr/>
            <p:nvPr/>
          </p:nvSpPr>
          <p:spPr>
            <a:xfrm>
              <a:off x="1573550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08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7" name="Google Shape;6237;p37"/>
            <p:cNvSpPr/>
            <p:nvPr/>
          </p:nvSpPr>
          <p:spPr>
            <a:xfrm>
              <a:off x="2088750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1"/>
                  </a:moveTo>
                  <a:cubicBezTo>
                    <a:pt x="5090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8" name="Google Shape;6238;p37"/>
            <p:cNvSpPr/>
            <p:nvPr/>
          </p:nvSpPr>
          <p:spPr>
            <a:xfrm>
              <a:off x="1573550" y="5102375"/>
              <a:ext cx="612200" cy="481925"/>
            </a:xfrm>
            <a:custGeom>
              <a:rect b="b" l="l" r="r" t="t"/>
              <a:pathLst>
                <a:path extrusionOk="0" h="19277" w="24488">
                  <a:moveTo>
                    <a:pt x="200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2" y="5710"/>
                    <a:pt x="14860" y="5571"/>
                    <a:pt x="10165" y="4158"/>
                  </a:cubicBezTo>
                  <a:cubicBezTo>
                    <a:pt x="7241" y="3263"/>
                    <a:pt x="4476" y="185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9" name="Google Shape;6239;p37"/>
            <p:cNvSpPr/>
            <p:nvPr/>
          </p:nvSpPr>
          <p:spPr>
            <a:xfrm>
              <a:off x="1573550" y="5063600"/>
              <a:ext cx="612200" cy="520700"/>
            </a:xfrm>
            <a:custGeom>
              <a:rect b="b" l="l" r="r" t="t"/>
              <a:pathLst>
                <a:path extrusionOk="0" h="20828" w="24488">
                  <a:moveTo>
                    <a:pt x="6067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06" y="159"/>
                    <a:pt x="600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0" name="Google Shape;6240;p37"/>
            <p:cNvSpPr/>
            <p:nvPr/>
          </p:nvSpPr>
          <p:spPr>
            <a:xfrm>
              <a:off x="2335925" y="5031275"/>
              <a:ext cx="650025" cy="553025"/>
            </a:xfrm>
            <a:custGeom>
              <a:rect b="b" l="l" r="r" t="t"/>
              <a:pathLst>
                <a:path extrusionOk="0" h="22121" w="26001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1" name="Google Shape;6241;p37"/>
            <p:cNvSpPr/>
            <p:nvPr/>
          </p:nvSpPr>
          <p:spPr>
            <a:xfrm>
              <a:off x="2335925" y="5063600"/>
              <a:ext cx="612725" cy="520700"/>
            </a:xfrm>
            <a:custGeom>
              <a:rect b="b" l="l" r="r" t="t"/>
              <a:pathLst>
                <a:path extrusionOk="0" h="20828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2" name="Google Shape;6242;p37"/>
            <p:cNvSpPr/>
            <p:nvPr/>
          </p:nvSpPr>
          <p:spPr>
            <a:xfrm>
              <a:off x="2851150" y="5265000"/>
              <a:ext cx="134800" cy="319300"/>
            </a:xfrm>
            <a:custGeom>
              <a:rect b="b" l="l" r="r" t="t"/>
              <a:pathLst>
                <a:path extrusionOk="0" h="12772" w="5392">
                  <a:moveTo>
                    <a:pt x="5391" y="1"/>
                  </a:moveTo>
                  <a:cubicBezTo>
                    <a:pt x="5109" y="1009"/>
                    <a:pt x="4927" y="1390"/>
                    <a:pt x="4568" y="1390"/>
                  </a:cubicBezTo>
                  <a:cubicBezTo>
                    <a:pt x="4396" y="1390"/>
                    <a:pt x="4183" y="1303"/>
                    <a:pt x="3899" y="1154"/>
                  </a:cubicBezTo>
                  <a:lnTo>
                    <a:pt x="0" y="12772"/>
                  </a:lnTo>
                  <a:lnTo>
                    <a:pt x="5391" y="12772"/>
                  </a:lnTo>
                  <a:lnTo>
                    <a:pt x="539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3" name="Google Shape;6243;p37"/>
            <p:cNvSpPr/>
            <p:nvPr/>
          </p:nvSpPr>
          <p:spPr>
            <a:xfrm>
              <a:off x="2335925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1"/>
                  </a:moveTo>
                  <a:cubicBezTo>
                    <a:pt x="757" y="1115"/>
                    <a:pt x="1" y="2706"/>
                    <a:pt x="1" y="4536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3" y="5710"/>
                    <a:pt x="14860" y="5571"/>
                    <a:pt x="10166" y="4158"/>
                  </a:cubicBezTo>
                  <a:cubicBezTo>
                    <a:pt x="7222" y="3263"/>
                    <a:pt x="4476" y="185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4" name="Google Shape;6244;p37"/>
            <p:cNvSpPr/>
            <p:nvPr/>
          </p:nvSpPr>
          <p:spPr>
            <a:xfrm>
              <a:off x="2335925" y="5063600"/>
              <a:ext cx="612225" cy="520700"/>
            </a:xfrm>
            <a:custGeom>
              <a:rect b="b" l="l" r="r" t="t"/>
              <a:pathLst>
                <a:path extrusionOk="0" h="20828" w="24489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06" y="159"/>
                    <a:pt x="6008" y="159"/>
                  </a:cubicBezTo>
                  <a:lnTo>
                    <a:pt x="1824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5" name="Google Shape;6245;p37"/>
            <p:cNvSpPr/>
            <p:nvPr/>
          </p:nvSpPr>
          <p:spPr>
            <a:xfrm>
              <a:off x="3097825" y="5031275"/>
              <a:ext cx="650500" cy="553025"/>
            </a:xfrm>
            <a:custGeom>
              <a:rect b="b" l="l" r="r" t="t"/>
              <a:pathLst>
                <a:path extrusionOk="0" h="22121" w="2602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6" name="Google Shape;6246;p37"/>
            <p:cNvSpPr/>
            <p:nvPr/>
          </p:nvSpPr>
          <p:spPr>
            <a:xfrm>
              <a:off x="3097825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7" name="Google Shape;6247;p37"/>
            <p:cNvSpPr/>
            <p:nvPr/>
          </p:nvSpPr>
          <p:spPr>
            <a:xfrm>
              <a:off x="3614025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8" name="Google Shape;6248;p37"/>
            <p:cNvSpPr/>
            <p:nvPr/>
          </p:nvSpPr>
          <p:spPr>
            <a:xfrm>
              <a:off x="3098325" y="5102375"/>
              <a:ext cx="612700" cy="481925"/>
            </a:xfrm>
            <a:custGeom>
              <a:rect b="b" l="l" r="r" t="t"/>
              <a:pathLst>
                <a:path extrusionOk="0" h="19277" w="24508">
                  <a:moveTo>
                    <a:pt x="202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59"/>
                  </a:lnTo>
                  <a:cubicBezTo>
                    <a:pt x="20052" y="5710"/>
                    <a:pt x="14880" y="5571"/>
                    <a:pt x="10185" y="4158"/>
                  </a:cubicBezTo>
                  <a:cubicBezTo>
                    <a:pt x="7241" y="3263"/>
                    <a:pt x="4476" y="185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9" name="Google Shape;6249;p37"/>
            <p:cNvSpPr/>
            <p:nvPr/>
          </p:nvSpPr>
          <p:spPr>
            <a:xfrm>
              <a:off x="3098325" y="5063600"/>
              <a:ext cx="612700" cy="520700"/>
            </a:xfrm>
            <a:custGeom>
              <a:rect b="b" l="l" r="r" t="t"/>
              <a:pathLst>
                <a:path extrusionOk="0" h="20828" w="24508">
                  <a:moveTo>
                    <a:pt x="606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25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50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0" name="Google Shape;6250;p37"/>
            <p:cNvSpPr/>
            <p:nvPr/>
          </p:nvSpPr>
          <p:spPr>
            <a:xfrm>
              <a:off x="6147875" y="5031275"/>
              <a:ext cx="650000" cy="553025"/>
            </a:xfrm>
            <a:custGeom>
              <a:rect b="b" l="l" r="r" t="t"/>
              <a:pathLst>
                <a:path extrusionOk="0" h="22121" w="2600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1" name="Google Shape;6251;p37"/>
            <p:cNvSpPr/>
            <p:nvPr/>
          </p:nvSpPr>
          <p:spPr>
            <a:xfrm>
              <a:off x="6184175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10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2" name="Google Shape;6252;p37"/>
            <p:cNvSpPr/>
            <p:nvPr/>
          </p:nvSpPr>
          <p:spPr>
            <a:xfrm>
              <a:off x="6147875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08" y="1303"/>
                    <a:pt x="996" y="1390"/>
                    <a:pt x="824" y="1390"/>
                  </a:cubicBezTo>
                  <a:cubicBezTo>
                    <a:pt x="465" y="1390"/>
                    <a:pt x="282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3" name="Google Shape;6253;p37"/>
            <p:cNvSpPr/>
            <p:nvPr/>
          </p:nvSpPr>
          <p:spPr>
            <a:xfrm>
              <a:off x="6185150" y="5138200"/>
              <a:ext cx="612225" cy="481425"/>
            </a:xfrm>
            <a:custGeom>
              <a:rect b="b" l="l" r="r" t="t"/>
              <a:pathLst>
                <a:path extrusionOk="0" h="19257" w="24489">
                  <a:moveTo>
                    <a:pt x="22480" y="0"/>
                  </a:moveTo>
                  <a:cubicBezTo>
                    <a:pt x="20013" y="1830"/>
                    <a:pt x="17248" y="3243"/>
                    <a:pt x="14324" y="4138"/>
                  </a:cubicBezTo>
                  <a:cubicBezTo>
                    <a:pt x="9609" y="5570"/>
                    <a:pt x="4437" y="5689"/>
                    <a:pt x="1" y="7659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4516"/>
                  </a:lnTo>
                  <a:cubicBezTo>
                    <a:pt x="24489" y="2705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4" name="Google Shape;6254;p37"/>
            <p:cNvSpPr/>
            <p:nvPr/>
          </p:nvSpPr>
          <p:spPr>
            <a:xfrm>
              <a:off x="6184675" y="5063600"/>
              <a:ext cx="612700" cy="520700"/>
            </a:xfrm>
            <a:custGeom>
              <a:rect b="b" l="l" r="r" t="t"/>
              <a:pathLst>
                <a:path extrusionOk="0" h="20828" w="24508">
                  <a:moveTo>
                    <a:pt x="6107" y="0"/>
                  </a:moveTo>
                  <a:cubicBezTo>
                    <a:pt x="2745" y="0"/>
                    <a:pt x="2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802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5" name="Google Shape;6255;p37"/>
            <p:cNvSpPr/>
            <p:nvPr/>
          </p:nvSpPr>
          <p:spPr>
            <a:xfrm>
              <a:off x="5385475" y="5031275"/>
              <a:ext cx="650525" cy="553025"/>
            </a:xfrm>
            <a:custGeom>
              <a:rect b="b" l="l" r="r" t="t"/>
              <a:pathLst>
                <a:path extrusionOk="0" h="22121" w="2602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6" name="Google Shape;6256;p37"/>
            <p:cNvSpPr/>
            <p:nvPr/>
          </p:nvSpPr>
          <p:spPr>
            <a:xfrm>
              <a:off x="5422275" y="5063600"/>
              <a:ext cx="612725" cy="520700"/>
            </a:xfrm>
            <a:custGeom>
              <a:rect b="b" l="l" r="r" t="t"/>
              <a:pathLst>
                <a:path extrusionOk="0" h="20828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7" name="Google Shape;6257;p37"/>
            <p:cNvSpPr/>
            <p:nvPr/>
          </p:nvSpPr>
          <p:spPr>
            <a:xfrm>
              <a:off x="5385475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8" name="Google Shape;6258;p37"/>
            <p:cNvSpPr/>
            <p:nvPr/>
          </p:nvSpPr>
          <p:spPr>
            <a:xfrm>
              <a:off x="5422775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51"/>
                    <a:pt x="17267" y="3263"/>
                    <a:pt x="14323" y="4158"/>
                  </a:cubicBezTo>
                  <a:cubicBezTo>
                    <a:pt x="9629" y="5571"/>
                    <a:pt x="4456" y="5710"/>
                    <a:pt x="0" y="7659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9" name="Google Shape;6259;p37"/>
            <p:cNvSpPr/>
            <p:nvPr/>
          </p:nvSpPr>
          <p:spPr>
            <a:xfrm>
              <a:off x="5422775" y="5063600"/>
              <a:ext cx="611725" cy="520700"/>
            </a:xfrm>
            <a:custGeom>
              <a:rect b="b" l="l" r="r" t="t"/>
              <a:pathLst>
                <a:path extrusionOk="0" h="20828" w="24469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199" y="20828"/>
                  </a:lnTo>
                  <a:lnTo>
                    <a:pt x="199" y="6207"/>
                  </a:lnTo>
                  <a:cubicBezTo>
                    <a:pt x="199" y="2885"/>
                    <a:pt x="2885" y="159"/>
                    <a:pt x="6207" y="159"/>
                  </a:cubicBezTo>
                  <a:lnTo>
                    <a:pt x="18441" y="159"/>
                  </a:lnTo>
                  <a:cubicBezTo>
                    <a:pt x="21763" y="159"/>
                    <a:pt x="24468" y="2885"/>
                    <a:pt x="24468" y="6207"/>
                  </a:cubicBezTo>
                  <a:lnTo>
                    <a:pt x="2446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0" name="Google Shape;6260;p37"/>
            <p:cNvSpPr/>
            <p:nvPr/>
          </p:nvSpPr>
          <p:spPr>
            <a:xfrm>
              <a:off x="4622600" y="5031275"/>
              <a:ext cx="650500" cy="553025"/>
            </a:xfrm>
            <a:custGeom>
              <a:rect b="b" l="l" r="r" t="t"/>
              <a:pathLst>
                <a:path extrusionOk="0" h="22121" w="2602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1" name="Google Shape;6261;p37"/>
            <p:cNvSpPr/>
            <p:nvPr/>
          </p:nvSpPr>
          <p:spPr>
            <a:xfrm>
              <a:off x="4659900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2" name="Google Shape;6262;p37"/>
            <p:cNvSpPr/>
            <p:nvPr/>
          </p:nvSpPr>
          <p:spPr>
            <a:xfrm>
              <a:off x="4622600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15" y="1303"/>
                    <a:pt x="1007" y="1390"/>
                    <a:pt x="837" y="1390"/>
                  </a:cubicBezTo>
                  <a:cubicBezTo>
                    <a:pt x="483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3" name="Google Shape;6263;p37"/>
            <p:cNvSpPr/>
            <p:nvPr/>
          </p:nvSpPr>
          <p:spPr>
            <a:xfrm>
              <a:off x="4660875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60" y="1"/>
                  </a:moveTo>
                  <a:cubicBezTo>
                    <a:pt x="20013" y="1851"/>
                    <a:pt x="17248" y="3263"/>
                    <a:pt x="14324" y="4158"/>
                  </a:cubicBezTo>
                  <a:cubicBezTo>
                    <a:pt x="9609" y="5571"/>
                    <a:pt x="4437" y="5710"/>
                    <a:pt x="1" y="7659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36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4" name="Google Shape;6264;p37"/>
            <p:cNvSpPr/>
            <p:nvPr/>
          </p:nvSpPr>
          <p:spPr>
            <a:xfrm>
              <a:off x="4659900" y="5063600"/>
              <a:ext cx="612700" cy="520700"/>
            </a:xfrm>
            <a:custGeom>
              <a:rect b="b" l="l" r="r" t="t"/>
              <a:pathLst>
                <a:path extrusionOk="0" h="20828" w="24508">
                  <a:moveTo>
                    <a:pt x="6107" y="0"/>
                  </a:moveTo>
                  <a:cubicBezTo>
                    <a:pt x="2745" y="0"/>
                    <a:pt x="4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783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5" name="Google Shape;6265;p37"/>
            <p:cNvSpPr/>
            <p:nvPr/>
          </p:nvSpPr>
          <p:spPr>
            <a:xfrm>
              <a:off x="3860700" y="5031275"/>
              <a:ext cx="650025" cy="553025"/>
            </a:xfrm>
            <a:custGeom>
              <a:rect b="b" l="l" r="r" t="t"/>
              <a:pathLst>
                <a:path extrusionOk="0" h="22121" w="2600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6" name="Google Shape;6266;p37"/>
            <p:cNvSpPr/>
            <p:nvPr/>
          </p:nvSpPr>
          <p:spPr>
            <a:xfrm>
              <a:off x="3897000" y="5063600"/>
              <a:ext cx="613225" cy="520700"/>
            </a:xfrm>
            <a:custGeom>
              <a:rect b="b" l="l" r="r" t="t"/>
              <a:pathLst>
                <a:path extrusionOk="0" h="20828" w="24529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7" name="Google Shape;6267;p37"/>
            <p:cNvSpPr/>
            <p:nvPr/>
          </p:nvSpPr>
          <p:spPr>
            <a:xfrm>
              <a:off x="3860700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8" name="Google Shape;6268;p37"/>
            <p:cNvSpPr/>
            <p:nvPr/>
          </p:nvSpPr>
          <p:spPr>
            <a:xfrm>
              <a:off x="3898000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51"/>
                    <a:pt x="17247" y="3263"/>
                    <a:pt x="14323" y="4158"/>
                  </a:cubicBezTo>
                  <a:cubicBezTo>
                    <a:pt x="9629" y="5571"/>
                    <a:pt x="4456" y="5710"/>
                    <a:pt x="1" y="7659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9" name="Google Shape;6269;p37"/>
            <p:cNvSpPr/>
            <p:nvPr/>
          </p:nvSpPr>
          <p:spPr>
            <a:xfrm>
              <a:off x="3898000" y="5063600"/>
              <a:ext cx="612225" cy="520700"/>
            </a:xfrm>
            <a:custGeom>
              <a:rect b="b" l="l" r="r" t="t"/>
              <a:pathLst>
                <a:path extrusionOk="0" h="20828" w="2448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59"/>
                    <a:pt x="6247" y="159"/>
                  </a:cubicBezTo>
                  <a:lnTo>
                    <a:pt x="18481" y="159"/>
                  </a:lnTo>
                  <a:cubicBezTo>
                    <a:pt x="21783" y="159"/>
                    <a:pt x="24488" y="2885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"/>
          <p:cNvSpPr/>
          <p:nvPr/>
        </p:nvSpPr>
        <p:spPr>
          <a:xfrm>
            <a:off x="-7175" y="4400950"/>
            <a:ext cx="9158700" cy="89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6" name="Google Shape;736;p5"/>
          <p:cNvGrpSpPr/>
          <p:nvPr/>
        </p:nvGrpSpPr>
        <p:grpSpPr>
          <a:xfrm>
            <a:off x="-1282478" y="-1196140"/>
            <a:ext cx="11695894" cy="6230352"/>
            <a:chOff x="-1296825" y="-1196140"/>
            <a:chExt cx="11695894" cy="6230352"/>
          </a:xfrm>
        </p:grpSpPr>
        <p:grpSp>
          <p:nvGrpSpPr>
            <p:cNvPr id="737" name="Google Shape;737;p5"/>
            <p:cNvGrpSpPr/>
            <p:nvPr/>
          </p:nvGrpSpPr>
          <p:grpSpPr>
            <a:xfrm>
              <a:off x="-1296825" y="-1196140"/>
              <a:ext cx="3342675" cy="6230352"/>
              <a:chOff x="-1296825" y="-1087165"/>
              <a:chExt cx="3342675" cy="6230352"/>
            </a:xfrm>
          </p:grpSpPr>
          <p:grpSp>
            <p:nvGrpSpPr>
              <p:cNvPr id="738" name="Google Shape;738;p5"/>
              <p:cNvGrpSpPr/>
              <p:nvPr/>
            </p:nvGrpSpPr>
            <p:grpSpPr>
              <a:xfrm>
                <a:off x="-36749" y="1721675"/>
                <a:ext cx="280165" cy="3421512"/>
                <a:chOff x="-36750" y="-31225"/>
                <a:chExt cx="441205" cy="5174700"/>
              </a:xfrm>
            </p:grpSpPr>
            <p:sp>
              <p:nvSpPr>
                <p:cNvPr id="739" name="Google Shape;739;p5"/>
                <p:cNvSpPr/>
                <p:nvPr/>
              </p:nvSpPr>
              <p:spPr>
                <a:xfrm>
                  <a:off x="-30545" y="-31225"/>
                  <a:ext cx="435000" cy="51747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0" name="Google Shape;740;p5"/>
                <p:cNvSpPr/>
                <p:nvPr/>
              </p:nvSpPr>
              <p:spPr>
                <a:xfrm>
                  <a:off x="-30545" y="-31225"/>
                  <a:ext cx="291600" cy="51747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1" name="Google Shape;741;p5"/>
                <p:cNvSpPr/>
                <p:nvPr/>
              </p:nvSpPr>
              <p:spPr>
                <a:xfrm>
                  <a:off x="-36750" y="-31225"/>
                  <a:ext cx="167700" cy="51747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42" name="Google Shape;742;p5"/>
              <p:cNvSpPr/>
              <p:nvPr/>
            </p:nvSpPr>
            <p:spPr>
              <a:xfrm rot="-2336607">
                <a:off x="-895406" y="-529111"/>
                <a:ext cx="2542312" cy="2168251"/>
              </a:xfrm>
              <a:custGeom>
                <a:rect b="b" l="l" r="r" t="t"/>
                <a:pathLst>
                  <a:path extrusionOk="0" h="71336" w="87357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60" y="65914"/>
                      <a:pt x="120" y="65973"/>
                      <a:pt x="179" y="66021"/>
                    </a:cubicBezTo>
                    <a:cubicBezTo>
                      <a:pt x="4680" y="69627"/>
                      <a:pt x="10371" y="71335"/>
                      <a:pt x="16844" y="71335"/>
                    </a:cubicBezTo>
                    <a:cubicBezTo>
                      <a:pt x="36916" y="71335"/>
                      <a:pt x="64499" y="54907"/>
                      <a:pt x="87357" y="27683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5"/>
              <p:cNvSpPr/>
              <p:nvPr/>
            </p:nvSpPr>
            <p:spPr>
              <a:xfrm rot="-2336733">
                <a:off x="-892351" y="-481398"/>
                <a:ext cx="2404188" cy="2129224"/>
              </a:xfrm>
              <a:custGeom>
                <a:rect b="b" l="l" r="r" t="t"/>
                <a:pathLst>
                  <a:path extrusionOk="0" h="70052" w="82773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48" y="65914"/>
                      <a:pt x="108" y="65961"/>
                      <a:pt x="156" y="66009"/>
                    </a:cubicBezTo>
                    <a:cubicBezTo>
                      <a:pt x="3571" y="68750"/>
                      <a:pt x="7922" y="70052"/>
                      <a:pt x="12947" y="70052"/>
                    </a:cubicBezTo>
                    <a:cubicBezTo>
                      <a:pt x="31451" y="70052"/>
                      <a:pt x="59093" y="52405"/>
                      <a:pt x="82773" y="24016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5"/>
              <p:cNvSpPr/>
              <p:nvPr/>
            </p:nvSpPr>
            <p:spPr>
              <a:xfrm rot="-2336584">
                <a:off x="-887185" y="-403729"/>
                <a:ext cx="2182687" cy="2075121"/>
              </a:xfrm>
              <a:custGeom>
                <a:rect b="b" l="l" r="r" t="t"/>
                <a:pathLst>
                  <a:path extrusionOk="0" h="68272" w="75308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48" y="65902"/>
                      <a:pt x="72" y="65926"/>
                      <a:pt x="120" y="65961"/>
                    </a:cubicBezTo>
                    <a:cubicBezTo>
                      <a:pt x="2070" y="67525"/>
                      <a:pt x="4578" y="68272"/>
                      <a:pt x="7541" y="68272"/>
                    </a:cubicBezTo>
                    <a:cubicBezTo>
                      <a:pt x="22833" y="68272"/>
                      <a:pt x="50223" y="48364"/>
                      <a:pt x="75308" y="18003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5"/>
              <p:cNvSpPr/>
              <p:nvPr/>
            </p:nvSpPr>
            <p:spPr>
              <a:xfrm rot="-2336618">
                <a:off x="-711163" y="-228545"/>
                <a:ext cx="1749046" cy="1946976"/>
              </a:xfrm>
              <a:custGeom>
                <a:rect b="b" l="l" r="r" t="t"/>
                <a:pathLst>
                  <a:path extrusionOk="0" h="64056" w="58091">
                    <a:moveTo>
                      <a:pt x="51328" y="0"/>
                    </a:moveTo>
                    <a:cubicBezTo>
                      <a:pt x="51328" y="0"/>
                      <a:pt x="31056" y="40912"/>
                      <a:pt x="8447" y="58662"/>
                    </a:cubicBezTo>
                    <a:lnTo>
                      <a:pt x="8447" y="58662"/>
                    </a:lnTo>
                    <a:cubicBezTo>
                      <a:pt x="36360" y="38972"/>
                      <a:pt x="58091" y="5596"/>
                      <a:pt x="58091" y="5596"/>
                    </a:cubicBezTo>
                    <a:lnTo>
                      <a:pt x="51328" y="0"/>
                    </a:lnTo>
                    <a:close/>
                    <a:moveTo>
                      <a:pt x="8447" y="58662"/>
                    </a:moveTo>
                    <a:cubicBezTo>
                      <a:pt x="5687" y="60609"/>
                      <a:pt x="2866" y="62422"/>
                      <a:pt x="0" y="64056"/>
                    </a:cubicBezTo>
                    <a:cubicBezTo>
                      <a:pt x="2829" y="62691"/>
                      <a:pt x="5656" y="60853"/>
                      <a:pt x="8447" y="58662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5"/>
              <p:cNvSpPr/>
              <p:nvPr/>
            </p:nvSpPr>
            <p:spPr>
              <a:xfrm>
                <a:off x="-36742" y="2035129"/>
                <a:ext cx="280164" cy="269146"/>
              </a:xfrm>
              <a:custGeom>
                <a:rect b="b" l="l" r="r" t="t"/>
                <a:pathLst>
                  <a:path extrusionOk="0" h="8256" w="8594">
                    <a:moveTo>
                      <a:pt x="0" y="0"/>
                    </a:moveTo>
                    <a:lnTo>
                      <a:pt x="0" y="7082"/>
                    </a:lnTo>
                    <a:lnTo>
                      <a:pt x="8594" y="8256"/>
                    </a:lnTo>
                    <a:lnTo>
                      <a:pt x="8594" y="2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7" name="Google Shape;747;p5"/>
            <p:cNvGrpSpPr/>
            <p:nvPr/>
          </p:nvGrpSpPr>
          <p:grpSpPr>
            <a:xfrm flipH="1">
              <a:off x="7056395" y="-1196140"/>
              <a:ext cx="3342675" cy="6230352"/>
              <a:chOff x="-1296825" y="-1087165"/>
              <a:chExt cx="3342675" cy="6230352"/>
            </a:xfrm>
          </p:grpSpPr>
          <p:grpSp>
            <p:nvGrpSpPr>
              <p:cNvPr id="748" name="Google Shape;748;p5"/>
              <p:cNvGrpSpPr/>
              <p:nvPr/>
            </p:nvGrpSpPr>
            <p:grpSpPr>
              <a:xfrm>
                <a:off x="-36749" y="1721675"/>
                <a:ext cx="280165" cy="3421512"/>
                <a:chOff x="-36750" y="-31225"/>
                <a:chExt cx="441205" cy="5174700"/>
              </a:xfrm>
            </p:grpSpPr>
            <p:sp>
              <p:nvSpPr>
                <p:cNvPr id="749" name="Google Shape;749;p5"/>
                <p:cNvSpPr/>
                <p:nvPr/>
              </p:nvSpPr>
              <p:spPr>
                <a:xfrm>
                  <a:off x="-30545" y="-31225"/>
                  <a:ext cx="435000" cy="51747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0" name="Google Shape;750;p5"/>
                <p:cNvSpPr/>
                <p:nvPr/>
              </p:nvSpPr>
              <p:spPr>
                <a:xfrm>
                  <a:off x="-30545" y="-31225"/>
                  <a:ext cx="291600" cy="51747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1" name="Google Shape;751;p5"/>
                <p:cNvSpPr/>
                <p:nvPr/>
              </p:nvSpPr>
              <p:spPr>
                <a:xfrm>
                  <a:off x="-36750" y="-31225"/>
                  <a:ext cx="167700" cy="51747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52" name="Google Shape;752;p5"/>
              <p:cNvSpPr/>
              <p:nvPr/>
            </p:nvSpPr>
            <p:spPr>
              <a:xfrm rot="-2336607">
                <a:off x="-895406" y="-529111"/>
                <a:ext cx="2542312" cy="2168251"/>
              </a:xfrm>
              <a:custGeom>
                <a:rect b="b" l="l" r="r" t="t"/>
                <a:pathLst>
                  <a:path extrusionOk="0" h="71336" w="87357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60" y="65914"/>
                      <a:pt x="120" y="65973"/>
                      <a:pt x="179" y="66021"/>
                    </a:cubicBezTo>
                    <a:cubicBezTo>
                      <a:pt x="4680" y="69627"/>
                      <a:pt x="10371" y="71335"/>
                      <a:pt x="16844" y="71335"/>
                    </a:cubicBezTo>
                    <a:cubicBezTo>
                      <a:pt x="36916" y="71335"/>
                      <a:pt x="64499" y="54907"/>
                      <a:pt x="87357" y="27683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5"/>
              <p:cNvSpPr/>
              <p:nvPr/>
            </p:nvSpPr>
            <p:spPr>
              <a:xfrm rot="-2336733">
                <a:off x="-892351" y="-481398"/>
                <a:ext cx="2404188" cy="2129224"/>
              </a:xfrm>
              <a:custGeom>
                <a:rect b="b" l="l" r="r" t="t"/>
                <a:pathLst>
                  <a:path extrusionOk="0" h="70052" w="82773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48" y="65914"/>
                      <a:pt x="108" y="65961"/>
                      <a:pt x="156" y="66009"/>
                    </a:cubicBezTo>
                    <a:cubicBezTo>
                      <a:pt x="3571" y="68750"/>
                      <a:pt x="7922" y="70052"/>
                      <a:pt x="12947" y="70052"/>
                    </a:cubicBezTo>
                    <a:cubicBezTo>
                      <a:pt x="31451" y="70052"/>
                      <a:pt x="59093" y="52405"/>
                      <a:pt x="82773" y="24016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5"/>
              <p:cNvSpPr/>
              <p:nvPr/>
            </p:nvSpPr>
            <p:spPr>
              <a:xfrm rot="-2336584">
                <a:off x="-887185" y="-403729"/>
                <a:ext cx="2182687" cy="2075121"/>
              </a:xfrm>
              <a:custGeom>
                <a:rect b="b" l="l" r="r" t="t"/>
                <a:pathLst>
                  <a:path extrusionOk="0" h="68272" w="75308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48" y="65902"/>
                      <a:pt x="72" y="65926"/>
                      <a:pt x="120" y="65961"/>
                    </a:cubicBezTo>
                    <a:cubicBezTo>
                      <a:pt x="2070" y="67525"/>
                      <a:pt x="4578" y="68272"/>
                      <a:pt x="7541" y="68272"/>
                    </a:cubicBezTo>
                    <a:cubicBezTo>
                      <a:pt x="22833" y="68272"/>
                      <a:pt x="50223" y="48364"/>
                      <a:pt x="75308" y="18003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5"/>
              <p:cNvSpPr/>
              <p:nvPr/>
            </p:nvSpPr>
            <p:spPr>
              <a:xfrm rot="-2336618">
                <a:off x="-711163" y="-228545"/>
                <a:ext cx="1749046" cy="1946976"/>
              </a:xfrm>
              <a:custGeom>
                <a:rect b="b" l="l" r="r" t="t"/>
                <a:pathLst>
                  <a:path extrusionOk="0" h="64056" w="58091">
                    <a:moveTo>
                      <a:pt x="51328" y="0"/>
                    </a:moveTo>
                    <a:cubicBezTo>
                      <a:pt x="51328" y="0"/>
                      <a:pt x="31056" y="40912"/>
                      <a:pt x="8447" y="58662"/>
                    </a:cubicBezTo>
                    <a:lnTo>
                      <a:pt x="8447" y="58662"/>
                    </a:lnTo>
                    <a:cubicBezTo>
                      <a:pt x="36360" y="38972"/>
                      <a:pt x="58091" y="5596"/>
                      <a:pt x="58091" y="5596"/>
                    </a:cubicBezTo>
                    <a:lnTo>
                      <a:pt x="51328" y="0"/>
                    </a:lnTo>
                    <a:close/>
                    <a:moveTo>
                      <a:pt x="8447" y="58662"/>
                    </a:moveTo>
                    <a:cubicBezTo>
                      <a:pt x="5687" y="60609"/>
                      <a:pt x="2866" y="62422"/>
                      <a:pt x="0" y="64056"/>
                    </a:cubicBezTo>
                    <a:cubicBezTo>
                      <a:pt x="2829" y="62691"/>
                      <a:pt x="5656" y="60853"/>
                      <a:pt x="8447" y="58662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5"/>
              <p:cNvSpPr/>
              <p:nvPr/>
            </p:nvSpPr>
            <p:spPr>
              <a:xfrm>
                <a:off x="-36742" y="2035129"/>
                <a:ext cx="280164" cy="269146"/>
              </a:xfrm>
              <a:custGeom>
                <a:rect b="b" l="l" r="r" t="t"/>
                <a:pathLst>
                  <a:path extrusionOk="0" h="8256" w="8594">
                    <a:moveTo>
                      <a:pt x="0" y="0"/>
                    </a:moveTo>
                    <a:lnTo>
                      <a:pt x="0" y="7082"/>
                    </a:lnTo>
                    <a:lnTo>
                      <a:pt x="8594" y="8256"/>
                    </a:lnTo>
                    <a:lnTo>
                      <a:pt x="8594" y="2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57" name="Google Shape;757;p5"/>
          <p:cNvGrpSpPr/>
          <p:nvPr/>
        </p:nvGrpSpPr>
        <p:grpSpPr>
          <a:xfrm>
            <a:off x="-417858" y="-823150"/>
            <a:ext cx="9978772" cy="1382075"/>
            <a:chOff x="193475" y="-693375"/>
            <a:chExt cx="7221575" cy="1382075"/>
          </a:xfrm>
        </p:grpSpPr>
        <p:sp>
          <p:nvSpPr>
            <p:cNvPr id="758" name="Google Shape;758;p5"/>
            <p:cNvSpPr/>
            <p:nvPr/>
          </p:nvSpPr>
          <p:spPr>
            <a:xfrm>
              <a:off x="363575" y="384325"/>
              <a:ext cx="6883875" cy="304375"/>
            </a:xfrm>
            <a:custGeom>
              <a:rect b="b" l="l" r="r" t="t"/>
              <a:pathLst>
                <a:path extrusionOk="0" h="12175" w="275355">
                  <a:moveTo>
                    <a:pt x="0" y="0"/>
                  </a:moveTo>
                  <a:lnTo>
                    <a:pt x="0" y="9390"/>
                  </a:lnTo>
                  <a:lnTo>
                    <a:pt x="0" y="10782"/>
                  </a:lnTo>
                  <a:lnTo>
                    <a:pt x="14522" y="10782"/>
                  </a:lnTo>
                  <a:lnTo>
                    <a:pt x="14522" y="9370"/>
                  </a:lnTo>
                  <a:lnTo>
                    <a:pt x="16869" y="9370"/>
                  </a:lnTo>
                  <a:lnTo>
                    <a:pt x="16869" y="12175"/>
                  </a:lnTo>
                  <a:lnTo>
                    <a:pt x="30913" y="12175"/>
                  </a:lnTo>
                  <a:lnTo>
                    <a:pt x="30913" y="9370"/>
                  </a:lnTo>
                  <a:lnTo>
                    <a:pt x="33261" y="9370"/>
                  </a:lnTo>
                  <a:lnTo>
                    <a:pt x="33261" y="10782"/>
                  </a:lnTo>
                  <a:lnTo>
                    <a:pt x="47782" y="10782"/>
                  </a:lnTo>
                  <a:lnTo>
                    <a:pt x="47782" y="9370"/>
                  </a:lnTo>
                  <a:lnTo>
                    <a:pt x="50110" y="9370"/>
                  </a:lnTo>
                  <a:lnTo>
                    <a:pt x="50110" y="12175"/>
                  </a:lnTo>
                  <a:lnTo>
                    <a:pt x="64632" y="12175"/>
                  </a:lnTo>
                  <a:lnTo>
                    <a:pt x="64632" y="9370"/>
                  </a:lnTo>
                  <a:lnTo>
                    <a:pt x="66979" y="9370"/>
                  </a:lnTo>
                  <a:lnTo>
                    <a:pt x="66979" y="10782"/>
                  </a:lnTo>
                  <a:lnTo>
                    <a:pt x="81023" y="10782"/>
                  </a:lnTo>
                  <a:lnTo>
                    <a:pt x="81023" y="9370"/>
                  </a:lnTo>
                  <a:lnTo>
                    <a:pt x="83370" y="9370"/>
                  </a:lnTo>
                  <a:lnTo>
                    <a:pt x="83370" y="12175"/>
                  </a:lnTo>
                  <a:lnTo>
                    <a:pt x="97892" y="12175"/>
                  </a:lnTo>
                  <a:lnTo>
                    <a:pt x="97892" y="9370"/>
                  </a:lnTo>
                  <a:lnTo>
                    <a:pt x="101174" y="9370"/>
                  </a:lnTo>
                  <a:lnTo>
                    <a:pt x="101174" y="10782"/>
                  </a:lnTo>
                  <a:lnTo>
                    <a:pt x="115656" y="10782"/>
                  </a:lnTo>
                  <a:lnTo>
                    <a:pt x="115656" y="9370"/>
                  </a:lnTo>
                  <a:lnTo>
                    <a:pt x="118481" y="9370"/>
                  </a:lnTo>
                  <a:lnTo>
                    <a:pt x="118481" y="12175"/>
                  </a:lnTo>
                  <a:lnTo>
                    <a:pt x="133460" y="12175"/>
                  </a:lnTo>
                  <a:lnTo>
                    <a:pt x="133460" y="9370"/>
                  </a:lnTo>
                  <a:lnTo>
                    <a:pt x="136285" y="9370"/>
                  </a:lnTo>
                  <a:lnTo>
                    <a:pt x="136285" y="10782"/>
                  </a:lnTo>
                  <a:lnTo>
                    <a:pt x="151722" y="10782"/>
                  </a:lnTo>
                  <a:lnTo>
                    <a:pt x="151722" y="9370"/>
                  </a:lnTo>
                  <a:lnTo>
                    <a:pt x="154527" y="9370"/>
                  </a:lnTo>
                  <a:lnTo>
                    <a:pt x="154527" y="12175"/>
                  </a:lnTo>
                  <a:lnTo>
                    <a:pt x="169048" y="12175"/>
                  </a:lnTo>
                  <a:lnTo>
                    <a:pt x="169048" y="9370"/>
                  </a:lnTo>
                  <a:lnTo>
                    <a:pt x="172331" y="9370"/>
                  </a:lnTo>
                  <a:lnTo>
                    <a:pt x="172331" y="10782"/>
                  </a:lnTo>
                  <a:lnTo>
                    <a:pt x="186852" y="10782"/>
                  </a:lnTo>
                  <a:lnTo>
                    <a:pt x="186852" y="9370"/>
                  </a:lnTo>
                  <a:lnTo>
                    <a:pt x="190115" y="9370"/>
                  </a:lnTo>
                  <a:lnTo>
                    <a:pt x="190115" y="12175"/>
                  </a:lnTo>
                  <a:lnTo>
                    <a:pt x="204636" y="12175"/>
                  </a:lnTo>
                  <a:lnTo>
                    <a:pt x="204636" y="9370"/>
                  </a:lnTo>
                  <a:lnTo>
                    <a:pt x="207441" y="9370"/>
                  </a:lnTo>
                  <a:lnTo>
                    <a:pt x="207441" y="12175"/>
                  </a:lnTo>
                  <a:lnTo>
                    <a:pt x="222440" y="12175"/>
                  </a:lnTo>
                  <a:lnTo>
                    <a:pt x="222440" y="9370"/>
                  </a:lnTo>
                  <a:lnTo>
                    <a:pt x="225722" y="9370"/>
                  </a:lnTo>
                  <a:lnTo>
                    <a:pt x="225722" y="10782"/>
                  </a:lnTo>
                  <a:lnTo>
                    <a:pt x="240224" y="10782"/>
                  </a:lnTo>
                  <a:lnTo>
                    <a:pt x="240224" y="9370"/>
                  </a:lnTo>
                  <a:lnTo>
                    <a:pt x="243507" y="9370"/>
                  </a:lnTo>
                  <a:lnTo>
                    <a:pt x="243507" y="12175"/>
                  </a:lnTo>
                  <a:lnTo>
                    <a:pt x="257551" y="12175"/>
                  </a:lnTo>
                  <a:lnTo>
                    <a:pt x="257551" y="9370"/>
                  </a:lnTo>
                  <a:lnTo>
                    <a:pt x="260833" y="9370"/>
                  </a:lnTo>
                  <a:lnTo>
                    <a:pt x="260833" y="10782"/>
                  </a:lnTo>
                  <a:lnTo>
                    <a:pt x="275355" y="10782"/>
                  </a:lnTo>
                  <a:lnTo>
                    <a:pt x="275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5"/>
            <p:cNvSpPr/>
            <p:nvPr/>
          </p:nvSpPr>
          <p:spPr>
            <a:xfrm>
              <a:off x="363575" y="-634175"/>
              <a:ext cx="6695900" cy="1158775"/>
            </a:xfrm>
            <a:custGeom>
              <a:rect b="b" l="l" r="r" t="t"/>
              <a:pathLst>
                <a:path extrusionOk="0" h="46351" w="267836">
                  <a:moveTo>
                    <a:pt x="0" y="0"/>
                  </a:moveTo>
                  <a:lnTo>
                    <a:pt x="0" y="46350"/>
                  </a:lnTo>
                  <a:lnTo>
                    <a:pt x="267835" y="46350"/>
                  </a:lnTo>
                  <a:lnTo>
                    <a:pt x="26783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5"/>
            <p:cNvSpPr/>
            <p:nvPr/>
          </p:nvSpPr>
          <p:spPr>
            <a:xfrm>
              <a:off x="363575" y="-634175"/>
              <a:ext cx="363050" cy="1194575"/>
            </a:xfrm>
            <a:custGeom>
              <a:rect b="b" l="l" r="r" t="t"/>
              <a:pathLst>
                <a:path extrusionOk="0" h="47783" w="14522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5"/>
            <p:cNvSpPr/>
            <p:nvPr/>
          </p:nvSpPr>
          <p:spPr>
            <a:xfrm>
              <a:off x="434175" y="-634175"/>
              <a:ext cx="210900" cy="1194575"/>
            </a:xfrm>
            <a:custGeom>
              <a:rect b="b" l="l" r="r" t="t"/>
              <a:pathLst>
                <a:path extrusionOk="0" h="47783" w="8436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5"/>
            <p:cNvSpPr/>
            <p:nvPr/>
          </p:nvSpPr>
          <p:spPr>
            <a:xfrm>
              <a:off x="785300" y="-634175"/>
              <a:ext cx="351125" cy="1228900"/>
            </a:xfrm>
            <a:custGeom>
              <a:rect b="b" l="l" r="r" t="t"/>
              <a:pathLst>
                <a:path extrusionOk="0" h="49156" w="14045">
                  <a:moveTo>
                    <a:pt x="0" y="0"/>
                  </a:moveTo>
                  <a:lnTo>
                    <a:pt x="0" y="49155"/>
                  </a:lnTo>
                  <a:lnTo>
                    <a:pt x="14044" y="49155"/>
                  </a:lnTo>
                  <a:lnTo>
                    <a:pt x="14044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5"/>
            <p:cNvSpPr/>
            <p:nvPr/>
          </p:nvSpPr>
          <p:spPr>
            <a:xfrm>
              <a:off x="867350" y="-634175"/>
              <a:ext cx="187025" cy="1228900"/>
            </a:xfrm>
            <a:custGeom>
              <a:rect b="b" l="l" r="r" t="t"/>
              <a:pathLst>
                <a:path extrusionOk="0" h="49156" w="7481">
                  <a:moveTo>
                    <a:pt x="0" y="0"/>
                  </a:moveTo>
                  <a:lnTo>
                    <a:pt x="0" y="49155"/>
                  </a:lnTo>
                  <a:lnTo>
                    <a:pt x="7480" y="49155"/>
                  </a:lnTo>
                  <a:lnTo>
                    <a:pt x="7480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5"/>
            <p:cNvSpPr/>
            <p:nvPr/>
          </p:nvSpPr>
          <p:spPr>
            <a:xfrm>
              <a:off x="119507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5"/>
            <p:cNvSpPr/>
            <p:nvPr/>
          </p:nvSpPr>
          <p:spPr>
            <a:xfrm>
              <a:off x="1277150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0" y="0"/>
                  </a:moveTo>
                  <a:lnTo>
                    <a:pt x="0" y="47782"/>
                  </a:lnTo>
                  <a:lnTo>
                    <a:pt x="7957" y="47782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5"/>
            <p:cNvSpPr/>
            <p:nvPr/>
          </p:nvSpPr>
          <p:spPr>
            <a:xfrm>
              <a:off x="1616300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3" y="49155"/>
                  </a:lnTo>
                  <a:lnTo>
                    <a:pt x="14523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5"/>
            <p:cNvSpPr/>
            <p:nvPr/>
          </p:nvSpPr>
          <p:spPr>
            <a:xfrm>
              <a:off x="1698375" y="-634175"/>
              <a:ext cx="210875" cy="1228900"/>
            </a:xfrm>
            <a:custGeom>
              <a:rect b="b" l="l" r="r" t="t"/>
              <a:pathLst>
                <a:path extrusionOk="0" h="49156" w="8435">
                  <a:moveTo>
                    <a:pt x="0" y="0"/>
                  </a:moveTo>
                  <a:lnTo>
                    <a:pt x="0" y="49155"/>
                  </a:lnTo>
                  <a:lnTo>
                    <a:pt x="8435" y="49155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5"/>
            <p:cNvSpPr/>
            <p:nvPr/>
          </p:nvSpPr>
          <p:spPr>
            <a:xfrm>
              <a:off x="2038025" y="-634175"/>
              <a:ext cx="351150" cy="1194575"/>
            </a:xfrm>
            <a:custGeom>
              <a:rect b="b" l="l" r="r" t="t"/>
              <a:pathLst>
                <a:path extrusionOk="0" h="47783" w="14046">
                  <a:moveTo>
                    <a:pt x="1" y="0"/>
                  </a:moveTo>
                  <a:lnTo>
                    <a:pt x="1" y="47782"/>
                  </a:lnTo>
                  <a:lnTo>
                    <a:pt x="14045" y="47782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5"/>
            <p:cNvSpPr/>
            <p:nvPr/>
          </p:nvSpPr>
          <p:spPr>
            <a:xfrm>
              <a:off x="2108150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5"/>
            <p:cNvSpPr/>
            <p:nvPr/>
          </p:nvSpPr>
          <p:spPr>
            <a:xfrm>
              <a:off x="24478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0" y="0"/>
                  </a:moveTo>
                  <a:lnTo>
                    <a:pt x="0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5"/>
            <p:cNvSpPr/>
            <p:nvPr/>
          </p:nvSpPr>
          <p:spPr>
            <a:xfrm>
              <a:off x="2529375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5"/>
            <p:cNvSpPr/>
            <p:nvPr/>
          </p:nvSpPr>
          <p:spPr>
            <a:xfrm>
              <a:off x="28929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5"/>
            <p:cNvSpPr/>
            <p:nvPr/>
          </p:nvSpPr>
          <p:spPr>
            <a:xfrm>
              <a:off x="2973975" y="-634175"/>
              <a:ext cx="210900" cy="1194575"/>
            </a:xfrm>
            <a:custGeom>
              <a:rect b="b" l="l" r="r" t="t"/>
              <a:pathLst>
                <a:path extrusionOk="0" h="47783" w="8436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5"/>
            <p:cNvSpPr/>
            <p:nvPr/>
          </p:nvSpPr>
          <p:spPr>
            <a:xfrm>
              <a:off x="3325600" y="-634175"/>
              <a:ext cx="374500" cy="1228900"/>
            </a:xfrm>
            <a:custGeom>
              <a:rect b="b" l="l" r="r" t="t"/>
              <a:pathLst>
                <a:path extrusionOk="0" h="49156" w="14980">
                  <a:moveTo>
                    <a:pt x="0" y="0"/>
                  </a:moveTo>
                  <a:lnTo>
                    <a:pt x="0" y="49155"/>
                  </a:lnTo>
                  <a:lnTo>
                    <a:pt x="14979" y="49155"/>
                  </a:lnTo>
                  <a:lnTo>
                    <a:pt x="1497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5"/>
            <p:cNvSpPr/>
            <p:nvPr/>
          </p:nvSpPr>
          <p:spPr>
            <a:xfrm>
              <a:off x="3407650" y="-634175"/>
              <a:ext cx="210375" cy="1228900"/>
            </a:xfrm>
            <a:custGeom>
              <a:rect b="b" l="l" r="r" t="t"/>
              <a:pathLst>
                <a:path extrusionOk="0" h="49156" w="8415">
                  <a:moveTo>
                    <a:pt x="0" y="0"/>
                  </a:moveTo>
                  <a:lnTo>
                    <a:pt x="0" y="49155"/>
                  </a:lnTo>
                  <a:lnTo>
                    <a:pt x="8415" y="49155"/>
                  </a:lnTo>
                  <a:lnTo>
                    <a:pt x="841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5"/>
            <p:cNvSpPr/>
            <p:nvPr/>
          </p:nvSpPr>
          <p:spPr>
            <a:xfrm>
              <a:off x="3770675" y="-634175"/>
              <a:ext cx="385950" cy="1194575"/>
            </a:xfrm>
            <a:custGeom>
              <a:rect b="b" l="l" r="r" t="t"/>
              <a:pathLst>
                <a:path extrusionOk="0" h="47783" w="15438">
                  <a:moveTo>
                    <a:pt x="1" y="0"/>
                  </a:moveTo>
                  <a:lnTo>
                    <a:pt x="1" y="47782"/>
                  </a:lnTo>
                  <a:lnTo>
                    <a:pt x="15438" y="47782"/>
                  </a:lnTo>
                  <a:lnTo>
                    <a:pt x="15438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5"/>
            <p:cNvSpPr/>
            <p:nvPr/>
          </p:nvSpPr>
          <p:spPr>
            <a:xfrm>
              <a:off x="3864175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5"/>
            <p:cNvSpPr/>
            <p:nvPr/>
          </p:nvSpPr>
          <p:spPr>
            <a:xfrm>
              <a:off x="42267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5"/>
            <p:cNvSpPr/>
            <p:nvPr/>
          </p:nvSpPr>
          <p:spPr>
            <a:xfrm>
              <a:off x="4308775" y="-634175"/>
              <a:ext cx="187025" cy="1228900"/>
            </a:xfrm>
            <a:custGeom>
              <a:rect b="b" l="l" r="r" t="t"/>
              <a:pathLst>
                <a:path extrusionOk="0" h="49156" w="7481">
                  <a:moveTo>
                    <a:pt x="1" y="0"/>
                  </a:moveTo>
                  <a:lnTo>
                    <a:pt x="1" y="49155"/>
                  </a:lnTo>
                  <a:lnTo>
                    <a:pt x="7481" y="49155"/>
                  </a:lnTo>
                  <a:lnTo>
                    <a:pt x="748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5"/>
            <p:cNvSpPr/>
            <p:nvPr/>
          </p:nvSpPr>
          <p:spPr>
            <a:xfrm>
              <a:off x="46718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5"/>
            <p:cNvSpPr/>
            <p:nvPr/>
          </p:nvSpPr>
          <p:spPr>
            <a:xfrm>
              <a:off x="4741950" y="-634175"/>
              <a:ext cx="210875" cy="1194575"/>
            </a:xfrm>
            <a:custGeom>
              <a:rect b="b" l="l" r="r" t="t"/>
              <a:pathLst>
                <a:path extrusionOk="0" h="47783" w="8435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5"/>
            <p:cNvSpPr/>
            <p:nvPr/>
          </p:nvSpPr>
          <p:spPr>
            <a:xfrm>
              <a:off x="51164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5"/>
            <p:cNvSpPr/>
            <p:nvPr/>
          </p:nvSpPr>
          <p:spPr>
            <a:xfrm>
              <a:off x="5198475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5"/>
            <p:cNvSpPr/>
            <p:nvPr/>
          </p:nvSpPr>
          <p:spPr>
            <a:xfrm>
              <a:off x="5549600" y="-634175"/>
              <a:ext cx="375000" cy="1228900"/>
            </a:xfrm>
            <a:custGeom>
              <a:rect b="b" l="l" r="r" t="t"/>
              <a:pathLst>
                <a:path extrusionOk="0" h="49156" w="15000">
                  <a:moveTo>
                    <a:pt x="0" y="0"/>
                  </a:moveTo>
                  <a:lnTo>
                    <a:pt x="0" y="49155"/>
                  </a:lnTo>
                  <a:lnTo>
                    <a:pt x="14999" y="49155"/>
                  </a:lnTo>
                  <a:lnTo>
                    <a:pt x="1499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5"/>
            <p:cNvSpPr/>
            <p:nvPr/>
          </p:nvSpPr>
          <p:spPr>
            <a:xfrm>
              <a:off x="5631650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0" y="0"/>
                  </a:moveTo>
                  <a:lnTo>
                    <a:pt x="0" y="49155"/>
                  </a:lnTo>
                  <a:lnTo>
                    <a:pt x="7957" y="49155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5"/>
            <p:cNvSpPr/>
            <p:nvPr/>
          </p:nvSpPr>
          <p:spPr>
            <a:xfrm>
              <a:off x="60066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5"/>
            <p:cNvSpPr/>
            <p:nvPr/>
          </p:nvSpPr>
          <p:spPr>
            <a:xfrm>
              <a:off x="6076750" y="-634175"/>
              <a:ext cx="210875" cy="1194575"/>
            </a:xfrm>
            <a:custGeom>
              <a:rect b="b" l="l" r="r" t="t"/>
              <a:pathLst>
                <a:path extrusionOk="0" h="47783" w="8435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5"/>
            <p:cNvSpPr/>
            <p:nvPr/>
          </p:nvSpPr>
          <p:spPr>
            <a:xfrm>
              <a:off x="6451225" y="-634175"/>
              <a:ext cx="351125" cy="1228900"/>
            </a:xfrm>
            <a:custGeom>
              <a:rect b="b" l="l" r="r" t="t"/>
              <a:pathLst>
                <a:path extrusionOk="0" h="49156" w="14045">
                  <a:moveTo>
                    <a:pt x="1" y="0"/>
                  </a:moveTo>
                  <a:lnTo>
                    <a:pt x="1" y="49155"/>
                  </a:lnTo>
                  <a:lnTo>
                    <a:pt x="14045" y="49155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5"/>
            <p:cNvSpPr/>
            <p:nvPr/>
          </p:nvSpPr>
          <p:spPr>
            <a:xfrm>
              <a:off x="6532775" y="-634175"/>
              <a:ext cx="187525" cy="1228900"/>
            </a:xfrm>
            <a:custGeom>
              <a:rect b="b" l="l" r="r" t="t"/>
              <a:pathLst>
                <a:path extrusionOk="0" h="49156" w="7501">
                  <a:moveTo>
                    <a:pt x="1" y="0"/>
                  </a:moveTo>
                  <a:lnTo>
                    <a:pt x="1" y="49155"/>
                  </a:lnTo>
                  <a:lnTo>
                    <a:pt x="7501" y="49155"/>
                  </a:lnTo>
                  <a:lnTo>
                    <a:pt x="750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5"/>
            <p:cNvSpPr/>
            <p:nvPr/>
          </p:nvSpPr>
          <p:spPr>
            <a:xfrm>
              <a:off x="6884400" y="-634175"/>
              <a:ext cx="363050" cy="1194575"/>
            </a:xfrm>
            <a:custGeom>
              <a:rect b="b" l="l" r="r" t="t"/>
              <a:pathLst>
                <a:path extrusionOk="0" h="47783" w="14522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5"/>
            <p:cNvSpPr/>
            <p:nvPr/>
          </p:nvSpPr>
          <p:spPr>
            <a:xfrm>
              <a:off x="6978375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5"/>
            <p:cNvSpPr/>
            <p:nvPr/>
          </p:nvSpPr>
          <p:spPr>
            <a:xfrm>
              <a:off x="211400" y="-634175"/>
              <a:ext cx="7094250" cy="25"/>
            </a:xfrm>
            <a:custGeom>
              <a:rect b="b" l="l" r="r" t="t"/>
              <a:pathLst>
                <a:path extrusionOk="0" fill="none" h="1" w="283770">
                  <a:moveTo>
                    <a:pt x="0" y="0"/>
                  </a:moveTo>
                  <a:lnTo>
                    <a:pt x="283769" y="0"/>
                  </a:lnTo>
                </a:path>
              </a:pathLst>
            </a:custGeom>
            <a:noFill/>
            <a:ln cap="flat" cmpd="sng" w="46750">
              <a:solidFill>
                <a:srgbClr val="FFB726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5"/>
            <p:cNvSpPr/>
            <p:nvPr/>
          </p:nvSpPr>
          <p:spPr>
            <a:xfrm>
              <a:off x="7287225" y="-693375"/>
              <a:ext cx="127825" cy="128350"/>
            </a:xfrm>
            <a:custGeom>
              <a:rect b="b" l="l" r="r" t="t"/>
              <a:pathLst>
                <a:path extrusionOk="0" h="5134" w="5113">
                  <a:moveTo>
                    <a:pt x="2566" y="1"/>
                  </a:moveTo>
                  <a:cubicBezTo>
                    <a:pt x="1134" y="1"/>
                    <a:pt x="0" y="1155"/>
                    <a:pt x="0" y="2567"/>
                  </a:cubicBezTo>
                  <a:cubicBezTo>
                    <a:pt x="0" y="3979"/>
                    <a:pt x="1134" y="5133"/>
                    <a:pt x="2566" y="5133"/>
                  </a:cubicBezTo>
                  <a:cubicBezTo>
                    <a:pt x="3979" y="5133"/>
                    <a:pt x="5113" y="3979"/>
                    <a:pt x="5113" y="2567"/>
                  </a:cubicBezTo>
                  <a:cubicBezTo>
                    <a:pt x="5113" y="1155"/>
                    <a:pt x="3979" y="1"/>
                    <a:pt x="2566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5"/>
            <p:cNvSpPr/>
            <p:nvPr/>
          </p:nvSpPr>
          <p:spPr>
            <a:xfrm>
              <a:off x="193475" y="-693375"/>
              <a:ext cx="128350" cy="128350"/>
            </a:xfrm>
            <a:custGeom>
              <a:rect b="b" l="l" r="r" t="t"/>
              <a:pathLst>
                <a:path extrusionOk="0" h="5134" w="5134">
                  <a:moveTo>
                    <a:pt x="2567" y="1"/>
                  </a:moveTo>
                  <a:cubicBezTo>
                    <a:pt x="1155" y="1"/>
                    <a:pt x="1" y="1155"/>
                    <a:pt x="1" y="2567"/>
                  </a:cubicBezTo>
                  <a:cubicBezTo>
                    <a:pt x="1" y="3979"/>
                    <a:pt x="1155" y="5133"/>
                    <a:pt x="2567" y="5133"/>
                  </a:cubicBezTo>
                  <a:cubicBezTo>
                    <a:pt x="3979" y="5133"/>
                    <a:pt x="5133" y="3979"/>
                    <a:pt x="5133" y="2567"/>
                  </a:cubicBezTo>
                  <a:cubicBezTo>
                    <a:pt x="5133" y="1155"/>
                    <a:pt x="3979" y="1"/>
                    <a:pt x="2567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5" name="Google Shape;795;p5"/>
          <p:cNvGrpSpPr/>
          <p:nvPr/>
        </p:nvGrpSpPr>
        <p:grpSpPr>
          <a:xfrm>
            <a:off x="-20" y="4613271"/>
            <a:ext cx="9143683" cy="1629094"/>
            <a:chOff x="429225" y="4417075"/>
            <a:chExt cx="6749600" cy="1202550"/>
          </a:xfrm>
        </p:grpSpPr>
        <p:sp>
          <p:nvSpPr>
            <p:cNvPr id="796" name="Google Shape;796;p5"/>
            <p:cNvSpPr/>
            <p:nvPr/>
          </p:nvSpPr>
          <p:spPr>
            <a:xfrm>
              <a:off x="1901275" y="5022325"/>
              <a:ext cx="3806000" cy="502300"/>
            </a:xfrm>
            <a:custGeom>
              <a:rect b="b" l="l" r="r" t="t"/>
              <a:pathLst>
                <a:path extrusionOk="0" h="20092" w="152240">
                  <a:moveTo>
                    <a:pt x="0" y="0"/>
                  </a:moveTo>
                  <a:lnTo>
                    <a:pt x="0" y="20092"/>
                  </a:lnTo>
                  <a:lnTo>
                    <a:pt x="152239" y="20092"/>
                  </a:lnTo>
                  <a:lnTo>
                    <a:pt x="152239" y="0"/>
                  </a:lnTo>
                  <a:close/>
                </a:path>
              </a:pathLst>
            </a:custGeom>
            <a:solidFill>
              <a:srgbClr val="C3C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5"/>
            <p:cNvSpPr/>
            <p:nvPr/>
          </p:nvSpPr>
          <p:spPr>
            <a:xfrm>
              <a:off x="429225" y="4417075"/>
              <a:ext cx="650000" cy="553050"/>
            </a:xfrm>
            <a:custGeom>
              <a:rect b="b" l="l" r="r" t="t"/>
              <a:pathLst>
                <a:path extrusionOk="0" h="22122" w="2600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5"/>
            <p:cNvSpPr/>
            <p:nvPr/>
          </p:nvSpPr>
          <p:spPr>
            <a:xfrm>
              <a:off x="42970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2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5"/>
            <p:cNvSpPr/>
            <p:nvPr/>
          </p:nvSpPr>
          <p:spPr>
            <a:xfrm>
              <a:off x="9449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5"/>
            <p:cNvSpPr/>
            <p:nvPr/>
          </p:nvSpPr>
          <p:spPr>
            <a:xfrm>
              <a:off x="42970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3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5"/>
            <p:cNvSpPr/>
            <p:nvPr/>
          </p:nvSpPr>
          <p:spPr>
            <a:xfrm>
              <a:off x="430200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9" y="20828"/>
                  </a:lnTo>
                  <a:lnTo>
                    <a:pt x="24489" y="6088"/>
                  </a:lnTo>
                  <a:cubicBezTo>
                    <a:pt x="2446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5"/>
            <p:cNvSpPr/>
            <p:nvPr/>
          </p:nvSpPr>
          <p:spPr>
            <a:xfrm>
              <a:off x="1191600" y="4417075"/>
              <a:ext cx="650525" cy="553050"/>
            </a:xfrm>
            <a:custGeom>
              <a:rect b="b" l="l" r="r" t="t"/>
              <a:pathLst>
                <a:path extrusionOk="0" h="22122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5"/>
            <p:cNvSpPr/>
            <p:nvPr/>
          </p:nvSpPr>
          <p:spPr>
            <a:xfrm>
              <a:off x="119260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7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5"/>
            <p:cNvSpPr/>
            <p:nvPr/>
          </p:nvSpPr>
          <p:spPr>
            <a:xfrm>
              <a:off x="17078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5"/>
            <p:cNvSpPr/>
            <p:nvPr/>
          </p:nvSpPr>
          <p:spPr>
            <a:xfrm>
              <a:off x="119260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09" y="0"/>
                  </a:moveTo>
                  <a:cubicBezTo>
                    <a:pt x="75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5" y="4158"/>
                  </a:cubicBezTo>
                  <a:cubicBezTo>
                    <a:pt x="7221" y="3263"/>
                    <a:pt x="4476" y="1850"/>
                    <a:pt x="200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5"/>
            <p:cNvSpPr/>
            <p:nvPr/>
          </p:nvSpPr>
          <p:spPr>
            <a:xfrm>
              <a:off x="1192600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08" y="160"/>
                  </a:cubicBezTo>
                  <a:lnTo>
                    <a:pt x="1824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88" y="2726"/>
                    <a:pt x="2174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5"/>
            <p:cNvSpPr/>
            <p:nvPr/>
          </p:nvSpPr>
          <p:spPr>
            <a:xfrm>
              <a:off x="1954475" y="4417075"/>
              <a:ext cx="650525" cy="553050"/>
            </a:xfrm>
            <a:custGeom>
              <a:rect b="b" l="l" r="r" t="t"/>
              <a:pathLst>
                <a:path extrusionOk="0" h="22122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1" y="22121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5"/>
            <p:cNvSpPr/>
            <p:nvPr/>
          </p:nvSpPr>
          <p:spPr>
            <a:xfrm>
              <a:off x="1954475" y="4449400"/>
              <a:ext cx="613225" cy="520725"/>
            </a:xfrm>
            <a:custGeom>
              <a:rect b="b" l="l" r="r" t="t"/>
              <a:pathLst>
                <a:path extrusionOk="0" h="20829" w="24529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5"/>
            <p:cNvSpPr/>
            <p:nvPr/>
          </p:nvSpPr>
          <p:spPr>
            <a:xfrm>
              <a:off x="247020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0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5"/>
            <p:cNvSpPr/>
            <p:nvPr/>
          </p:nvSpPr>
          <p:spPr>
            <a:xfrm>
              <a:off x="1954475" y="4488200"/>
              <a:ext cx="612725" cy="481925"/>
            </a:xfrm>
            <a:custGeom>
              <a:rect b="b" l="l" r="r" t="t"/>
              <a:pathLst>
                <a:path extrusionOk="0" h="19277" w="24509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5"/>
            <p:cNvSpPr/>
            <p:nvPr/>
          </p:nvSpPr>
          <p:spPr>
            <a:xfrm>
              <a:off x="195447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5"/>
            <p:cNvSpPr/>
            <p:nvPr/>
          </p:nvSpPr>
          <p:spPr>
            <a:xfrm>
              <a:off x="2716875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5"/>
            <p:cNvSpPr/>
            <p:nvPr/>
          </p:nvSpPr>
          <p:spPr>
            <a:xfrm>
              <a:off x="271687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5"/>
            <p:cNvSpPr/>
            <p:nvPr/>
          </p:nvSpPr>
          <p:spPr>
            <a:xfrm>
              <a:off x="323260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5"/>
            <p:cNvSpPr/>
            <p:nvPr/>
          </p:nvSpPr>
          <p:spPr>
            <a:xfrm>
              <a:off x="2716875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0"/>
                  </a:moveTo>
                  <a:cubicBezTo>
                    <a:pt x="77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6" y="4158"/>
                  </a:cubicBezTo>
                  <a:cubicBezTo>
                    <a:pt x="7221" y="3263"/>
                    <a:pt x="4476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5"/>
            <p:cNvSpPr/>
            <p:nvPr/>
          </p:nvSpPr>
          <p:spPr>
            <a:xfrm>
              <a:off x="2717375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68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5"/>
            <p:cNvSpPr/>
            <p:nvPr/>
          </p:nvSpPr>
          <p:spPr>
            <a:xfrm>
              <a:off x="3479750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5"/>
            <p:cNvSpPr/>
            <p:nvPr/>
          </p:nvSpPr>
          <p:spPr>
            <a:xfrm>
              <a:off x="3479250" y="4449400"/>
              <a:ext cx="613225" cy="520725"/>
            </a:xfrm>
            <a:custGeom>
              <a:rect b="b" l="l" r="r" t="t"/>
              <a:pathLst>
                <a:path extrusionOk="0" h="20829" w="24529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80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5"/>
            <p:cNvSpPr/>
            <p:nvPr/>
          </p:nvSpPr>
          <p:spPr>
            <a:xfrm>
              <a:off x="399497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5"/>
            <p:cNvSpPr/>
            <p:nvPr/>
          </p:nvSpPr>
          <p:spPr>
            <a:xfrm>
              <a:off x="3479250" y="4488200"/>
              <a:ext cx="612725" cy="481925"/>
            </a:xfrm>
            <a:custGeom>
              <a:rect b="b" l="l" r="r" t="t"/>
              <a:pathLst>
                <a:path extrusionOk="0" h="19277" w="24509">
                  <a:moveTo>
                    <a:pt x="203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86" y="4158"/>
                  </a:cubicBezTo>
                  <a:cubicBezTo>
                    <a:pt x="7242" y="3263"/>
                    <a:pt x="4477" y="1850"/>
                    <a:pt x="203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5"/>
            <p:cNvSpPr/>
            <p:nvPr/>
          </p:nvSpPr>
          <p:spPr>
            <a:xfrm>
              <a:off x="347925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5"/>
            <p:cNvSpPr/>
            <p:nvPr/>
          </p:nvSpPr>
          <p:spPr>
            <a:xfrm>
              <a:off x="6528800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5"/>
            <p:cNvSpPr/>
            <p:nvPr/>
          </p:nvSpPr>
          <p:spPr>
            <a:xfrm>
              <a:off x="656610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5"/>
            <p:cNvSpPr/>
            <p:nvPr/>
          </p:nvSpPr>
          <p:spPr>
            <a:xfrm>
              <a:off x="652880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5"/>
            <p:cNvSpPr/>
            <p:nvPr/>
          </p:nvSpPr>
          <p:spPr>
            <a:xfrm>
              <a:off x="656660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0"/>
                  </a:moveTo>
                  <a:cubicBezTo>
                    <a:pt x="20013" y="1850"/>
                    <a:pt x="1726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33" y="1134"/>
                    <a:pt x="22479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5"/>
            <p:cNvSpPr/>
            <p:nvPr/>
          </p:nvSpPr>
          <p:spPr>
            <a:xfrm>
              <a:off x="6566600" y="4449400"/>
              <a:ext cx="611725" cy="520725"/>
            </a:xfrm>
            <a:custGeom>
              <a:rect b="b" l="l" r="r" t="t"/>
              <a:pathLst>
                <a:path extrusionOk="0" h="20829" w="24469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00" y="20828"/>
                  </a:lnTo>
                  <a:lnTo>
                    <a:pt x="200" y="6207"/>
                  </a:lnTo>
                  <a:cubicBezTo>
                    <a:pt x="200" y="2885"/>
                    <a:pt x="2885" y="160"/>
                    <a:pt x="6207" y="160"/>
                  </a:cubicBezTo>
                  <a:lnTo>
                    <a:pt x="18461" y="160"/>
                  </a:lnTo>
                  <a:cubicBezTo>
                    <a:pt x="21763" y="160"/>
                    <a:pt x="24469" y="2885"/>
                    <a:pt x="24469" y="6207"/>
                  </a:cubicBezTo>
                  <a:lnTo>
                    <a:pt x="24469" y="6088"/>
                  </a:lnTo>
                  <a:cubicBezTo>
                    <a:pt x="24469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5"/>
            <p:cNvSpPr/>
            <p:nvPr/>
          </p:nvSpPr>
          <p:spPr>
            <a:xfrm>
              <a:off x="5766425" y="4417075"/>
              <a:ext cx="650500" cy="553050"/>
            </a:xfrm>
            <a:custGeom>
              <a:rect b="b" l="l" r="r" t="t"/>
              <a:pathLst>
                <a:path extrusionOk="0" h="22122" w="2602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5"/>
            <p:cNvSpPr/>
            <p:nvPr/>
          </p:nvSpPr>
          <p:spPr>
            <a:xfrm>
              <a:off x="5803225" y="4449400"/>
              <a:ext cx="613225" cy="520725"/>
            </a:xfrm>
            <a:custGeom>
              <a:rect b="b" l="l" r="r" t="t"/>
              <a:pathLst>
                <a:path extrusionOk="0" h="20829" w="24529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8"/>
                  </a:lnTo>
                  <a:cubicBezTo>
                    <a:pt x="2452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5"/>
            <p:cNvSpPr/>
            <p:nvPr/>
          </p:nvSpPr>
          <p:spPr>
            <a:xfrm>
              <a:off x="57664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5"/>
            <p:cNvSpPr/>
            <p:nvPr/>
          </p:nvSpPr>
          <p:spPr>
            <a:xfrm>
              <a:off x="5803725" y="4488200"/>
              <a:ext cx="612725" cy="481925"/>
            </a:xfrm>
            <a:custGeom>
              <a:rect b="b" l="l" r="r" t="t"/>
              <a:pathLst>
                <a:path extrusionOk="0" h="19277" w="24509">
                  <a:moveTo>
                    <a:pt x="22479" y="0"/>
                  </a:moveTo>
                  <a:cubicBezTo>
                    <a:pt x="2003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508" y="19276"/>
                  </a:lnTo>
                  <a:lnTo>
                    <a:pt x="24508" y="4536"/>
                  </a:lnTo>
                  <a:cubicBezTo>
                    <a:pt x="2450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5"/>
            <p:cNvSpPr/>
            <p:nvPr/>
          </p:nvSpPr>
          <p:spPr>
            <a:xfrm>
              <a:off x="580372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7" y="1"/>
                  </a:moveTo>
                  <a:cubicBezTo>
                    <a:pt x="2745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508" y="2885"/>
                    <a:pt x="24508" y="6207"/>
                  </a:cubicBezTo>
                  <a:lnTo>
                    <a:pt x="24508" y="6088"/>
                  </a:lnTo>
                  <a:cubicBezTo>
                    <a:pt x="24508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5"/>
            <p:cNvSpPr/>
            <p:nvPr/>
          </p:nvSpPr>
          <p:spPr>
            <a:xfrm>
              <a:off x="5004025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5"/>
            <p:cNvSpPr/>
            <p:nvPr/>
          </p:nvSpPr>
          <p:spPr>
            <a:xfrm>
              <a:off x="504132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5"/>
            <p:cNvSpPr/>
            <p:nvPr/>
          </p:nvSpPr>
          <p:spPr>
            <a:xfrm>
              <a:off x="50040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5"/>
            <p:cNvSpPr/>
            <p:nvPr/>
          </p:nvSpPr>
          <p:spPr>
            <a:xfrm>
              <a:off x="5041825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0"/>
                  </a:moveTo>
                  <a:cubicBezTo>
                    <a:pt x="20013" y="1850"/>
                    <a:pt x="1724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5"/>
            <p:cNvSpPr/>
            <p:nvPr/>
          </p:nvSpPr>
          <p:spPr>
            <a:xfrm>
              <a:off x="5041325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88" y="1"/>
                  </a:moveTo>
                  <a:cubicBezTo>
                    <a:pt x="2726" y="1"/>
                    <a:pt x="21" y="2726"/>
                    <a:pt x="1" y="6088"/>
                  </a:cubicBezTo>
                  <a:lnTo>
                    <a:pt x="1" y="20828"/>
                  </a:lnTo>
                  <a:lnTo>
                    <a:pt x="220" y="20828"/>
                  </a:lnTo>
                  <a:lnTo>
                    <a:pt x="220" y="6207"/>
                  </a:lnTo>
                  <a:cubicBezTo>
                    <a:pt x="220" y="2885"/>
                    <a:pt x="2905" y="160"/>
                    <a:pt x="6227" y="160"/>
                  </a:cubicBezTo>
                  <a:lnTo>
                    <a:pt x="18461" y="160"/>
                  </a:lnTo>
                  <a:cubicBezTo>
                    <a:pt x="21783" y="160"/>
                    <a:pt x="24489" y="2885"/>
                    <a:pt x="24489" y="6207"/>
                  </a:cubicBezTo>
                  <a:lnTo>
                    <a:pt x="24489" y="6088"/>
                  </a:lnTo>
                  <a:cubicBezTo>
                    <a:pt x="2448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5"/>
            <p:cNvSpPr/>
            <p:nvPr/>
          </p:nvSpPr>
          <p:spPr>
            <a:xfrm>
              <a:off x="4241650" y="4417075"/>
              <a:ext cx="650500" cy="553050"/>
            </a:xfrm>
            <a:custGeom>
              <a:rect b="b" l="l" r="r" t="t"/>
              <a:pathLst>
                <a:path extrusionOk="0" h="22122" w="2602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5"/>
            <p:cNvSpPr/>
            <p:nvPr/>
          </p:nvSpPr>
          <p:spPr>
            <a:xfrm>
              <a:off x="427845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5"/>
            <p:cNvSpPr/>
            <p:nvPr/>
          </p:nvSpPr>
          <p:spPr>
            <a:xfrm>
              <a:off x="424165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5"/>
            <p:cNvSpPr/>
            <p:nvPr/>
          </p:nvSpPr>
          <p:spPr>
            <a:xfrm>
              <a:off x="427895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0"/>
                  </a:moveTo>
                  <a:cubicBezTo>
                    <a:pt x="2001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4536"/>
                  </a:lnTo>
                  <a:cubicBezTo>
                    <a:pt x="2448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5"/>
            <p:cNvSpPr/>
            <p:nvPr/>
          </p:nvSpPr>
          <p:spPr>
            <a:xfrm>
              <a:off x="4278950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87" y="1"/>
                  </a:moveTo>
                  <a:cubicBezTo>
                    <a:pt x="274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488" y="2885"/>
                    <a:pt x="24488" y="6207"/>
                  </a:cubicBezTo>
                  <a:lnTo>
                    <a:pt x="24488" y="6088"/>
                  </a:lnTo>
                  <a:cubicBezTo>
                    <a:pt x="2448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5"/>
            <p:cNvSpPr/>
            <p:nvPr/>
          </p:nvSpPr>
          <p:spPr>
            <a:xfrm>
              <a:off x="810650" y="4622475"/>
              <a:ext cx="650525" cy="553525"/>
            </a:xfrm>
            <a:custGeom>
              <a:rect b="b" l="l" r="r" t="t"/>
              <a:pathLst>
                <a:path extrusionOk="0" h="22141" w="26021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5"/>
            <p:cNvSpPr/>
            <p:nvPr/>
          </p:nvSpPr>
          <p:spPr>
            <a:xfrm>
              <a:off x="810650" y="4654800"/>
              <a:ext cx="613225" cy="521200"/>
            </a:xfrm>
            <a:custGeom>
              <a:rect b="b" l="l" r="r" t="t"/>
              <a:pathLst>
                <a:path extrusionOk="0" h="20848" w="24529">
                  <a:moveTo>
                    <a:pt x="608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5"/>
            <p:cNvSpPr/>
            <p:nvPr/>
          </p:nvSpPr>
          <p:spPr>
            <a:xfrm>
              <a:off x="132687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1" y="1"/>
                  </a:moveTo>
                  <a:cubicBezTo>
                    <a:pt x="5073" y="1017"/>
                    <a:pt x="4886" y="1406"/>
                    <a:pt x="4527" y="1406"/>
                  </a:cubicBezTo>
                  <a:cubicBezTo>
                    <a:pt x="4358" y="1406"/>
                    <a:pt x="4152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5"/>
            <p:cNvSpPr/>
            <p:nvPr/>
          </p:nvSpPr>
          <p:spPr>
            <a:xfrm>
              <a:off x="810650" y="47294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0"/>
                  </a:moveTo>
                  <a:cubicBezTo>
                    <a:pt x="777" y="111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53" y="5709"/>
                    <a:pt x="14880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5"/>
            <p:cNvSpPr/>
            <p:nvPr/>
          </p:nvSpPr>
          <p:spPr>
            <a:xfrm>
              <a:off x="811150" y="4654800"/>
              <a:ext cx="612725" cy="521200"/>
            </a:xfrm>
            <a:custGeom>
              <a:rect b="b" l="l" r="r" t="t"/>
              <a:pathLst>
                <a:path extrusionOk="0" h="20848" w="24509">
                  <a:moveTo>
                    <a:pt x="606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469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5"/>
            <p:cNvSpPr/>
            <p:nvPr/>
          </p:nvSpPr>
          <p:spPr>
            <a:xfrm>
              <a:off x="1573050" y="4622475"/>
              <a:ext cx="650000" cy="553525"/>
            </a:xfrm>
            <a:custGeom>
              <a:rect b="b" l="l" r="r" t="t"/>
              <a:pathLst>
                <a:path extrusionOk="0" h="22141" w="2600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5"/>
            <p:cNvSpPr/>
            <p:nvPr/>
          </p:nvSpPr>
          <p:spPr>
            <a:xfrm>
              <a:off x="1573550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08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5"/>
            <p:cNvSpPr/>
            <p:nvPr/>
          </p:nvSpPr>
          <p:spPr>
            <a:xfrm>
              <a:off x="208875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2" y="1"/>
                  </a:moveTo>
                  <a:cubicBezTo>
                    <a:pt x="5087" y="1017"/>
                    <a:pt x="4904" y="1406"/>
                    <a:pt x="4540" y="1406"/>
                  </a:cubicBezTo>
                  <a:cubicBezTo>
                    <a:pt x="4369" y="1406"/>
                    <a:pt x="4159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5"/>
            <p:cNvSpPr/>
            <p:nvPr/>
          </p:nvSpPr>
          <p:spPr>
            <a:xfrm>
              <a:off x="1573550" y="4693575"/>
              <a:ext cx="612200" cy="481925"/>
            </a:xfrm>
            <a:custGeom>
              <a:rect b="b" l="l" r="r" t="t"/>
              <a:pathLst>
                <a:path extrusionOk="0" h="19277" w="24488">
                  <a:moveTo>
                    <a:pt x="200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2" y="5690"/>
                    <a:pt x="14860" y="5571"/>
                    <a:pt x="10165" y="4159"/>
                  </a:cubicBezTo>
                  <a:cubicBezTo>
                    <a:pt x="7241" y="326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5"/>
            <p:cNvSpPr/>
            <p:nvPr/>
          </p:nvSpPr>
          <p:spPr>
            <a:xfrm>
              <a:off x="1573550" y="4654800"/>
              <a:ext cx="612200" cy="521200"/>
            </a:xfrm>
            <a:custGeom>
              <a:rect b="b" l="l" r="r" t="t"/>
              <a:pathLst>
                <a:path extrusionOk="0" h="20848" w="24488">
                  <a:moveTo>
                    <a:pt x="6067" y="0"/>
                  </a:moveTo>
                  <a:cubicBezTo>
                    <a:pt x="2706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06" y="179"/>
                    <a:pt x="600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5"/>
            <p:cNvSpPr/>
            <p:nvPr/>
          </p:nvSpPr>
          <p:spPr>
            <a:xfrm>
              <a:off x="2335925" y="4622475"/>
              <a:ext cx="650025" cy="553525"/>
            </a:xfrm>
            <a:custGeom>
              <a:rect b="b" l="l" r="r" t="t"/>
              <a:pathLst>
                <a:path extrusionOk="0" h="22141" w="26001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5"/>
            <p:cNvSpPr/>
            <p:nvPr/>
          </p:nvSpPr>
          <p:spPr>
            <a:xfrm>
              <a:off x="2335925" y="4654800"/>
              <a:ext cx="612725" cy="521200"/>
            </a:xfrm>
            <a:custGeom>
              <a:rect b="b" l="l" r="r" t="t"/>
              <a:pathLst>
                <a:path extrusionOk="0" h="20848" w="24509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5"/>
            <p:cNvSpPr/>
            <p:nvPr/>
          </p:nvSpPr>
          <p:spPr>
            <a:xfrm>
              <a:off x="285165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1" y="1"/>
                  </a:moveTo>
                  <a:cubicBezTo>
                    <a:pt x="5087" y="1017"/>
                    <a:pt x="4904" y="1406"/>
                    <a:pt x="4539" y="1406"/>
                  </a:cubicBezTo>
                  <a:cubicBezTo>
                    <a:pt x="4369" y="1406"/>
                    <a:pt x="4159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5"/>
            <p:cNvSpPr/>
            <p:nvPr/>
          </p:nvSpPr>
          <p:spPr>
            <a:xfrm>
              <a:off x="2335925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1"/>
                  </a:moveTo>
                  <a:cubicBezTo>
                    <a:pt x="757" y="1115"/>
                    <a:pt x="1" y="2706"/>
                    <a:pt x="1" y="4517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3" y="5690"/>
                    <a:pt x="14860" y="5571"/>
                    <a:pt x="10166" y="4159"/>
                  </a:cubicBezTo>
                  <a:cubicBezTo>
                    <a:pt x="7222" y="326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5"/>
            <p:cNvSpPr/>
            <p:nvPr/>
          </p:nvSpPr>
          <p:spPr>
            <a:xfrm>
              <a:off x="2335925" y="4654800"/>
              <a:ext cx="612225" cy="521200"/>
            </a:xfrm>
            <a:custGeom>
              <a:rect b="b" l="l" r="r" t="t"/>
              <a:pathLst>
                <a:path extrusionOk="0" h="20848" w="24489">
                  <a:moveTo>
                    <a:pt x="6068" y="0"/>
                  </a:moveTo>
                  <a:cubicBezTo>
                    <a:pt x="270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5"/>
            <p:cNvSpPr/>
            <p:nvPr/>
          </p:nvSpPr>
          <p:spPr>
            <a:xfrm>
              <a:off x="3097825" y="4622475"/>
              <a:ext cx="650500" cy="553525"/>
            </a:xfrm>
            <a:custGeom>
              <a:rect b="b" l="l" r="r" t="t"/>
              <a:pathLst>
                <a:path extrusionOk="0" h="22141" w="2602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5"/>
            <p:cNvSpPr/>
            <p:nvPr/>
          </p:nvSpPr>
          <p:spPr>
            <a:xfrm>
              <a:off x="3097825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5"/>
            <p:cNvSpPr/>
            <p:nvPr/>
          </p:nvSpPr>
          <p:spPr>
            <a:xfrm>
              <a:off x="361402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2" y="1"/>
                  </a:moveTo>
                  <a:cubicBezTo>
                    <a:pt x="5074" y="1017"/>
                    <a:pt x="4886" y="1406"/>
                    <a:pt x="4527" y="1406"/>
                  </a:cubicBezTo>
                  <a:cubicBezTo>
                    <a:pt x="4359" y="1406"/>
                    <a:pt x="4153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5"/>
            <p:cNvSpPr/>
            <p:nvPr/>
          </p:nvSpPr>
          <p:spPr>
            <a:xfrm>
              <a:off x="3098325" y="4693575"/>
              <a:ext cx="612700" cy="481925"/>
            </a:xfrm>
            <a:custGeom>
              <a:rect b="b" l="l" r="r" t="t"/>
              <a:pathLst>
                <a:path extrusionOk="0" h="19277" w="24508">
                  <a:moveTo>
                    <a:pt x="202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60"/>
                  </a:lnTo>
                  <a:cubicBezTo>
                    <a:pt x="20052" y="5690"/>
                    <a:pt x="14880" y="5571"/>
                    <a:pt x="10185" y="4159"/>
                  </a:cubicBezTo>
                  <a:cubicBezTo>
                    <a:pt x="7241" y="3263"/>
                    <a:pt x="4476" y="183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5"/>
            <p:cNvSpPr/>
            <p:nvPr/>
          </p:nvSpPr>
          <p:spPr>
            <a:xfrm>
              <a:off x="3098325" y="4654800"/>
              <a:ext cx="612700" cy="521200"/>
            </a:xfrm>
            <a:custGeom>
              <a:rect b="b" l="l" r="r" t="t"/>
              <a:pathLst>
                <a:path extrusionOk="0" h="20848" w="24508">
                  <a:moveTo>
                    <a:pt x="606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25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50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5"/>
            <p:cNvSpPr/>
            <p:nvPr/>
          </p:nvSpPr>
          <p:spPr>
            <a:xfrm>
              <a:off x="6147875" y="4622475"/>
              <a:ext cx="650000" cy="553525"/>
            </a:xfrm>
            <a:custGeom>
              <a:rect b="b" l="l" r="r" t="t"/>
              <a:pathLst>
                <a:path extrusionOk="0" h="22141" w="2600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5"/>
            <p:cNvSpPr/>
            <p:nvPr/>
          </p:nvSpPr>
          <p:spPr>
            <a:xfrm>
              <a:off x="6184175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10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5"/>
            <p:cNvSpPr/>
            <p:nvPr/>
          </p:nvSpPr>
          <p:spPr>
            <a:xfrm>
              <a:off x="614787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3" y="1320"/>
                    <a:pt x="1002" y="1406"/>
                    <a:pt x="832" y="1406"/>
                  </a:cubicBezTo>
                  <a:cubicBezTo>
                    <a:pt x="468" y="1406"/>
                    <a:pt x="285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5"/>
            <p:cNvSpPr/>
            <p:nvPr/>
          </p:nvSpPr>
          <p:spPr>
            <a:xfrm>
              <a:off x="6185150" y="47294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80" y="0"/>
                  </a:moveTo>
                  <a:cubicBezTo>
                    <a:pt x="20013" y="1850"/>
                    <a:pt x="17248" y="3263"/>
                    <a:pt x="14324" y="4158"/>
                  </a:cubicBezTo>
                  <a:cubicBezTo>
                    <a:pt x="9609" y="5570"/>
                    <a:pt x="443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5"/>
            <p:cNvSpPr/>
            <p:nvPr/>
          </p:nvSpPr>
          <p:spPr>
            <a:xfrm>
              <a:off x="6184675" y="4654800"/>
              <a:ext cx="612700" cy="521200"/>
            </a:xfrm>
            <a:custGeom>
              <a:rect b="b" l="l" r="r" t="t"/>
              <a:pathLst>
                <a:path extrusionOk="0" h="20848" w="24508">
                  <a:moveTo>
                    <a:pt x="6107" y="0"/>
                  </a:moveTo>
                  <a:cubicBezTo>
                    <a:pt x="2745" y="0"/>
                    <a:pt x="2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802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5"/>
            <p:cNvSpPr/>
            <p:nvPr/>
          </p:nvSpPr>
          <p:spPr>
            <a:xfrm>
              <a:off x="5385475" y="4622475"/>
              <a:ext cx="650525" cy="553525"/>
            </a:xfrm>
            <a:custGeom>
              <a:rect b="b" l="l" r="r" t="t"/>
              <a:pathLst>
                <a:path extrusionOk="0" h="22141" w="2602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5"/>
            <p:cNvSpPr/>
            <p:nvPr/>
          </p:nvSpPr>
          <p:spPr>
            <a:xfrm>
              <a:off x="5422275" y="4654800"/>
              <a:ext cx="612725" cy="521200"/>
            </a:xfrm>
            <a:custGeom>
              <a:rect b="b" l="l" r="r" t="t"/>
              <a:pathLst>
                <a:path extrusionOk="0" h="20848" w="24509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5"/>
            <p:cNvSpPr/>
            <p:nvPr/>
          </p:nvSpPr>
          <p:spPr>
            <a:xfrm>
              <a:off x="538547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2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5"/>
            <p:cNvSpPr/>
            <p:nvPr/>
          </p:nvSpPr>
          <p:spPr>
            <a:xfrm>
              <a:off x="5422775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31"/>
                    <a:pt x="17267" y="3263"/>
                    <a:pt x="14323" y="4159"/>
                  </a:cubicBezTo>
                  <a:cubicBezTo>
                    <a:pt x="9629" y="5571"/>
                    <a:pt x="4456" y="5690"/>
                    <a:pt x="0" y="7660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5"/>
            <p:cNvSpPr/>
            <p:nvPr/>
          </p:nvSpPr>
          <p:spPr>
            <a:xfrm>
              <a:off x="5422775" y="4654800"/>
              <a:ext cx="611725" cy="521200"/>
            </a:xfrm>
            <a:custGeom>
              <a:rect b="b" l="l" r="r" t="t"/>
              <a:pathLst>
                <a:path extrusionOk="0" h="20848" w="24469">
                  <a:moveTo>
                    <a:pt x="6068" y="0"/>
                  </a:moveTo>
                  <a:cubicBezTo>
                    <a:pt x="2706" y="0"/>
                    <a:pt x="0" y="2726"/>
                    <a:pt x="0" y="6107"/>
                  </a:cubicBezTo>
                  <a:lnTo>
                    <a:pt x="0" y="20848"/>
                  </a:lnTo>
                  <a:lnTo>
                    <a:pt x="199" y="20848"/>
                  </a:lnTo>
                  <a:lnTo>
                    <a:pt x="199" y="6227"/>
                  </a:lnTo>
                  <a:cubicBezTo>
                    <a:pt x="199" y="2885"/>
                    <a:pt x="2885" y="179"/>
                    <a:pt x="6207" y="179"/>
                  </a:cubicBezTo>
                  <a:lnTo>
                    <a:pt x="18441" y="179"/>
                  </a:lnTo>
                  <a:cubicBezTo>
                    <a:pt x="21763" y="179"/>
                    <a:pt x="24468" y="2885"/>
                    <a:pt x="24468" y="6227"/>
                  </a:cubicBezTo>
                  <a:lnTo>
                    <a:pt x="24468" y="6107"/>
                  </a:lnTo>
                  <a:cubicBezTo>
                    <a:pt x="24468" y="274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5"/>
            <p:cNvSpPr/>
            <p:nvPr/>
          </p:nvSpPr>
          <p:spPr>
            <a:xfrm>
              <a:off x="4622600" y="4622475"/>
              <a:ext cx="650500" cy="553525"/>
            </a:xfrm>
            <a:custGeom>
              <a:rect b="b" l="l" r="r" t="t"/>
              <a:pathLst>
                <a:path extrusionOk="0" h="22141" w="2602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5"/>
            <p:cNvSpPr/>
            <p:nvPr/>
          </p:nvSpPr>
          <p:spPr>
            <a:xfrm>
              <a:off x="4659900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5"/>
            <p:cNvSpPr/>
            <p:nvPr/>
          </p:nvSpPr>
          <p:spPr>
            <a:xfrm>
              <a:off x="462260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9" y="1320"/>
                    <a:pt x="1013" y="1406"/>
                    <a:pt x="845" y="1406"/>
                  </a:cubicBezTo>
                  <a:cubicBezTo>
                    <a:pt x="486" y="1406"/>
                    <a:pt x="298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5"/>
            <p:cNvSpPr/>
            <p:nvPr/>
          </p:nvSpPr>
          <p:spPr>
            <a:xfrm>
              <a:off x="4660875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60" y="1"/>
                  </a:moveTo>
                  <a:cubicBezTo>
                    <a:pt x="20013" y="1831"/>
                    <a:pt x="17248" y="3263"/>
                    <a:pt x="14324" y="4159"/>
                  </a:cubicBezTo>
                  <a:cubicBezTo>
                    <a:pt x="9609" y="5571"/>
                    <a:pt x="4437" y="5690"/>
                    <a:pt x="1" y="7660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17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5"/>
            <p:cNvSpPr/>
            <p:nvPr/>
          </p:nvSpPr>
          <p:spPr>
            <a:xfrm>
              <a:off x="4659900" y="4654800"/>
              <a:ext cx="612700" cy="521200"/>
            </a:xfrm>
            <a:custGeom>
              <a:rect b="b" l="l" r="r" t="t"/>
              <a:pathLst>
                <a:path extrusionOk="0" h="20848" w="24508">
                  <a:moveTo>
                    <a:pt x="6107" y="0"/>
                  </a:moveTo>
                  <a:cubicBezTo>
                    <a:pt x="2745" y="0"/>
                    <a:pt x="4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783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5"/>
            <p:cNvSpPr/>
            <p:nvPr/>
          </p:nvSpPr>
          <p:spPr>
            <a:xfrm>
              <a:off x="3860700" y="4622475"/>
              <a:ext cx="650025" cy="553525"/>
            </a:xfrm>
            <a:custGeom>
              <a:rect b="b" l="l" r="r" t="t"/>
              <a:pathLst>
                <a:path extrusionOk="0" h="22141" w="2600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5"/>
            <p:cNvSpPr/>
            <p:nvPr/>
          </p:nvSpPr>
          <p:spPr>
            <a:xfrm>
              <a:off x="3897000" y="4654800"/>
              <a:ext cx="613225" cy="521200"/>
            </a:xfrm>
            <a:custGeom>
              <a:rect b="b" l="l" r="r" t="t"/>
              <a:pathLst>
                <a:path extrusionOk="0" h="20848" w="24529">
                  <a:moveTo>
                    <a:pt x="610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5"/>
            <p:cNvSpPr/>
            <p:nvPr/>
          </p:nvSpPr>
          <p:spPr>
            <a:xfrm>
              <a:off x="386070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3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5"/>
            <p:cNvSpPr/>
            <p:nvPr/>
          </p:nvSpPr>
          <p:spPr>
            <a:xfrm>
              <a:off x="3898000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31"/>
                    <a:pt x="17247" y="3263"/>
                    <a:pt x="14323" y="4159"/>
                  </a:cubicBezTo>
                  <a:cubicBezTo>
                    <a:pt x="9629" y="5571"/>
                    <a:pt x="4456" y="5690"/>
                    <a:pt x="1" y="7660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5"/>
            <p:cNvSpPr/>
            <p:nvPr/>
          </p:nvSpPr>
          <p:spPr>
            <a:xfrm>
              <a:off x="3898000" y="4654800"/>
              <a:ext cx="612225" cy="521200"/>
            </a:xfrm>
            <a:custGeom>
              <a:rect b="b" l="l" r="r" t="t"/>
              <a:pathLst>
                <a:path extrusionOk="0" h="20848" w="24489">
                  <a:moveTo>
                    <a:pt x="6088" y="0"/>
                  </a:moveTo>
                  <a:cubicBezTo>
                    <a:pt x="2726" y="0"/>
                    <a:pt x="1" y="2726"/>
                    <a:pt x="1" y="6107"/>
                  </a:cubicBezTo>
                  <a:lnTo>
                    <a:pt x="1" y="20848"/>
                  </a:lnTo>
                  <a:lnTo>
                    <a:pt x="219" y="20848"/>
                  </a:lnTo>
                  <a:lnTo>
                    <a:pt x="219" y="6227"/>
                  </a:lnTo>
                  <a:cubicBezTo>
                    <a:pt x="219" y="2885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5"/>
                    <a:pt x="24488" y="6227"/>
                  </a:cubicBezTo>
                  <a:lnTo>
                    <a:pt x="24488" y="6107"/>
                  </a:lnTo>
                  <a:cubicBezTo>
                    <a:pt x="2448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5"/>
            <p:cNvSpPr/>
            <p:nvPr/>
          </p:nvSpPr>
          <p:spPr>
            <a:xfrm>
              <a:off x="429225" y="4827850"/>
              <a:ext cx="650000" cy="758450"/>
            </a:xfrm>
            <a:custGeom>
              <a:rect b="b" l="l" r="r" t="t"/>
              <a:pathLst>
                <a:path extrusionOk="0" h="30338" w="2600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5"/>
            <p:cNvSpPr/>
            <p:nvPr/>
          </p:nvSpPr>
          <p:spPr>
            <a:xfrm>
              <a:off x="42970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2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5"/>
            <p:cNvSpPr/>
            <p:nvPr/>
          </p:nvSpPr>
          <p:spPr>
            <a:xfrm>
              <a:off x="9449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5"/>
            <p:cNvSpPr/>
            <p:nvPr/>
          </p:nvSpPr>
          <p:spPr>
            <a:xfrm>
              <a:off x="42970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7659"/>
                  </a:lnTo>
                  <a:cubicBezTo>
                    <a:pt x="2003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5"/>
            <p:cNvSpPr/>
            <p:nvPr/>
          </p:nvSpPr>
          <p:spPr>
            <a:xfrm>
              <a:off x="430200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489" y="29043"/>
                  </a:lnTo>
                  <a:lnTo>
                    <a:pt x="24489" y="6087"/>
                  </a:lnTo>
                  <a:cubicBezTo>
                    <a:pt x="2446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5"/>
            <p:cNvSpPr/>
            <p:nvPr/>
          </p:nvSpPr>
          <p:spPr>
            <a:xfrm>
              <a:off x="1191600" y="4827850"/>
              <a:ext cx="650525" cy="758450"/>
            </a:xfrm>
            <a:custGeom>
              <a:rect b="b" l="l" r="r" t="t"/>
              <a:pathLst>
                <a:path extrusionOk="0" h="30338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5"/>
            <p:cNvSpPr/>
            <p:nvPr/>
          </p:nvSpPr>
          <p:spPr>
            <a:xfrm>
              <a:off x="119260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7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5"/>
            <p:cNvSpPr/>
            <p:nvPr/>
          </p:nvSpPr>
          <p:spPr>
            <a:xfrm>
              <a:off x="17078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5"/>
            <p:cNvSpPr/>
            <p:nvPr/>
          </p:nvSpPr>
          <p:spPr>
            <a:xfrm>
              <a:off x="119260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009" y="1"/>
                  </a:moveTo>
                  <a:cubicBezTo>
                    <a:pt x="75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5" y="4138"/>
                  </a:cubicBezTo>
                  <a:cubicBezTo>
                    <a:pt x="7221" y="324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5"/>
            <p:cNvSpPr/>
            <p:nvPr/>
          </p:nvSpPr>
          <p:spPr>
            <a:xfrm>
              <a:off x="1192600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88" y="2725"/>
                    <a:pt x="2174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5"/>
            <p:cNvSpPr/>
            <p:nvPr/>
          </p:nvSpPr>
          <p:spPr>
            <a:xfrm>
              <a:off x="1954475" y="4827850"/>
              <a:ext cx="650525" cy="758450"/>
            </a:xfrm>
            <a:custGeom>
              <a:rect b="b" l="l" r="r" t="t"/>
              <a:pathLst>
                <a:path extrusionOk="0" h="30338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1" y="30337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5"/>
            <p:cNvSpPr/>
            <p:nvPr/>
          </p:nvSpPr>
          <p:spPr>
            <a:xfrm>
              <a:off x="1954475" y="4860200"/>
              <a:ext cx="613225" cy="726100"/>
            </a:xfrm>
            <a:custGeom>
              <a:rect b="b" l="l" r="r" t="t"/>
              <a:pathLst>
                <a:path extrusionOk="0" h="29044" w="24529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5"/>
            <p:cNvSpPr/>
            <p:nvPr/>
          </p:nvSpPr>
          <p:spPr>
            <a:xfrm>
              <a:off x="247020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5"/>
            <p:cNvSpPr/>
            <p:nvPr/>
          </p:nvSpPr>
          <p:spPr>
            <a:xfrm>
              <a:off x="1954475" y="4899475"/>
              <a:ext cx="612725" cy="687325"/>
            </a:xfrm>
            <a:custGeom>
              <a:rect b="b" l="l" r="r" t="t"/>
              <a:pathLst>
                <a:path extrusionOk="0" h="27493" w="24509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5"/>
            <p:cNvSpPr/>
            <p:nvPr/>
          </p:nvSpPr>
          <p:spPr>
            <a:xfrm>
              <a:off x="195447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5"/>
            <p:cNvSpPr/>
            <p:nvPr/>
          </p:nvSpPr>
          <p:spPr>
            <a:xfrm>
              <a:off x="2716875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5"/>
            <p:cNvSpPr/>
            <p:nvPr/>
          </p:nvSpPr>
          <p:spPr>
            <a:xfrm>
              <a:off x="271687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5"/>
            <p:cNvSpPr/>
            <p:nvPr/>
          </p:nvSpPr>
          <p:spPr>
            <a:xfrm>
              <a:off x="323260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5"/>
            <p:cNvSpPr/>
            <p:nvPr/>
          </p:nvSpPr>
          <p:spPr>
            <a:xfrm>
              <a:off x="2716875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010" y="1"/>
                  </a:moveTo>
                  <a:cubicBezTo>
                    <a:pt x="77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6" y="4138"/>
                  </a:cubicBezTo>
                  <a:cubicBezTo>
                    <a:pt x="7221" y="324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5"/>
            <p:cNvSpPr/>
            <p:nvPr/>
          </p:nvSpPr>
          <p:spPr>
            <a:xfrm>
              <a:off x="2717375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5"/>
            <p:cNvSpPr/>
            <p:nvPr/>
          </p:nvSpPr>
          <p:spPr>
            <a:xfrm>
              <a:off x="3479750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5"/>
            <p:cNvSpPr/>
            <p:nvPr/>
          </p:nvSpPr>
          <p:spPr>
            <a:xfrm>
              <a:off x="3479250" y="4860200"/>
              <a:ext cx="613225" cy="726100"/>
            </a:xfrm>
            <a:custGeom>
              <a:rect b="b" l="l" r="r" t="t"/>
              <a:pathLst>
                <a:path extrusionOk="0" h="29044" w="24529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5"/>
            <p:cNvSpPr/>
            <p:nvPr/>
          </p:nvSpPr>
          <p:spPr>
            <a:xfrm>
              <a:off x="399497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5"/>
            <p:cNvSpPr/>
            <p:nvPr/>
          </p:nvSpPr>
          <p:spPr>
            <a:xfrm>
              <a:off x="3479250" y="4899475"/>
              <a:ext cx="612725" cy="687325"/>
            </a:xfrm>
            <a:custGeom>
              <a:rect b="b" l="l" r="r" t="t"/>
              <a:pathLst>
                <a:path extrusionOk="0" h="27493" w="24509">
                  <a:moveTo>
                    <a:pt x="203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86" y="4138"/>
                  </a:cubicBezTo>
                  <a:cubicBezTo>
                    <a:pt x="7242" y="3243"/>
                    <a:pt x="4477" y="1831"/>
                    <a:pt x="203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5"/>
            <p:cNvSpPr/>
            <p:nvPr/>
          </p:nvSpPr>
          <p:spPr>
            <a:xfrm>
              <a:off x="347925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5"/>
            <p:cNvSpPr/>
            <p:nvPr/>
          </p:nvSpPr>
          <p:spPr>
            <a:xfrm>
              <a:off x="6528800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5"/>
            <p:cNvSpPr/>
            <p:nvPr/>
          </p:nvSpPr>
          <p:spPr>
            <a:xfrm>
              <a:off x="656610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5"/>
            <p:cNvSpPr/>
            <p:nvPr/>
          </p:nvSpPr>
          <p:spPr>
            <a:xfrm>
              <a:off x="652880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5"/>
            <p:cNvSpPr/>
            <p:nvPr/>
          </p:nvSpPr>
          <p:spPr>
            <a:xfrm>
              <a:off x="656660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2479" y="1"/>
                  </a:moveTo>
                  <a:cubicBezTo>
                    <a:pt x="20013" y="1831"/>
                    <a:pt x="1726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33" y="1115"/>
                    <a:pt x="22479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5"/>
            <p:cNvSpPr/>
            <p:nvPr/>
          </p:nvSpPr>
          <p:spPr>
            <a:xfrm>
              <a:off x="6566600" y="4860200"/>
              <a:ext cx="611725" cy="726100"/>
            </a:xfrm>
            <a:custGeom>
              <a:rect b="b" l="l" r="r" t="t"/>
              <a:pathLst>
                <a:path extrusionOk="0" h="29044" w="24469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00" y="29043"/>
                  </a:lnTo>
                  <a:lnTo>
                    <a:pt x="200" y="6207"/>
                  </a:lnTo>
                  <a:cubicBezTo>
                    <a:pt x="200" y="2884"/>
                    <a:pt x="2885" y="179"/>
                    <a:pt x="6207" y="179"/>
                  </a:cubicBezTo>
                  <a:lnTo>
                    <a:pt x="18461" y="179"/>
                  </a:lnTo>
                  <a:cubicBezTo>
                    <a:pt x="21763" y="179"/>
                    <a:pt x="24469" y="2884"/>
                    <a:pt x="24469" y="6207"/>
                  </a:cubicBezTo>
                  <a:lnTo>
                    <a:pt x="24469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5"/>
            <p:cNvSpPr/>
            <p:nvPr/>
          </p:nvSpPr>
          <p:spPr>
            <a:xfrm>
              <a:off x="5766425" y="4827850"/>
              <a:ext cx="650500" cy="758450"/>
            </a:xfrm>
            <a:custGeom>
              <a:rect b="b" l="l" r="r" t="t"/>
              <a:pathLst>
                <a:path extrusionOk="0" h="30338" w="2602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5"/>
            <p:cNvSpPr/>
            <p:nvPr/>
          </p:nvSpPr>
          <p:spPr>
            <a:xfrm>
              <a:off x="5803225" y="4860200"/>
              <a:ext cx="613225" cy="726100"/>
            </a:xfrm>
            <a:custGeom>
              <a:rect b="b" l="l" r="r" t="t"/>
              <a:pathLst>
                <a:path extrusionOk="0" h="29044" w="24529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28" y="29043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5"/>
            <p:cNvSpPr/>
            <p:nvPr/>
          </p:nvSpPr>
          <p:spPr>
            <a:xfrm>
              <a:off x="57664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5"/>
            <p:cNvSpPr/>
            <p:nvPr/>
          </p:nvSpPr>
          <p:spPr>
            <a:xfrm>
              <a:off x="5803725" y="4899475"/>
              <a:ext cx="612725" cy="687325"/>
            </a:xfrm>
            <a:custGeom>
              <a:rect b="b" l="l" r="r" t="t"/>
              <a:pathLst>
                <a:path extrusionOk="0" h="27493" w="24509">
                  <a:moveTo>
                    <a:pt x="22479" y="1"/>
                  </a:moveTo>
                  <a:cubicBezTo>
                    <a:pt x="2003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508" y="27492"/>
                  </a:lnTo>
                  <a:lnTo>
                    <a:pt x="24508" y="4516"/>
                  </a:lnTo>
                  <a:cubicBezTo>
                    <a:pt x="2450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5"/>
            <p:cNvSpPr/>
            <p:nvPr/>
          </p:nvSpPr>
          <p:spPr>
            <a:xfrm>
              <a:off x="580372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508" y="2884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5"/>
            <p:cNvSpPr/>
            <p:nvPr/>
          </p:nvSpPr>
          <p:spPr>
            <a:xfrm>
              <a:off x="5004025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5"/>
            <p:cNvSpPr/>
            <p:nvPr/>
          </p:nvSpPr>
          <p:spPr>
            <a:xfrm>
              <a:off x="504132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5"/>
            <p:cNvSpPr/>
            <p:nvPr/>
          </p:nvSpPr>
          <p:spPr>
            <a:xfrm>
              <a:off x="50040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5"/>
            <p:cNvSpPr/>
            <p:nvPr/>
          </p:nvSpPr>
          <p:spPr>
            <a:xfrm>
              <a:off x="5041825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2479" y="1"/>
                  </a:moveTo>
                  <a:cubicBezTo>
                    <a:pt x="20013" y="1831"/>
                    <a:pt x="1724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5"/>
            <p:cNvSpPr/>
            <p:nvPr/>
          </p:nvSpPr>
          <p:spPr>
            <a:xfrm>
              <a:off x="5041325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88" y="0"/>
                  </a:moveTo>
                  <a:cubicBezTo>
                    <a:pt x="2726" y="0"/>
                    <a:pt x="21" y="2725"/>
                    <a:pt x="1" y="6087"/>
                  </a:cubicBezTo>
                  <a:lnTo>
                    <a:pt x="1" y="29043"/>
                  </a:lnTo>
                  <a:lnTo>
                    <a:pt x="220" y="29043"/>
                  </a:lnTo>
                  <a:lnTo>
                    <a:pt x="220" y="6207"/>
                  </a:lnTo>
                  <a:cubicBezTo>
                    <a:pt x="220" y="2884"/>
                    <a:pt x="2905" y="179"/>
                    <a:pt x="6227" y="179"/>
                  </a:cubicBezTo>
                  <a:lnTo>
                    <a:pt x="18461" y="179"/>
                  </a:lnTo>
                  <a:cubicBezTo>
                    <a:pt x="21783" y="179"/>
                    <a:pt x="24489" y="2884"/>
                    <a:pt x="24489" y="6207"/>
                  </a:cubicBezTo>
                  <a:lnTo>
                    <a:pt x="24489" y="6087"/>
                  </a:lnTo>
                  <a:cubicBezTo>
                    <a:pt x="2448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5"/>
            <p:cNvSpPr/>
            <p:nvPr/>
          </p:nvSpPr>
          <p:spPr>
            <a:xfrm>
              <a:off x="4241650" y="4827850"/>
              <a:ext cx="650500" cy="758450"/>
            </a:xfrm>
            <a:custGeom>
              <a:rect b="b" l="l" r="r" t="t"/>
              <a:pathLst>
                <a:path extrusionOk="0" h="30338" w="2602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5"/>
            <p:cNvSpPr/>
            <p:nvPr/>
          </p:nvSpPr>
          <p:spPr>
            <a:xfrm>
              <a:off x="427845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5"/>
            <p:cNvSpPr/>
            <p:nvPr/>
          </p:nvSpPr>
          <p:spPr>
            <a:xfrm>
              <a:off x="424165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5"/>
            <p:cNvSpPr/>
            <p:nvPr/>
          </p:nvSpPr>
          <p:spPr>
            <a:xfrm>
              <a:off x="427895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2479" y="1"/>
                  </a:moveTo>
                  <a:cubicBezTo>
                    <a:pt x="2001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451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5"/>
            <p:cNvSpPr/>
            <p:nvPr/>
          </p:nvSpPr>
          <p:spPr>
            <a:xfrm>
              <a:off x="4278950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87" y="0"/>
                  </a:moveTo>
                  <a:cubicBezTo>
                    <a:pt x="274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4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5"/>
            <p:cNvSpPr/>
            <p:nvPr/>
          </p:nvSpPr>
          <p:spPr>
            <a:xfrm>
              <a:off x="810650" y="5031275"/>
              <a:ext cx="650525" cy="553025"/>
            </a:xfrm>
            <a:custGeom>
              <a:rect b="b" l="l" r="r" t="t"/>
              <a:pathLst>
                <a:path extrusionOk="0" h="22121" w="26021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5"/>
            <p:cNvSpPr/>
            <p:nvPr/>
          </p:nvSpPr>
          <p:spPr>
            <a:xfrm>
              <a:off x="810650" y="5063600"/>
              <a:ext cx="613225" cy="520700"/>
            </a:xfrm>
            <a:custGeom>
              <a:rect b="b" l="l" r="r" t="t"/>
              <a:pathLst>
                <a:path extrusionOk="0" h="20828" w="24529">
                  <a:moveTo>
                    <a:pt x="608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5"/>
            <p:cNvSpPr/>
            <p:nvPr/>
          </p:nvSpPr>
          <p:spPr>
            <a:xfrm>
              <a:off x="1325875" y="5265000"/>
              <a:ext cx="135300" cy="319300"/>
            </a:xfrm>
            <a:custGeom>
              <a:rect b="b" l="l" r="r" t="t"/>
              <a:pathLst>
                <a:path extrusionOk="0" h="12772" w="5412">
                  <a:moveTo>
                    <a:pt x="5411" y="1"/>
                  </a:moveTo>
                  <a:cubicBezTo>
                    <a:pt x="5116" y="1009"/>
                    <a:pt x="4929" y="1390"/>
                    <a:pt x="4575" y="1390"/>
                  </a:cubicBezTo>
                  <a:cubicBezTo>
                    <a:pt x="4405" y="1390"/>
                    <a:pt x="4197" y="1303"/>
                    <a:pt x="3919" y="1154"/>
                  </a:cubicBezTo>
                  <a:lnTo>
                    <a:pt x="1" y="12772"/>
                  </a:lnTo>
                  <a:lnTo>
                    <a:pt x="5411" y="12772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5"/>
            <p:cNvSpPr/>
            <p:nvPr/>
          </p:nvSpPr>
          <p:spPr>
            <a:xfrm>
              <a:off x="810650" y="5138200"/>
              <a:ext cx="612225" cy="481425"/>
            </a:xfrm>
            <a:custGeom>
              <a:rect b="b" l="l" r="r" t="t"/>
              <a:pathLst>
                <a:path extrusionOk="0" h="19257" w="24489">
                  <a:moveTo>
                    <a:pt x="2010" y="0"/>
                  </a:moveTo>
                  <a:cubicBezTo>
                    <a:pt x="777" y="1114"/>
                    <a:pt x="1" y="2705"/>
                    <a:pt x="1" y="4516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7659"/>
                  </a:lnTo>
                  <a:cubicBezTo>
                    <a:pt x="20053" y="5689"/>
                    <a:pt x="14880" y="5570"/>
                    <a:pt x="10166" y="4138"/>
                  </a:cubicBezTo>
                  <a:cubicBezTo>
                    <a:pt x="7242" y="3243"/>
                    <a:pt x="4477" y="183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5"/>
            <p:cNvSpPr/>
            <p:nvPr/>
          </p:nvSpPr>
          <p:spPr>
            <a:xfrm>
              <a:off x="811150" y="5063600"/>
              <a:ext cx="612725" cy="520700"/>
            </a:xfrm>
            <a:custGeom>
              <a:rect b="b" l="l" r="r" t="t"/>
              <a:pathLst>
                <a:path extrusionOk="0" h="20828" w="24509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26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5"/>
            <p:cNvSpPr/>
            <p:nvPr/>
          </p:nvSpPr>
          <p:spPr>
            <a:xfrm>
              <a:off x="1573050" y="5031275"/>
              <a:ext cx="650000" cy="553025"/>
            </a:xfrm>
            <a:custGeom>
              <a:rect b="b" l="l" r="r" t="t"/>
              <a:pathLst>
                <a:path extrusionOk="0" h="22121" w="2600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5"/>
            <p:cNvSpPr/>
            <p:nvPr/>
          </p:nvSpPr>
          <p:spPr>
            <a:xfrm>
              <a:off x="1573550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08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5"/>
            <p:cNvSpPr/>
            <p:nvPr/>
          </p:nvSpPr>
          <p:spPr>
            <a:xfrm>
              <a:off x="2088750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1"/>
                  </a:moveTo>
                  <a:cubicBezTo>
                    <a:pt x="5090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5"/>
            <p:cNvSpPr/>
            <p:nvPr/>
          </p:nvSpPr>
          <p:spPr>
            <a:xfrm>
              <a:off x="1573550" y="5102375"/>
              <a:ext cx="612200" cy="481925"/>
            </a:xfrm>
            <a:custGeom>
              <a:rect b="b" l="l" r="r" t="t"/>
              <a:pathLst>
                <a:path extrusionOk="0" h="19277" w="24488">
                  <a:moveTo>
                    <a:pt x="200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2" y="5710"/>
                    <a:pt x="14860" y="5571"/>
                    <a:pt x="10165" y="4158"/>
                  </a:cubicBezTo>
                  <a:cubicBezTo>
                    <a:pt x="7241" y="3263"/>
                    <a:pt x="4476" y="185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5"/>
            <p:cNvSpPr/>
            <p:nvPr/>
          </p:nvSpPr>
          <p:spPr>
            <a:xfrm>
              <a:off x="1573550" y="5063600"/>
              <a:ext cx="612200" cy="520700"/>
            </a:xfrm>
            <a:custGeom>
              <a:rect b="b" l="l" r="r" t="t"/>
              <a:pathLst>
                <a:path extrusionOk="0" h="20828" w="24488">
                  <a:moveTo>
                    <a:pt x="6067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06" y="159"/>
                    <a:pt x="600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5"/>
            <p:cNvSpPr/>
            <p:nvPr/>
          </p:nvSpPr>
          <p:spPr>
            <a:xfrm>
              <a:off x="2335925" y="5031275"/>
              <a:ext cx="650025" cy="553025"/>
            </a:xfrm>
            <a:custGeom>
              <a:rect b="b" l="l" r="r" t="t"/>
              <a:pathLst>
                <a:path extrusionOk="0" h="22121" w="26001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5"/>
            <p:cNvSpPr/>
            <p:nvPr/>
          </p:nvSpPr>
          <p:spPr>
            <a:xfrm>
              <a:off x="2335925" y="5063600"/>
              <a:ext cx="612725" cy="520700"/>
            </a:xfrm>
            <a:custGeom>
              <a:rect b="b" l="l" r="r" t="t"/>
              <a:pathLst>
                <a:path extrusionOk="0" h="20828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5"/>
            <p:cNvSpPr/>
            <p:nvPr/>
          </p:nvSpPr>
          <p:spPr>
            <a:xfrm>
              <a:off x="2851150" y="5265000"/>
              <a:ext cx="134800" cy="319300"/>
            </a:xfrm>
            <a:custGeom>
              <a:rect b="b" l="l" r="r" t="t"/>
              <a:pathLst>
                <a:path extrusionOk="0" h="12772" w="5392">
                  <a:moveTo>
                    <a:pt x="5391" y="1"/>
                  </a:moveTo>
                  <a:cubicBezTo>
                    <a:pt x="5109" y="1009"/>
                    <a:pt x="4927" y="1390"/>
                    <a:pt x="4568" y="1390"/>
                  </a:cubicBezTo>
                  <a:cubicBezTo>
                    <a:pt x="4396" y="1390"/>
                    <a:pt x="4183" y="1303"/>
                    <a:pt x="3899" y="1154"/>
                  </a:cubicBezTo>
                  <a:lnTo>
                    <a:pt x="0" y="12772"/>
                  </a:lnTo>
                  <a:lnTo>
                    <a:pt x="5391" y="12772"/>
                  </a:lnTo>
                  <a:lnTo>
                    <a:pt x="539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5"/>
            <p:cNvSpPr/>
            <p:nvPr/>
          </p:nvSpPr>
          <p:spPr>
            <a:xfrm>
              <a:off x="2335925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1"/>
                  </a:moveTo>
                  <a:cubicBezTo>
                    <a:pt x="757" y="1115"/>
                    <a:pt x="1" y="2706"/>
                    <a:pt x="1" y="4536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3" y="5710"/>
                    <a:pt x="14860" y="5571"/>
                    <a:pt x="10166" y="4158"/>
                  </a:cubicBezTo>
                  <a:cubicBezTo>
                    <a:pt x="7222" y="3263"/>
                    <a:pt x="4476" y="185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5"/>
            <p:cNvSpPr/>
            <p:nvPr/>
          </p:nvSpPr>
          <p:spPr>
            <a:xfrm>
              <a:off x="2335925" y="5063600"/>
              <a:ext cx="612225" cy="520700"/>
            </a:xfrm>
            <a:custGeom>
              <a:rect b="b" l="l" r="r" t="t"/>
              <a:pathLst>
                <a:path extrusionOk="0" h="20828" w="24489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06" y="159"/>
                    <a:pt x="6008" y="159"/>
                  </a:cubicBezTo>
                  <a:lnTo>
                    <a:pt x="1824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5"/>
            <p:cNvSpPr/>
            <p:nvPr/>
          </p:nvSpPr>
          <p:spPr>
            <a:xfrm>
              <a:off x="3097825" y="5031275"/>
              <a:ext cx="650500" cy="553025"/>
            </a:xfrm>
            <a:custGeom>
              <a:rect b="b" l="l" r="r" t="t"/>
              <a:pathLst>
                <a:path extrusionOk="0" h="22121" w="2602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5"/>
            <p:cNvSpPr/>
            <p:nvPr/>
          </p:nvSpPr>
          <p:spPr>
            <a:xfrm>
              <a:off x="3097825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5"/>
            <p:cNvSpPr/>
            <p:nvPr/>
          </p:nvSpPr>
          <p:spPr>
            <a:xfrm>
              <a:off x="3614025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5"/>
            <p:cNvSpPr/>
            <p:nvPr/>
          </p:nvSpPr>
          <p:spPr>
            <a:xfrm>
              <a:off x="3098325" y="5102375"/>
              <a:ext cx="612700" cy="481925"/>
            </a:xfrm>
            <a:custGeom>
              <a:rect b="b" l="l" r="r" t="t"/>
              <a:pathLst>
                <a:path extrusionOk="0" h="19277" w="24508">
                  <a:moveTo>
                    <a:pt x="202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59"/>
                  </a:lnTo>
                  <a:cubicBezTo>
                    <a:pt x="20052" y="5710"/>
                    <a:pt x="14880" y="5571"/>
                    <a:pt x="10185" y="4158"/>
                  </a:cubicBezTo>
                  <a:cubicBezTo>
                    <a:pt x="7241" y="3263"/>
                    <a:pt x="4476" y="185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5"/>
            <p:cNvSpPr/>
            <p:nvPr/>
          </p:nvSpPr>
          <p:spPr>
            <a:xfrm>
              <a:off x="3098325" y="5063600"/>
              <a:ext cx="612700" cy="520700"/>
            </a:xfrm>
            <a:custGeom>
              <a:rect b="b" l="l" r="r" t="t"/>
              <a:pathLst>
                <a:path extrusionOk="0" h="20828" w="24508">
                  <a:moveTo>
                    <a:pt x="606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25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50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5"/>
            <p:cNvSpPr/>
            <p:nvPr/>
          </p:nvSpPr>
          <p:spPr>
            <a:xfrm>
              <a:off x="6147875" y="5031275"/>
              <a:ext cx="650000" cy="553025"/>
            </a:xfrm>
            <a:custGeom>
              <a:rect b="b" l="l" r="r" t="t"/>
              <a:pathLst>
                <a:path extrusionOk="0" h="22121" w="2600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5"/>
            <p:cNvSpPr/>
            <p:nvPr/>
          </p:nvSpPr>
          <p:spPr>
            <a:xfrm>
              <a:off x="6184175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10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5"/>
            <p:cNvSpPr/>
            <p:nvPr/>
          </p:nvSpPr>
          <p:spPr>
            <a:xfrm>
              <a:off x="6147875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08" y="1303"/>
                    <a:pt x="996" y="1390"/>
                    <a:pt x="824" y="1390"/>
                  </a:cubicBezTo>
                  <a:cubicBezTo>
                    <a:pt x="465" y="1390"/>
                    <a:pt x="282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5"/>
            <p:cNvSpPr/>
            <p:nvPr/>
          </p:nvSpPr>
          <p:spPr>
            <a:xfrm>
              <a:off x="6185150" y="5138200"/>
              <a:ext cx="612225" cy="481425"/>
            </a:xfrm>
            <a:custGeom>
              <a:rect b="b" l="l" r="r" t="t"/>
              <a:pathLst>
                <a:path extrusionOk="0" h="19257" w="24489">
                  <a:moveTo>
                    <a:pt x="22480" y="0"/>
                  </a:moveTo>
                  <a:cubicBezTo>
                    <a:pt x="20013" y="1830"/>
                    <a:pt x="17248" y="3243"/>
                    <a:pt x="14324" y="4138"/>
                  </a:cubicBezTo>
                  <a:cubicBezTo>
                    <a:pt x="9609" y="5570"/>
                    <a:pt x="4437" y="5689"/>
                    <a:pt x="1" y="7659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4516"/>
                  </a:lnTo>
                  <a:cubicBezTo>
                    <a:pt x="24489" y="2705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5"/>
            <p:cNvSpPr/>
            <p:nvPr/>
          </p:nvSpPr>
          <p:spPr>
            <a:xfrm>
              <a:off x="6184675" y="5063600"/>
              <a:ext cx="612700" cy="520700"/>
            </a:xfrm>
            <a:custGeom>
              <a:rect b="b" l="l" r="r" t="t"/>
              <a:pathLst>
                <a:path extrusionOk="0" h="20828" w="24508">
                  <a:moveTo>
                    <a:pt x="6107" y="0"/>
                  </a:moveTo>
                  <a:cubicBezTo>
                    <a:pt x="2745" y="0"/>
                    <a:pt x="2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802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5"/>
            <p:cNvSpPr/>
            <p:nvPr/>
          </p:nvSpPr>
          <p:spPr>
            <a:xfrm>
              <a:off x="5385475" y="5031275"/>
              <a:ext cx="650525" cy="553025"/>
            </a:xfrm>
            <a:custGeom>
              <a:rect b="b" l="l" r="r" t="t"/>
              <a:pathLst>
                <a:path extrusionOk="0" h="22121" w="2602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5"/>
            <p:cNvSpPr/>
            <p:nvPr/>
          </p:nvSpPr>
          <p:spPr>
            <a:xfrm>
              <a:off x="5422275" y="5063600"/>
              <a:ext cx="612725" cy="520700"/>
            </a:xfrm>
            <a:custGeom>
              <a:rect b="b" l="l" r="r" t="t"/>
              <a:pathLst>
                <a:path extrusionOk="0" h="20828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5"/>
            <p:cNvSpPr/>
            <p:nvPr/>
          </p:nvSpPr>
          <p:spPr>
            <a:xfrm>
              <a:off x="5385475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5"/>
            <p:cNvSpPr/>
            <p:nvPr/>
          </p:nvSpPr>
          <p:spPr>
            <a:xfrm>
              <a:off x="5422775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51"/>
                    <a:pt x="17267" y="3263"/>
                    <a:pt x="14323" y="4158"/>
                  </a:cubicBezTo>
                  <a:cubicBezTo>
                    <a:pt x="9629" y="5571"/>
                    <a:pt x="4456" y="5710"/>
                    <a:pt x="0" y="7659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5"/>
            <p:cNvSpPr/>
            <p:nvPr/>
          </p:nvSpPr>
          <p:spPr>
            <a:xfrm>
              <a:off x="5422775" y="5063600"/>
              <a:ext cx="611725" cy="520700"/>
            </a:xfrm>
            <a:custGeom>
              <a:rect b="b" l="l" r="r" t="t"/>
              <a:pathLst>
                <a:path extrusionOk="0" h="20828" w="24469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199" y="20828"/>
                  </a:lnTo>
                  <a:lnTo>
                    <a:pt x="199" y="6207"/>
                  </a:lnTo>
                  <a:cubicBezTo>
                    <a:pt x="199" y="2885"/>
                    <a:pt x="2885" y="159"/>
                    <a:pt x="6207" y="159"/>
                  </a:cubicBezTo>
                  <a:lnTo>
                    <a:pt x="18441" y="159"/>
                  </a:lnTo>
                  <a:cubicBezTo>
                    <a:pt x="21763" y="159"/>
                    <a:pt x="24468" y="2885"/>
                    <a:pt x="24468" y="6207"/>
                  </a:cubicBezTo>
                  <a:lnTo>
                    <a:pt x="2446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5"/>
            <p:cNvSpPr/>
            <p:nvPr/>
          </p:nvSpPr>
          <p:spPr>
            <a:xfrm>
              <a:off x="4622600" y="5031275"/>
              <a:ext cx="650500" cy="553025"/>
            </a:xfrm>
            <a:custGeom>
              <a:rect b="b" l="l" r="r" t="t"/>
              <a:pathLst>
                <a:path extrusionOk="0" h="22121" w="2602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5"/>
            <p:cNvSpPr/>
            <p:nvPr/>
          </p:nvSpPr>
          <p:spPr>
            <a:xfrm>
              <a:off x="4659900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5"/>
            <p:cNvSpPr/>
            <p:nvPr/>
          </p:nvSpPr>
          <p:spPr>
            <a:xfrm>
              <a:off x="4622600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15" y="1303"/>
                    <a:pt x="1007" y="1390"/>
                    <a:pt x="837" y="1390"/>
                  </a:cubicBezTo>
                  <a:cubicBezTo>
                    <a:pt x="483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5"/>
            <p:cNvSpPr/>
            <p:nvPr/>
          </p:nvSpPr>
          <p:spPr>
            <a:xfrm>
              <a:off x="4660875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60" y="1"/>
                  </a:moveTo>
                  <a:cubicBezTo>
                    <a:pt x="20013" y="1851"/>
                    <a:pt x="17248" y="3263"/>
                    <a:pt x="14324" y="4158"/>
                  </a:cubicBezTo>
                  <a:cubicBezTo>
                    <a:pt x="9609" y="5571"/>
                    <a:pt x="4437" y="5710"/>
                    <a:pt x="1" y="7659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36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5"/>
            <p:cNvSpPr/>
            <p:nvPr/>
          </p:nvSpPr>
          <p:spPr>
            <a:xfrm>
              <a:off x="4659900" y="5063600"/>
              <a:ext cx="612700" cy="520700"/>
            </a:xfrm>
            <a:custGeom>
              <a:rect b="b" l="l" r="r" t="t"/>
              <a:pathLst>
                <a:path extrusionOk="0" h="20828" w="24508">
                  <a:moveTo>
                    <a:pt x="6107" y="0"/>
                  </a:moveTo>
                  <a:cubicBezTo>
                    <a:pt x="2745" y="0"/>
                    <a:pt x="4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783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5"/>
            <p:cNvSpPr/>
            <p:nvPr/>
          </p:nvSpPr>
          <p:spPr>
            <a:xfrm>
              <a:off x="3860700" y="5031275"/>
              <a:ext cx="650025" cy="553025"/>
            </a:xfrm>
            <a:custGeom>
              <a:rect b="b" l="l" r="r" t="t"/>
              <a:pathLst>
                <a:path extrusionOk="0" h="22121" w="2600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5"/>
            <p:cNvSpPr/>
            <p:nvPr/>
          </p:nvSpPr>
          <p:spPr>
            <a:xfrm>
              <a:off x="3897000" y="5063600"/>
              <a:ext cx="613225" cy="520700"/>
            </a:xfrm>
            <a:custGeom>
              <a:rect b="b" l="l" r="r" t="t"/>
              <a:pathLst>
                <a:path extrusionOk="0" h="20828" w="24529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5"/>
            <p:cNvSpPr/>
            <p:nvPr/>
          </p:nvSpPr>
          <p:spPr>
            <a:xfrm>
              <a:off x="3860700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5"/>
            <p:cNvSpPr/>
            <p:nvPr/>
          </p:nvSpPr>
          <p:spPr>
            <a:xfrm>
              <a:off x="3898000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51"/>
                    <a:pt x="17247" y="3263"/>
                    <a:pt x="14323" y="4158"/>
                  </a:cubicBezTo>
                  <a:cubicBezTo>
                    <a:pt x="9629" y="5571"/>
                    <a:pt x="4456" y="5710"/>
                    <a:pt x="1" y="7659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5"/>
            <p:cNvSpPr/>
            <p:nvPr/>
          </p:nvSpPr>
          <p:spPr>
            <a:xfrm>
              <a:off x="3898000" y="5063600"/>
              <a:ext cx="612225" cy="520700"/>
            </a:xfrm>
            <a:custGeom>
              <a:rect b="b" l="l" r="r" t="t"/>
              <a:pathLst>
                <a:path extrusionOk="0" h="20828" w="2448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59"/>
                    <a:pt x="6247" y="159"/>
                  </a:cubicBezTo>
                  <a:lnTo>
                    <a:pt x="18481" y="159"/>
                  </a:lnTo>
                  <a:cubicBezTo>
                    <a:pt x="21783" y="159"/>
                    <a:pt x="24488" y="2885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7" name="Google Shape;967;p5"/>
          <p:cNvSpPr txBox="1"/>
          <p:nvPr>
            <p:ph idx="1" type="subTitle"/>
          </p:nvPr>
        </p:nvSpPr>
        <p:spPr>
          <a:xfrm>
            <a:off x="1605549" y="3170106"/>
            <a:ext cx="2846700" cy="6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8" name="Google Shape;968;p5"/>
          <p:cNvSpPr txBox="1"/>
          <p:nvPr>
            <p:ph idx="2" type="subTitle"/>
          </p:nvPr>
        </p:nvSpPr>
        <p:spPr>
          <a:xfrm>
            <a:off x="4687824" y="3170106"/>
            <a:ext cx="2846700" cy="6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9" name="Google Shape;969;p5"/>
          <p:cNvSpPr txBox="1"/>
          <p:nvPr>
            <p:ph idx="3" type="subTitle"/>
          </p:nvPr>
        </p:nvSpPr>
        <p:spPr>
          <a:xfrm>
            <a:off x="1605550" y="2719343"/>
            <a:ext cx="2846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0" name="Google Shape;970;p5"/>
          <p:cNvSpPr txBox="1"/>
          <p:nvPr>
            <p:ph idx="4" type="subTitle"/>
          </p:nvPr>
        </p:nvSpPr>
        <p:spPr>
          <a:xfrm>
            <a:off x="4687825" y="2719343"/>
            <a:ext cx="2846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latin typeface="Limelight"/>
                <a:ea typeface="Limelight"/>
                <a:cs typeface="Limelight"/>
                <a:sym typeface="Lime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1" name="Google Shape;971;p5"/>
          <p:cNvSpPr txBox="1"/>
          <p:nvPr>
            <p:ph type="title"/>
          </p:nvPr>
        </p:nvSpPr>
        <p:spPr>
          <a:xfrm>
            <a:off x="720000" y="604879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6"/>
          <p:cNvSpPr/>
          <p:nvPr/>
        </p:nvSpPr>
        <p:spPr>
          <a:xfrm>
            <a:off x="-7175" y="4400950"/>
            <a:ext cx="9158700" cy="89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4" name="Google Shape;974;p6"/>
          <p:cNvGrpSpPr/>
          <p:nvPr/>
        </p:nvGrpSpPr>
        <p:grpSpPr>
          <a:xfrm>
            <a:off x="438740" y="-731000"/>
            <a:ext cx="8818235" cy="5303238"/>
            <a:chOff x="3164890" y="-351925"/>
            <a:chExt cx="8818235" cy="5303238"/>
          </a:xfrm>
        </p:grpSpPr>
        <p:sp>
          <p:nvSpPr>
            <p:cNvPr id="975" name="Google Shape;975;p6"/>
            <p:cNvSpPr/>
            <p:nvPr/>
          </p:nvSpPr>
          <p:spPr>
            <a:xfrm>
              <a:off x="3477075" y="-351925"/>
              <a:ext cx="8506050" cy="5069275"/>
            </a:xfrm>
            <a:custGeom>
              <a:rect b="b" l="l" r="r" t="t"/>
              <a:pathLst>
                <a:path extrusionOk="0" h="202771" w="340242">
                  <a:moveTo>
                    <a:pt x="0" y="191652"/>
                  </a:moveTo>
                  <a:lnTo>
                    <a:pt x="340242" y="0"/>
                  </a:lnTo>
                  <a:lnTo>
                    <a:pt x="336520" y="155502"/>
                  </a:lnTo>
                  <a:lnTo>
                    <a:pt x="8199" y="202771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976" name="Google Shape;976;p6"/>
            <p:cNvGrpSpPr/>
            <p:nvPr/>
          </p:nvGrpSpPr>
          <p:grpSpPr>
            <a:xfrm>
              <a:off x="3164890" y="4317752"/>
              <a:ext cx="647039" cy="633561"/>
              <a:chOff x="1378650" y="3785914"/>
              <a:chExt cx="647039" cy="633561"/>
            </a:xfrm>
          </p:grpSpPr>
          <p:sp>
            <p:nvSpPr>
              <p:cNvPr id="977" name="Google Shape;977;p6"/>
              <p:cNvSpPr/>
              <p:nvPr/>
            </p:nvSpPr>
            <p:spPr>
              <a:xfrm rot="975612">
                <a:off x="1463715" y="3847606"/>
                <a:ext cx="507050" cy="464750"/>
              </a:xfrm>
              <a:custGeom>
                <a:rect b="b" l="l" r="r" t="t"/>
                <a:pathLst>
                  <a:path extrusionOk="0" h="18590" w="20282">
                    <a:moveTo>
                      <a:pt x="7602" y="0"/>
                    </a:moveTo>
                    <a:cubicBezTo>
                      <a:pt x="7280" y="0"/>
                      <a:pt x="7041" y="83"/>
                      <a:pt x="6905" y="258"/>
                    </a:cubicBezTo>
                    <a:lnTo>
                      <a:pt x="2769" y="5428"/>
                    </a:lnTo>
                    <a:cubicBezTo>
                      <a:pt x="0" y="8931"/>
                      <a:pt x="567" y="14034"/>
                      <a:pt x="4070" y="16836"/>
                    </a:cubicBezTo>
                    <a:cubicBezTo>
                      <a:pt x="5561" y="18016"/>
                      <a:pt x="7343" y="18590"/>
                      <a:pt x="9112" y="18590"/>
                    </a:cubicBezTo>
                    <a:cubicBezTo>
                      <a:pt x="11496" y="18590"/>
                      <a:pt x="13855" y="17546"/>
                      <a:pt x="15445" y="15535"/>
                    </a:cubicBezTo>
                    <a:lnTo>
                      <a:pt x="19581" y="10365"/>
                    </a:lnTo>
                    <a:cubicBezTo>
                      <a:pt x="20281" y="9431"/>
                      <a:pt x="18046" y="6496"/>
                      <a:pt x="14544" y="3694"/>
                    </a:cubicBezTo>
                    <a:cubicBezTo>
                      <a:pt x="11721" y="1435"/>
                      <a:pt x="8941" y="0"/>
                      <a:pt x="76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6"/>
              <p:cNvSpPr/>
              <p:nvPr/>
            </p:nvSpPr>
            <p:spPr>
              <a:xfrm rot="975612">
                <a:off x="1487744" y="4047127"/>
                <a:ext cx="445350" cy="267350"/>
              </a:xfrm>
              <a:custGeom>
                <a:rect b="b" l="l" r="r" t="t"/>
                <a:pathLst>
                  <a:path extrusionOk="0" h="10694" w="17814">
                    <a:moveTo>
                      <a:pt x="16646" y="1"/>
                    </a:moveTo>
                    <a:lnTo>
                      <a:pt x="16646" y="1"/>
                    </a:lnTo>
                    <a:cubicBezTo>
                      <a:pt x="17113" y="801"/>
                      <a:pt x="17246" y="1368"/>
                      <a:pt x="16979" y="1702"/>
                    </a:cubicBezTo>
                    <a:lnTo>
                      <a:pt x="12843" y="6872"/>
                    </a:lnTo>
                    <a:cubicBezTo>
                      <a:pt x="11251" y="8886"/>
                      <a:pt x="8888" y="9940"/>
                      <a:pt x="6500" y="9940"/>
                    </a:cubicBezTo>
                    <a:cubicBezTo>
                      <a:pt x="4735" y="9940"/>
                      <a:pt x="2957" y="9364"/>
                      <a:pt x="1468" y="8173"/>
                    </a:cubicBezTo>
                    <a:cubicBezTo>
                      <a:pt x="935" y="7706"/>
                      <a:pt x="434" y="7206"/>
                      <a:pt x="1" y="6672"/>
                    </a:cubicBezTo>
                    <a:lnTo>
                      <a:pt x="1" y="6672"/>
                    </a:lnTo>
                    <a:cubicBezTo>
                      <a:pt x="501" y="7506"/>
                      <a:pt x="1135" y="8307"/>
                      <a:pt x="1969" y="8940"/>
                    </a:cubicBezTo>
                    <a:cubicBezTo>
                      <a:pt x="3460" y="10120"/>
                      <a:pt x="5242" y="10694"/>
                      <a:pt x="7011" y="10694"/>
                    </a:cubicBezTo>
                    <a:cubicBezTo>
                      <a:pt x="9395" y="10694"/>
                      <a:pt x="11754" y="9650"/>
                      <a:pt x="13344" y="7639"/>
                    </a:cubicBezTo>
                    <a:lnTo>
                      <a:pt x="17480" y="2469"/>
                    </a:lnTo>
                    <a:cubicBezTo>
                      <a:pt x="17813" y="2035"/>
                      <a:pt x="17480" y="1135"/>
                      <a:pt x="166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6"/>
              <p:cNvSpPr/>
              <p:nvPr/>
            </p:nvSpPr>
            <p:spPr>
              <a:xfrm rot="975612">
                <a:off x="1673740" y="3895464"/>
                <a:ext cx="291900" cy="220450"/>
              </a:xfrm>
              <a:custGeom>
                <a:rect b="b" l="l" r="r" t="t"/>
                <a:pathLst>
                  <a:path extrusionOk="0" h="8818" w="11676">
                    <a:moveTo>
                      <a:pt x="1136" y="1"/>
                    </a:moveTo>
                    <a:cubicBezTo>
                      <a:pt x="876" y="1"/>
                      <a:pt x="681" y="67"/>
                      <a:pt x="568" y="206"/>
                    </a:cubicBezTo>
                    <a:cubicBezTo>
                      <a:pt x="0" y="973"/>
                      <a:pt x="1835" y="3475"/>
                      <a:pt x="4737" y="5776"/>
                    </a:cubicBezTo>
                    <a:cubicBezTo>
                      <a:pt x="7116" y="7614"/>
                      <a:pt x="9428" y="8817"/>
                      <a:pt x="10522" y="8817"/>
                    </a:cubicBezTo>
                    <a:cubicBezTo>
                      <a:pt x="10778" y="8817"/>
                      <a:pt x="10967" y="8751"/>
                      <a:pt x="11075" y="8612"/>
                    </a:cubicBezTo>
                    <a:cubicBezTo>
                      <a:pt x="11675" y="7845"/>
                      <a:pt x="9807" y="5376"/>
                      <a:pt x="6905" y="3041"/>
                    </a:cubicBezTo>
                    <a:cubicBezTo>
                      <a:pt x="4554" y="1203"/>
                      <a:pt x="2246" y="1"/>
                      <a:pt x="1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6"/>
              <p:cNvSpPr/>
              <p:nvPr/>
            </p:nvSpPr>
            <p:spPr>
              <a:xfrm rot="975612">
                <a:off x="1673804" y="3895020"/>
                <a:ext cx="281900" cy="219475"/>
              </a:xfrm>
              <a:custGeom>
                <a:rect b="b" l="l" r="r" t="t"/>
                <a:pathLst>
                  <a:path extrusionOk="0" h="8779" w="11276">
                    <a:moveTo>
                      <a:pt x="868" y="0"/>
                    </a:moveTo>
                    <a:cubicBezTo>
                      <a:pt x="768" y="67"/>
                      <a:pt x="634" y="100"/>
                      <a:pt x="568" y="167"/>
                    </a:cubicBezTo>
                    <a:cubicBezTo>
                      <a:pt x="0" y="934"/>
                      <a:pt x="1868" y="3402"/>
                      <a:pt x="4737" y="5737"/>
                    </a:cubicBezTo>
                    <a:cubicBezTo>
                      <a:pt x="7116" y="7575"/>
                      <a:pt x="9428" y="8778"/>
                      <a:pt x="10522" y="8778"/>
                    </a:cubicBezTo>
                    <a:cubicBezTo>
                      <a:pt x="10778" y="8778"/>
                      <a:pt x="10967" y="8712"/>
                      <a:pt x="11075" y="8573"/>
                    </a:cubicBezTo>
                    <a:cubicBezTo>
                      <a:pt x="11275" y="8339"/>
                      <a:pt x="11208" y="7939"/>
                      <a:pt x="10975" y="7405"/>
                    </a:cubicBezTo>
                    <a:cubicBezTo>
                      <a:pt x="10895" y="7425"/>
                      <a:pt x="10804" y="7434"/>
                      <a:pt x="10704" y="7434"/>
                    </a:cubicBezTo>
                    <a:cubicBezTo>
                      <a:pt x="9593" y="7434"/>
                      <a:pt x="7293" y="6269"/>
                      <a:pt x="4937" y="4403"/>
                    </a:cubicBezTo>
                    <a:cubicBezTo>
                      <a:pt x="2936" y="2802"/>
                      <a:pt x="1435" y="1134"/>
                      <a:pt x="8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6"/>
              <p:cNvSpPr/>
              <p:nvPr/>
            </p:nvSpPr>
            <p:spPr>
              <a:xfrm>
                <a:off x="1378650" y="4372750"/>
                <a:ext cx="512900" cy="46725"/>
              </a:xfrm>
              <a:custGeom>
                <a:rect b="b" l="l" r="r" t="t"/>
                <a:pathLst>
                  <a:path extrusionOk="0" h="1869" w="20516">
                    <a:moveTo>
                      <a:pt x="10275" y="0"/>
                    </a:moveTo>
                    <a:cubicBezTo>
                      <a:pt x="4604" y="0"/>
                      <a:pt x="1" y="367"/>
                      <a:pt x="1" y="834"/>
                    </a:cubicBezTo>
                    <a:lnTo>
                      <a:pt x="1" y="1868"/>
                    </a:lnTo>
                    <a:lnTo>
                      <a:pt x="20515" y="1868"/>
                    </a:lnTo>
                    <a:lnTo>
                      <a:pt x="20515" y="834"/>
                    </a:lnTo>
                    <a:cubicBezTo>
                      <a:pt x="20515" y="367"/>
                      <a:pt x="15912" y="0"/>
                      <a:pt x="102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6"/>
              <p:cNvSpPr/>
              <p:nvPr/>
            </p:nvSpPr>
            <p:spPr>
              <a:xfrm>
                <a:off x="1378650" y="4395250"/>
                <a:ext cx="512900" cy="24225"/>
              </a:xfrm>
              <a:custGeom>
                <a:rect b="b" l="l" r="r" t="t"/>
                <a:pathLst>
                  <a:path extrusionOk="0" h="969" w="20516">
                    <a:moveTo>
                      <a:pt x="1" y="1"/>
                    </a:moveTo>
                    <a:lnTo>
                      <a:pt x="1" y="968"/>
                    </a:lnTo>
                    <a:lnTo>
                      <a:pt x="20515" y="968"/>
                    </a:lnTo>
                    <a:lnTo>
                      <a:pt x="205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6"/>
              <p:cNvSpPr/>
              <p:nvPr/>
            </p:nvSpPr>
            <p:spPr>
              <a:xfrm>
                <a:off x="1520425" y="4186775"/>
                <a:ext cx="133450" cy="188500"/>
              </a:xfrm>
              <a:custGeom>
                <a:rect b="b" l="l" r="r" t="t"/>
                <a:pathLst>
                  <a:path extrusionOk="0" fill="none" h="7540" w="5338">
                    <a:moveTo>
                      <a:pt x="2669" y="7539"/>
                    </a:moveTo>
                    <a:cubicBezTo>
                      <a:pt x="2669" y="7539"/>
                      <a:pt x="0" y="2769"/>
                      <a:pt x="5338" y="0"/>
                    </a:cubicBezTo>
                  </a:path>
                </a:pathLst>
              </a:custGeom>
              <a:solidFill>
                <a:schemeClr val="lt1"/>
              </a:solidFill>
              <a:ln cap="rnd" cmpd="sng" w="37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6"/>
              <p:cNvSpPr/>
              <p:nvPr/>
            </p:nvSpPr>
            <p:spPr>
              <a:xfrm>
                <a:off x="1498750" y="3989125"/>
                <a:ext cx="91750" cy="176825"/>
              </a:xfrm>
              <a:custGeom>
                <a:rect b="b" l="l" r="r" t="t"/>
                <a:pathLst>
                  <a:path extrusionOk="0" h="7073" w="3670">
                    <a:moveTo>
                      <a:pt x="3669" y="1"/>
                    </a:moveTo>
                    <a:cubicBezTo>
                      <a:pt x="867" y="935"/>
                      <a:pt x="0" y="4537"/>
                      <a:pt x="968" y="7072"/>
                    </a:cubicBezTo>
                    <a:cubicBezTo>
                      <a:pt x="867" y="4404"/>
                      <a:pt x="1435" y="1702"/>
                      <a:pt x="36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85" name="Google Shape;985;p6"/>
          <p:cNvGrpSpPr/>
          <p:nvPr/>
        </p:nvGrpSpPr>
        <p:grpSpPr>
          <a:xfrm>
            <a:off x="-1700930" y="-1087059"/>
            <a:ext cx="12551594" cy="3254063"/>
            <a:chOff x="-1700930" y="-1087059"/>
            <a:chExt cx="12551594" cy="3254063"/>
          </a:xfrm>
        </p:grpSpPr>
        <p:grpSp>
          <p:nvGrpSpPr>
            <p:cNvPr id="986" name="Google Shape;986;p6"/>
            <p:cNvGrpSpPr/>
            <p:nvPr/>
          </p:nvGrpSpPr>
          <p:grpSpPr>
            <a:xfrm rot="-2336481">
              <a:off x="-1326197" y="-511440"/>
              <a:ext cx="2575089" cy="2102826"/>
              <a:chOff x="-580150" y="114125"/>
              <a:chExt cx="2183925" cy="1783400"/>
            </a:xfrm>
          </p:grpSpPr>
          <p:sp>
            <p:nvSpPr>
              <p:cNvPr id="987" name="Google Shape;987;p6"/>
              <p:cNvSpPr/>
              <p:nvPr/>
            </p:nvSpPr>
            <p:spPr>
              <a:xfrm>
                <a:off x="-580150" y="114125"/>
                <a:ext cx="2183925" cy="1783400"/>
              </a:xfrm>
              <a:custGeom>
                <a:rect b="b" l="l" r="r" t="t"/>
                <a:pathLst>
                  <a:path extrusionOk="0" h="71336" w="87357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60" y="65914"/>
                      <a:pt x="120" y="65973"/>
                      <a:pt x="179" y="66021"/>
                    </a:cubicBezTo>
                    <a:cubicBezTo>
                      <a:pt x="4680" y="69627"/>
                      <a:pt x="10371" y="71335"/>
                      <a:pt x="16844" y="71335"/>
                    </a:cubicBezTo>
                    <a:cubicBezTo>
                      <a:pt x="36916" y="71335"/>
                      <a:pt x="64499" y="54907"/>
                      <a:pt x="87357" y="27683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6"/>
              <p:cNvSpPr/>
              <p:nvPr/>
            </p:nvSpPr>
            <p:spPr>
              <a:xfrm>
                <a:off x="-580150" y="114125"/>
                <a:ext cx="2069325" cy="1751300"/>
              </a:xfrm>
              <a:custGeom>
                <a:rect b="b" l="l" r="r" t="t"/>
                <a:pathLst>
                  <a:path extrusionOk="0" h="70052" w="82773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48" y="65914"/>
                      <a:pt x="108" y="65961"/>
                      <a:pt x="156" y="66009"/>
                    </a:cubicBezTo>
                    <a:cubicBezTo>
                      <a:pt x="3571" y="68750"/>
                      <a:pt x="7922" y="70052"/>
                      <a:pt x="12947" y="70052"/>
                    </a:cubicBezTo>
                    <a:cubicBezTo>
                      <a:pt x="31451" y="70052"/>
                      <a:pt x="59093" y="52405"/>
                      <a:pt x="82773" y="24016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6"/>
              <p:cNvSpPr/>
              <p:nvPr/>
            </p:nvSpPr>
            <p:spPr>
              <a:xfrm>
                <a:off x="-580150" y="114125"/>
                <a:ext cx="1882700" cy="1706800"/>
              </a:xfrm>
              <a:custGeom>
                <a:rect b="b" l="l" r="r" t="t"/>
                <a:pathLst>
                  <a:path extrusionOk="0" h="68272" w="75308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48" y="65902"/>
                      <a:pt x="72" y="65926"/>
                      <a:pt x="120" y="65961"/>
                    </a:cubicBezTo>
                    <a:cubicBezTo>
                      <a:pt x="2070" y="67525"/>
                      <a:pt x="4578" y="68272"/>
                      <a:pt x="7541" y="68272"/>
                    </a:cubicBezTo>
                    <a:cubicBezTo>
                      <a:pt x="22833" y="68272"/>
                      <a:pt x="50223" y="48364"/>
                      <a:pt x="75308" y="18003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6"/>
              <p:cNvSpPr/>
              <p:nvPr/>
            </p:nvSpPr>
            <p:spPr>
              <a:xfrm>
                <a:off x="-414050" y="216825"/>
                <a:ext cx="1452275" cy="1601400"/>
              </a:xfrm>
              <a:custGeom>
                <a:rect b="b" l="l" r="r" t="t"/>
                <a:pathLst>
                  <a:path extrusionOk="0" h="64056" w="58091">
                    <a:moveTo>
                      <a:pt x="51328" y="0"/>
                    </a:moveTo>
                    <a:cubicBezTo>
                      <a:pt x="51328" y="0"/>
                      <a:pt x="31056" y="40912"/>
                      <a:pt x="8447" y="58662"/>
                    </a:cubicBezTo>
                    <a:lnTo>
                      <a:pt x="8447" y="58662"/>
                    </a:lnTo>
                    <a:cubicBezTo>
                      <a:pt x="36360" y="38972"/>
                      <a:pt x="58091" y="5596"/>
                      <a:pt x="58091" y="5596"/>
                    </a:cubicBezTo>
                    <a:lnTo>
                      <a:pt x="51328" y="0"/>
                    </a:lnTo>
                    <a:close/>
                    <a:moveTo>
                      <a:pt x="8447" y="58662"/>
                    </a:moveTo>
                    <a:cubicBezTo>
                      <a:pt x="5687" y="60609"/>
                      <a:pt x="2866" y="62422"/>
                      <a:pt x="0" y="64056"/>
                    </a:cubicBezTo>
                    <a:cubicBezTo>
                      <a:pt x="2829" y="62691"/>
                      <a:pt x="5656" y="60853"/>
                      <a:pt x="8447" y="58662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1" name="Google Shape;991;p6"/>
            <p:cNvGrpSpPr/>
            <p:nvPr/>
          </p:nvGrpSpPr>
          <p:grpSpPr>
            <a:xfrm flipH="1" rot="2336481">
              <a:off x="7900841" y="-511440"/>
              <a:ext cx="2575089" cy="2102826"/>
              <a:chOff x="-580150" y="114125"/>
              <a:chExt cx="2183925" cy="1783400"/>
            </a:xfrm>
          </p:grpSpPr>
          <p:sp>
            <p:nvSpPr>
              <p:cNvPr id="992" name="Google Shape;992;p6"/>
              <p:cNvSpPr/>
              <p:nvPr/>
            </p:nvSpPr>
            <p:spPr>
              <a:xfrm>
                <a:off x="-580150" y="114125"/>
                <a:ext cx="2183925" cy="1783400"/>
              </a:xfrm>
              <a:custGeom>
                <a:rect b="b" l="l" r="r" t="t"/>
                <a:pathLst>
                  <a:path extrusionOk="0" h="71336" w="87357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60" y="65914"/>
                      <a:pt x="120" y="65973"/>
                      <a:pt x="179" y="66021"/>
                    </a:cubicBezTo>
                    <a:cubicBezTo>
                      <a:pt x="4680" y="69627"/>
                      <a:pt x="10371" y="71335"/>
                      <a:pt x="16844" y="71335"/>
                    </a:cubicBezTo>
                    <a:cubicBezTo>
                      <a:pt x="36916" y="71335"/>
                      <a:pt x="64499" y="54907"/>
                      <a:pt x="87357" y="27683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6"/>
              <p:cNvSpPr/>
              <p:nvPr/>
            </p:nvSpPr>
            <p:spPr>
              <a:xfrm>
                <a:off x="-580150" y="114125"/>
                <a:ext cx="2069325" cy="1751300"/>
              </a:xfrm>
              <a:custGeom>
                <a:rect b="b" l="l" r="r" t="t"/>
                <a:pathLst>
                  <a:path extrusionOk="0" h="70052" w="82773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48" y="65914"/>
                      <a:pt x="108" y="65961"/>
                      <a:pt x="156" y="66009"/>
                    </a:cubicBezTo>
                    <a:cubicBezTo>
                      <a:pt x="3571" y="68750"/>
                      <a:pt x="7922" y="70052"/>
                      <a:pt x="12947" y="70052"/>
                    </a:cubicBezTo>
                    <a:cubicBezTo>
                      <a:pt x="31451" y="70052"/>
                      <a:pt x="59093" y="52405"/>
                      <a:pt x="82773" y="24016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6"/>
              <p:cNvSpPr/>
              <p:nvPr/>
            </p:nvSpPr>
            <p:spPr>
              <a:xfrm>
                <a:off x="-580150" y="114125"/>
                <a:ext cx="1882700" cy="1706800"/>
              </a:xfrm>
              <a:custGeom>
                <a:rect b="b" l="l" r="r" t="t"/>
                <a:pathLst>
                  <a:path extrusionOk="0" h="68272" w="75308">
                    <a:moveTo>
                      <a:pt x="52853" y="1"/>
                    </a:moveTo>
                    <a:lnTo>
                      <a:pt x="1" y="65866"/>
                    </a:lnTo>
                    <a:cubicBezTo>
                      <a:pt x="48" y="65902"/>
                      <a:pt x="72" y="65926"/>
                      <a:pt x="120" y="65961"/>
                    </a:cubicBezTo>
                    <a:cubicBezTo>
                      <a:pt x="2070" y="67525"/>
                      <a:pt x="4578" y="68272"/>
                      <a:pt x="7541" y="68272"/>
                    </a:cubicBezTo>
                    <a:cubicBezTo>
                      <a:pt x="22833" y="68272"/>
                      <a:pt x="50223" y="48364"/>
                      <a:pt x="75308" y="18003"/>
                    </a:cubicBezTo>
                    <a:lnTo>
                      <a:pt x="52853" y="1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6"/>
              <p:cNvSpPr/>
              <p:nvPr/>
            </p:nvSpPr>
            <p:spPr>
              <a:xfrm>
                <a:off x="-414050" y="216825"/>
                <a:ext cx="1452275" cy="1601400"/>
              </a:xfrm>
              <a:custGeom>
                <a:rect b="b" l="l" r="r" t="t"/>
                <a:pathLst>
                  <a:path extrusionOk="0" h="64056" w="58091">
                    <a:moveTo>
                      <a:pt x="51328" y="0"/>
                    </a:moveTo>
                    <a:cubicBezTo>
                      <a:pt x="51328" y="0"/>
                      <a:pt x="31056" y="40912"/>
                      <a:pt x="8447" y="58662"/>
                    </a:cubicBezTo>
                    <a:lnTo>
                      <a:pt x="8447" y="58662"/>
                    </a:lnTo>
                    <a:cubicBezTo>
                      <a:pt x="36360" y="38972"/>
                      <a:pt x="58091" y="5596"/>
                      <a:pt x="58091" y="5596"/>
                    </a:cubicBezTo>
                    <a:lnTo>
                      <a:pt x="51328" y="0"/>
                    </a:lnTo>
                    <a:close/>
                    <a:moveTo>
                      <a:pt x="8447" y="58662"/>
                    </a:moveTo>
                    <a:cubicBezTo>
                      <a:pt x="5687" y="60609"/>
                      <a:pt x="2866" y="62422"/>
                      <a:pt x="0" y="64056"/>
                    </a:cubicBezTo>
                    <a:cubicBezTo>
                      <a:pt x="2829" y="62691"/>
                      <a:pt x="5656" y="60853"/>
                      <a:pt x="8447" y="58662"/>
                    </a:cubicBez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96" name="Google Shape;996;p6"/>
          <p:cNvGrpSpPr/>
          <p:nvPr/>
        </p:nvGrpSpPr>
        <p:grpSpPr>
          <a:xfrm>
            <a:off x="-417858" y="-823150"/>
            <a:ext cx="9978772" cy="1382075"/>
            <a:chOff x="193475" y="-693375"/>
            <a:chExt cx="7221575" cy="1382075"/>
          </a:xfrm>
        </p:grpSpPr>
        <p:sp>
          <p:nvSpPr>
            <p:cNvPr id="997" name="Google Shape;997;p6"/>
            <p:cNvSpPr/>
            <p:nvPr/>
          </p:nvSpPr>
          <p:spPr>
            <a:xfrm>
              <a:off x="363575" y="384325"/>
              <a:ext cx="6883875" cy="304375"/>
            </a:xfrm>
            <a:custGeom>
              <a:rect b="b" l="l" r="r" t="t"/>
              <a:pathLst>
                <a:path extrusionOk="0" h="12175" w="275355">
                  <a:moveTo>
                    <a:pt x="0" y="0"/>
                  </a:moveTo>
                  <a:lnTo>
                    <a:pt x="0" y="9390"/>
                  </a:lnTo>
                  <a:lnTo>
                    <a:pt x="0" y="10782"/>
                  </a:lnTo>
                  <a:lnTo>
                    <a:pt x="14522" y="10782"/>
                  </a:lnTo>
                  <a:lnTo>
                    <a:pt x="14522" y="9370"/>
                  </a:lnTo>
                  <a:lnTo>
                    <a:pt x="16869" y="9370"/>
                  </a:lnTo>
                  <a:lnTo>
                    <a:pt x="16869" y="12175"/>
                  </a:lnTo>
                  <a:lnTo>
                    <a:pt x="30913" y="12175"/>
                  </a:lnTo>
                  <a:lnTo>
                    <a:pt x="30913" y="9370"/>
                  </a:lnTo>
                  <a:lnTo>
                    <a:pt x="33261" y="9370"/>
                  </a:lnTo>
                  <a:lnTo>
                    <a:pt x="33261" y="10782"/>
                  </a:lnTo>
                  <a:lnTo>
                    <a:pt x="47782" y="10782"/>
                  </a:lnTo>
                  <a:lnTo>
                    <a:pt x="47782" y="9370"/>
                  </a:lnTo>
                  <a:lnTo>
                    <a:pt x="50110" y="9370"/>
                  </a:lnTo>
                  <a:lnTo>
                    <a:pt x="50110" y="12175"/>
                  </a:lnTo>
                  <a:lnTo>
                    <a:pt x="64632" y="12175"/>
                  </a:lnTo>
                  <a:lnTo>
                    <a:pt x="64632" y="9370"/>
                  </a:lnTo>
                  <a:lnTo>
                    <a:pt x="66979" y="9370"/>
                  </a:lnTo>
                  <a:lnTo>
                    <a:pt x="66979" y="10782"/>
                  </a:lnTo>
                  <a:lnTo>
                    <a:pt x="81023" y="10782"/>
                  </a:lnTo>
                  <a:lnTo>
                    <a:pt x="81023" y="9370"/>
                  </a:lnTo>
                  <a:lnTo>
                    <a:pt x="83370" y="9370"/>
                  </a:lnTo>
                  <a:lnTo>
                    <a:pt x="83370" y="12175"/>
                  </a:lnTo>
                  <a:lnTo>
                    <a:pt x="97892" y="12175"/>
                  </a:lnTo>
                  <a:lnTo>
                    <a:pt x="97892" y="9370"/>
                  </a:lnTo>
                  <a:lnTo>
                    <a:pt x="101174" y="9370"/>
                  </a:lnTo>
                  <a:lnTo>
                    <a:pt x="101174" y="10782"/>
                  </a:lnTo>
                  <a:lnTo>
                    <a:pt x="115656" y="10782"/>
                  </a:lnTo>
                  <a:lnTo>
                    <a:pt x="115656" y="9370"/>
                  </a:lnTo>
                  <a:lnTo>
                    <a:pt x="118481" y="9370"/>
                  </a:lnTo>
                  <a:lnTo>
                    <a:pt x="118481" y="12175"/>
                  </a:lnTo>
                  <a:lnTo>
                    <a:pt x="133460" y="12175"/>
                  </a:lnTo>
                  <a:lnTo>
                    <a:pt x="133460" y="9370"/>
                  </a:lnTo>
                  <a:lnTo>
                    <a:pt x="136285" y="9370"/>
                  </a:lnTo>
                  <a:lnTo>
                    <a:pt x="136285" y="10782"/>
                  </a:lnTo>
                  <a:lnTo>
                    <a:pt x="151722" y="10782"/>
                  </a:lnTo>
                  <a:lnTo>
                    <a:pt x="151722" y="9370"/>
                  </a:lnTo>
                  <a:lnTo>
                    <a:pt x="154527" y="9370"/>
                  </a:lnTo>
                  <a:lnTo>
                    <a:pt x="154527" y="12175"/>
                  </a:lnTo>
                  <a:lnTo>
                    <a:pt x="169048" y="12175"/>
                  </a:lnTo>
                  <a:lnTo>
                    <a:pt x="169048" y="9370"/>
                  </a:lnTo>
                  <a:lnTo>
                    <a:pt x="172331" y="9370"/>
                  </a:lnTo>
                  <a:lnTo>
                    <a:pt x="172331" y="10782"/>
                  </a:lnTo>
                  <a:lnTo>
                    <a:pt x="186852" y="10782"/>
                  </a:lnTo>
                  <a:lnTo>
                    <a:pt x="186852" y="9370"/>
                  </a:lnTo>
                  <a:lnTo>
                    <a:pt x="190115" y="9370"/>
                  </a:lnTo>
                  <a:lnTo>
                    <a:pt x="190115" y="12175"/>
                  </a:lnTo>
                  <a:lnTo>
                    <a:pt x="204636" y="12175"/>
                  </a:lnTo>
                  <a:lnTo>
                    <a:pt x="204636" y="9370"/>
                  </a:lnTo>
                  <a:lnTo>
                    <a:pt x="207441" y="9370"/>
                  </a:lnTo>
                  <a:lnTo>
                    <a:pt x="207441" y="12175"/>
                  </a:lnTo>
                  <a:lnTo>
                    <a:pt x="222440" y="12175"/>
                  </a:lnTo>
                  <a:lnTo>
                    <a:pt x="222440" y="9370"/>
                  </a:lnTo>
                  <a:lnTo>
                    <a:pt x="225722" y="9370"/>
                  </a:lnTo>
                  <a:lnTo>
                    <a:pt x="225722" y="10782"/>
                  </a:lnTo>
                  <a:lnTo>
                    <a:pt x="240224" y="10782"/>
                  </a:lnTo>
                  <a:lnTo>
                    <a:pt x="240224" y="9370"/>
                  </a:lnTo>
                  <a:lnTo>
                    <a:pt x="243507" y="9370"/>
                  </a:lnTo>
                  <a:lnTo>
                    <a:pt x="243507" y="12175"/>
                  </a:lnTo>
                  <a:lnTo>
                    <a:pt x="257551" y="12175"/>
                  </a:lnTo>
                  <a:lnTo>
                    <a:pt x="257551" y="9370"/>
                  </a:lnTo>
                  <a:lnTo>
                    <a:pt x="260833" y="9370"/>
                  </a:lnTo>
                  <a:lnTo>
                    <a:pt x="260833" y="10782"/>
                  </a:lnTo>
                  <a:lnTo>
                    <a:pt x="275355" y="10782"/>
                  </a:lnTo>
                  <a:lnTo>
                    <a:pt x="275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6"/>
            <p:cNvSpPr/>
            <p:nvPr/>
          </p:nvSpPr>
          <p:spPr>
            <a:xfrm>
              <a:off x="363575" y="-634175"/>
              <a:ext cx="6695900" cy="1158775"/>
            </a:xfrm>
            <a:custGeom>
              <a:rect b="b" l="l" r="r" t="t"/>
              <a:pathLst>
                <a:path extrusionOk="0" h="46351" w="267836">
                  <a:moveTo>
                    <a:pt x="0" y="0"/>
                  </a:moveTo>
                  <a:lnTo>
                    <a:pt x="0" y="46350"/>
                  </a:lnTo>
                  <a:lnTo>
                    <a:pt x="267835" y="46350"/>
                  </a:lnTo>
                  <a:lnTo>
                    <a:pt x="26783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6"/>
            <p:cNvSpPr/>
            <p:nvPr/>
          </p:nvSpPr>
          <p:spPr>
            <a:xfrm>
              <a:off x="363575" y="-634175"/>
              <a:ext cx="363050" cy="1194575"/>
            </a:xfrm>
            <a:custGeom>
              <a:rect b="b" l="l" r="r" t="t"/>
              <a:pathLst>
                <a:path extrusionOk="0" h="47783" w="14522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6"/>
            <p:cNvSpPr/>
            <p:nvPr/>
          </p:nvSpPr>
          <p:spPr>
            <a:xfrm>
              <a:off x="434175" y="-634175"/>
              <a:ext cx="210900" cy="1194575"/>
            </a:xfrm>
            <a:custGeom>
              <a:rect b="b" l="l" r="r" t="t"/>
              <a:pathLst>
                <a:path extrusionOk="0" h="47783" w="8436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6"/>
            <p:cNvSpPr/>
            <p:nvPr/>
          </p:nvSpPr>
          <p:spPr>
            <a:xfrm>
              <a:off x="785300" y="-634175"/>
              <a:ext cx="351125" cy="1228900"/>
            </a:xfrm>
            <a:custGeom>
              <a:rect b="b" l="l" r="r" t="t"/>
              <a:pathLst>
                <a:path extrusionOk="0" h="49156" w="14045">
                  <a:moveTo>
                    <a:pt x="0" y="0"/>
                  </a:moveTo>
                  <a:lnTo>
                    <a:pt x="0" y="49155"/>
                  </a:lnTo>
                  <a:lnTo>
                    <a:pt x="14044" y="49155"/>
                  </a:lnTo>
                  <a:lnTo>
                    <a:pt x="14044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6"/>
            <p:cNvSpPr/>
            <p:nvPr/>
          </p:nvSpPr>
          <p:spPr>
            <a:xfrm>
              <a:off x="867350" y="-634175"/>
              <a:ext cx="187025" cy="1228900"/>
            </a:xfrm>
            <a:custGeom>
              <a:rect b="b" l="l" r="r" t="t"/>
              <a:pathLst>
                <a:path extrusionOk="0" h="49156" w="7481">
                  <a:moveTo>
                    <a:pt x="0" y="0"/>
                  </a:moveTo>
                  <a:lnTo>
                    <a:pt x="0" y="49155"/>
                  </a:lnTo>
                  <a:lnTo>
                    <a:pt x="7480" y="49155"/>
                  </a:lnTo>
                  <a:lnTo>
                    <a:pt x="7480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6"/>
            <p:cNvSpPr/>
            <p:nvPr/>
          </p:nvSpPr>
          <p:spPr>
            <a:xfrm>
              <a:off x="119507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6"/>
            <p:cNvSpPr/>
            <p:nvPr/>
          </p:nvSpPr>
          <p:spPr>
            <a:xfrm>
              <a:off x="1277150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0" y="0"/>
                  </a:moveTo>
                  <a:lnTo>
                    <a:pt x="0" y="47782"/>
                  </a:lnTo>
                  <a:lnTo>
                    <a:pt x="7957" y="47782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6"/>
            <p:cNvSpPr/>
            <p:nvPr/>
          </p:nvSpPr>
          <p:spPr>
            <a:xfrm>
              <a:off x="1616300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3" y="49155"/>
                  </a:lnTo>
                  <a:lnTo>
                    <a:pt x="14523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6"/>
            <p:cNvSpPr/>
            <p:nvPr/>
          </p:nvSpPr>
          <p:spPr>
            <a:xfrm>
              <a:off x="1698375" y="-634175"/>
              <a:ext cx="210875" cy="1228900"/>
            </a:xfrm>
            <a:custGeom>
              <a:rect b="b" l="l" r="r" t="t"/>
              <a:pathLst>
                <a:path extrusionOk="0" h="49156" w="8435">
                  <a:moveTo>
                    <a:pt x="0" y="0"/>
                  </a:moveTo>
                  <a:lnTo>
                    <a:pt x="0" y="49155"/>
                  </a:lnTo>
                  <a:lnTo>
                    <a:pt x="8435" y="49155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6"/>
            <p:cNvSpPr/>
            <p:nvPr/>
          </p:nvSpPr>
          <p:spPr>
            <a:xfrm>
              <a:off x="2038025" y="-634175"/>
              <a:ext cx="351150" cy="1194575"/>
            </a:xfrm>
            <a:custGeom>
              <a:rect b="b" l="l" r="r" t="t"/>
              <a:pathLst>
                <a:path extrusionOk="0" h="47783" w="14046">
                  <a:moveTo>
                    <a:pt x="1" y="0"/>
                  </a:moveTo>
                  <a:lnTo>
                    <a:pt x="1" y="47782"/>
                  </a:lnTo>
                  <a:lnTo>
                    <a:pt x="14045" y="47782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6"/>
            <p:cNvSpPr/>
            <p:nvPr/>
          </p:nvSpPr>
          <p:spPr>
            <a:xfrm>
              <a:off x="2108150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6"/>
            <p:cNvSpPr/>
            <p:nvPr/>
          </p:nvSpPr>
          <p:spPr>
            <a:xfrm>
              <a:off x="24478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0" y="0"/>
                  </a:moveTo>
                  <a:lnTo>
                    <a:pt x="0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6"/>
            <p:cNvSpPr/>
            <p:nvPr/>
          </p:nvSpPr>
          <p:spPr>
            <a:xfrm>
              <a:off x="2529375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6"/>
            <p:cNvSpPr/>
            <p:nvPr/>
          </p:nvSpPr>
          <p:spPr>
            <a:xfrm>
              <a:off x="28929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6"/>
            <p:cNvSpPr/>
            <p:nvPr/>
          </p:nvSpPr>
          <p:spPr>
            <a:xfrm>
              <a:off x="2973975" y="-634175"/>
              <a:ext cx="210900" cy="1194575"/>
            </a:xfrm>
            <a:custGeom>
              <a:rect b="b" l="l" r="r" t="t"/>
              <a:pathLst>
                <a:path extrusionOk="0" h="47783" w="8436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6"/>
            <p:cNvSpPr/>
            <p:nvPr/>
          </p:nvSpPr>
          <p:spPr>
            <a:xfrm>
              <a:off x="3325600" y="-634175"/>
              <a:ext cx="374500" cy="1228900"/>
            </a:xfrm>
            <a:custGeom>
              <a:rect b="b" l="l" r="r" t="t"/>
              <a:pathLst>
                <a:path extrusionOk="0" h="49156" w="14980">
                  <a:moveTo>
                    <a:pt x="0" y="0"/>
                  </a:moveTo>
                  <a:lnTo>
                    <a:pt x="0" y="49155"/>
                  </a:lnTo>
                  <a:lnTo>
                    <a:pt x="14979" y="49155"/>
                  </a:lnTo>
                  <a:lnTo>
                    <a:pt x="1497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6"/>
            <p:cNvSpPr/>
            <p:nvPr/>
          </p:nvSpPr>
          <p:spPr>
            <a:xfrm>
              <a:off x="3407650" y="-634175"/>
              <a:ext cx="210375" cy="1228900"/>
            </a:xfrm>
            <a:custGeom>
              <a:rect b="b" l="l" r="r" t="t"/>
              <a:pathLst>
                <a:path extrusionOk="0" h="49156" w="8415">
                  <a:moveTo>
                    <a:pt x="0" y="0"/>
                  </a:moveTo>
                  <a:lnTo>
                    <a:pt x="0" y="49155"/>
                  </a:lnTo>
                  <a:lnTo>
                    <a:pt x="8415" y="49155"/>
                  </a:lnTo>
                  <a:lnTo>
                    <a:pt x="841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6"/>
            <p:cNvSpPr/>
            <p:nvPr/>
          </p:nvSpPr>
          <p:spPr>
            <a:xfrm>
              <a:off x="3770675" y="-634175"/>
              <a:ext cx="385950" cy="1194575"/>
            </a:xfrm>
            <a:custGeom>
              <a:rect b="b" l="l" r="r" t="t"/>
              <a:pathLst>
                <a:path extrusionOk="0" h="47783" w="15438">
                  <a:moveTo>
                    <a:pt x="1" y="0"/>
                  </a:moveTo>
                  <a:lnTo>
                    <a:pt x="1" y="47782"/>
                  </a:lnTo>
                  <a:lnTo>
                    <a:pt x="15438" y="47782"/>
                  </a:lnTo>
                  <a:lnTo>
                    <a:pt x="15438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6"/>
            <p:cNvSpPr/>
            <p:nvPr/>
          </p:nvSpPr>
          <p:spPr>
            <a:xfrm>
              <a:off x="3864175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6"/>
            <p:cNvSpPr/>
            <p:nvPr/>
          </p:nvSpPr>
          <p:spPr>
            <a:xfrm>
              <a:off x="42267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6"/>
            <p:cNvSpPr/>
            <p:nvPr/>
          </p:nvSpPr>
          <p:spPr>
            <a:xfrm>
              <a:off x="4308775" y="-634175"/>
              <a:ext cx="187025" cy="1228900"/>
            </a:xfrm>
            <a:custGeom>
              <a:rect b="b" l="l" r="r" t="t"/>
              <a:pathLst>
                <a:path extrusionOk="0" h="49156" w="7481">
                  <a:moveTo>
                    <a:pt x="1" y="0"/>
                  </a:moveTo>
                  <a:lnTo>
                    <a:pt x="1" y="49155"/>
                  </a:lnTo>
                  <a:lnTo>
                    <a:pt x="7481" y="49155"/>
                  </a:lnTo>
                  <a:lnTo>
                    <a:pt x="748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6"/>
            <p:cNvSpPr/>
            <p:nvPr/>
          </p:nvSpPr>
          <p:spPr>
            <a:xfrm>
              <a:off x="46718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6"/>
            <p:cNvSpPr/>
            <p:nvPr/>
          </p:nvSpPr>
          <p:spPr>
            <a:xfrm>
              <a:off x="4741950" y="-634175"/>
              <a:ext cx="210875" cy="1194575"/>
            </a:xfrm>
            <a:custGeom>
              <a:rect b="b" l="l" r="r" t="t"/>
              <a:pathLst>
                <a:path extrusionOk="0" h="47783" w="8435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6"/>
            <p:cNvSpPr/>
            <p:nvPr/>
          </p:nvSpPr>
          <p:spPr>
            <a:xfrm>
              <a:off x="51164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6"/>
            <p:cNvSpPr/>
            <p:nvPr/>
          </p:nvSpPr>
          <p:spPr>
            <a:xfrm>
              <a:off x="5198475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6"/>
            <p:cNvSpPr/>
            <p:nvPr/>
          </p:nvSpPr>
          <p:spPr>
            <a:xfrm>
              <a:off x="5549600" y="-634175"/>
              <a:ext cx="375000" cy="1228900"/>
            </a:xfrm>
            <a:custGeom>
              <a:rect b="b" l="l" r="r" t="t"/>
              <a:pathLst>
                <a:path extrusionOk="0" h="49156" w="15000">
                  <a:moveTo>
                    <a:pt x="0" y="0"/>
                  </a:moveTo>
                  <a:lnTo>
                    <a:pt x="0" y="49155"/>
                  </a:lnTo>
                  <a:lnTo>
                    <a:pt x="14999" y="49155"/>
                  </a:lnTo>
                  <a:lnTo>
                    <a:pt x="1499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6"/>
            <p:cNvSpPr/>
            <p:nvPr/>
          </p:nvSpPr>
          <p:spPr>
            <a:xfrm>
              <a:off x="5631650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0" y="0"/>
                  </a:moveTo>
                  <a:lnTo>
                    <a:pt x="0" y="49155"/>
                  </a:lnTo>
                  <a:lnTo>
                    <a:pt x="7957" y="49155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6"/>
            <p:cNvSpPr/>
            <p:nvPr/>
          </p:nvSpPr>
          <p:spPr>
            <a:xfrm>
              <a:off x="60066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6"/>
            <p:cNvSpPr/>
            <p:nvPr/>
          </p:nvSpPr>
          <p:spPr>
            <a:xfrm>
              <a:off x="6076750" y="-634175"/>
              <a:ext cx="210875" cy="1194575"/>
            </a:xfrm>
            <a:custGeom>
              <a:rect b="b" l="l" r="r" t="t"/>
              <a:pathLst>
                <a:path extrusionOk="0" h="47783" w="8435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6"/>
            <p:cNvSpPr/>
            <p:nvPr/>
          </p:nvSpPr>
          <p:spPr>
            <a:xfrm>
              <a:off x="6451225" y="-634175"/>
              <a:ext cx="351125" cy="1228900"/>
            </a:xfrm>
            <a:custGeom>
              <a:rect b="b" l="l" r="r" t="t"/>
              <a:pathLst>
                <a:path extrusionOk="0" h="49156" w="14045">
                  <a:moveTo>
                    <a:pt x="1" y="0"/>
                  </a:moveTo>
                  <a:lnTo>
                    <a:pt x="1" y="49155"/>
                  </a:lnTo>
                  <a:lnTo>
                    <a:pt x="14045" y="49155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6"/>
            <p:cNvSpPr/>
            <p:nvPr/>
          </p:nvSpPr>
          <p:spPr>
            <a:xfrm>
              <a:off x="6532775" y="-634175"/>
              <a:ext cx="187525" cy="1228900"/>
            </a:xfrm>
            <a:custGeom>
              <a:rect b="b" l="l" r="r" t="t"/>
              <a:pathLst>
                <a:path extrusionOk="0" h="49156" w="7501">
                  <a:moveTo>
                    <a:pt x="1" y="0"/>
                  </a:moveTo>
                  <a:lnTo>
                    <a:pt x="1" y="49155"/>
                  </a:lnTo>
                  <a:lnTo>
                    <a:pt x="7501" y="49155"/>
                  </a:lnTo>
                  <a:lnTo>
                    <a:pt x="750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6"/>
            <p:cNvSpPr/>
            <p:nvPr/>
          </p:nvSpPr>
          <p:spPr>
            <a:xfrm>
              <a:off x="6884400" y="-634175"/>
              <a:ext cx="363050" cy="1194575"/>
            </a:xfrm>
            <a:custGeom>
              <a:rect b="b" l="l" r="r" t="t"/>
              <a:pathLst>
                <a:path extrusionOk="0" h="47783" w="14522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6"/>
            <p:cNvSpPr/>
            <p:nvPr/>
          </p:nvSpPr>
          <p:spPr>
            <a:xfrm>
              <a:off x="6978375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6"/>
            <p:cNvSpPr/>
            <p:nvPr/>
          </p:nvSpPr>
          <p:spPr>
            <a:xfrm>
              <a:off x="211400" y="-634175"/>
              <a:ext cx="7094250" cy="25"/>
            </a:xfrm>
            <a:custGeom>
              <a:rect b="b" l="l" r="r" t="t"/>
              <a:pathLst>
                <a:path extrusionOk="0" fill="none" h="1" w="283770">
                  <a:moveTo>
                    <a:pt x="0" y="0"/>
                  </a:moveTo>
                  <a:lnTo>
                    <a:pt x="283769" y="0"/>
                  </a:lnTo>
                </a:path>
              </a:pathLst>
            </a:custGeom>
            <a:noFill/>
            <a:ln cap="flat" cmpd="sng" w="46750">
              <a:solidFill>
                <a:srgbClr val="FFB726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6"/>
            <p:cNvSpPr/>
            <p:nvPr/>
          </p:nvSpPr>
          <p:spPr>
            <a:xfrm>
              <a:off x="7287225" y="-693375"/>
              <a:ext cx="127825" cy="128350"/>
            </a:xfrm>
            <a:custGeom>
              <a:rect b="b" l="l" r="r" t="t"/>
              <a:pathLst>
                <a:path extrusionOk="0" h="5134" w="5113">
                  <a:moveTo>
                    <a:pt x="2566" y="1"/>
                  </a:moveTo>
                  <a:cubicBezTo>
                    <a:pt x="1134" y="1"/>
                    <a:pt x="0" y="1155"/>
                    <a:pt x="0" y="2567"/>
                  </a:cubicBezTo>
                  <a:cubicBezTo>
                    <a:pt x="0" y="3979"/>
                    <a:pt x="1134" y="5133"/>
                    <a:pt x="2566" y="5133"/>
                  </a:cubicBezTo>
                  <a:cubicBezTo>
                    <a:pt x="3979" y="5133"/>
                    <a:pt x="5113" y="3979"/>
                    <a:pt x="5113" y="2567"/>
                  </a:cubicBezTo>
                  <a:cubicBezTo>
                    <a:pt x="5113" y="1155"/>
                    <a:pt x="3979" y="1"/>
                    <a:pt x="2566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6"/>
            <p:cNvSpPr/>
            <p:nvPr/>
          </p:nvSpPr>
          <p:spPr>
            <a:xfrm>
              <a:off x="193475" y="-693375"/>
              <a:ext cx="128350" cy="128350"/>
            </a:xfrm>
            <a:custGeom>
              <a:rect b="b" l="l" r="r" t="t"/>
              <a:pathLst>
                <a:path extrusionOk="0" h="5134" w="5134">
                  <a:moveTo>
                    <a:pt x="2567" y="1"/>
                  </a:moveTo>
                  <a:cubicBezTo>
                    <a:pt x="1155" y="1"/>
                    <a:pt x="1" y="1155"/>
                    <a:pt x="1" y="2567"/>
                  </a:cubicBezTo>
                  <a:cubicBezTo>
                    <a:pt x="1" y="3979"/>
                    <a:pt x="1155" y="5133"/>
                    <a:pt x="2567" y="5133"/>
                  </a:cubicBezTo>
                  <a:cubicBezTo>
                    <a:pt x="3979" y="5133"/>
                    <a:pt x="5133" y="3979"/>
                    <a:pt x="5133" y="2567"/>
                  </a:cubicBezTo>
                  <a:cubicBezTo>
                    <a:pt x="5133" y="1155"/>
                    <a:pt x="3979" y="1"/>
                    <a:pt x="2567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6"/>
          <p:cNvGrpSpPr/>
          <p:nvPr/>
        </p:nvGrpSpPr>
        <p:grpSpPr>
          <a:xfrm>
            <a:off x="-20" y="4613271"/>
            <a:ext cx="9143683" cy="1629094"/>
            <a:chOff x="429225" y="4417075"/>
            <a:chExt cx="6749600" cy="1202550"/>
          </a:xfrm>
        </p:grpSpPr>
        <p:sp>
          <p:nvSpPr>
            <p:cNvPr id="1035" name="Google Shape;1035;p6"/>
            <p:cNvSpPr/>
            <p:nvPr/>
          </p:nvSpPr>
          <p:spPr>
            <a:xfrm>
              <a:off x="1901275" y="5022325"/>
              <a:ext cx="3806000" cy="502300"/>
            </a:xfrm>
            <a:custGeom>
              <a:rect b="b" l="l" r="r" t="t"/>
              <a:pathLst>
                <a:path extrusionOk="0" h="20092" w="152240">
                  <a:moveTo>
                    <a:pt x="0" y="0"/>
                  </a:moveTo>
                  <a:lnTo>
                    <a:pt x="0" y="20092"/>
                  </a:lnTo>
                  <a:lnTo>
                    <a:pt x="152239" y="20092"/>
                  </a:lnTo>
                  <a:lnTo>
                    <a:pt x="152239" y="0"/>
                  </a:lnTo>
                  <a:close/>
                </a:path>
              </a:pathLst>
            </a:custGeom>
            <a:solidFill>
              <a:srgbClr val="C3C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6"/>
            <p:cNvSpPr/>
            <p:nvPr/>
          </p:nvSpPr>
          <p:spPr>
            <a:xfrm>
              <a:off x="429225" y="4417075"/>
              <a:ext cx="650000" cy="553050"/>
            </a:xfrm>
            <a:custGeom>
              <a:rect b="b" l="l" r="r" t="t"/>
              <a:pathLst>
                <a:path extrusionOk="0" h="22122" w="2600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6"/>
            <p:cNvSpPr/>
            <p:nvPr/>
          </p:nvSpPr>
          <p:spPr>
            <a:xfrm>
              <a:off x="42970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2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6"/>
            <p:cNvSpPr/>
            <p:nvPr/>
          </p:nvSpPr>
          <p:spPr>
            <a:xfrm>
              <a:off x="9449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6"/>
            <p:cNvSpPr/>
            <p:nvPr/>
          </p:nvSpPr>
          <p:spPr>
            <a:xfrm>
              <a:off x="42970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3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6"/>
            <p:cNvSpPr/>
            <p:nvPr/>
          </p:nvSpPr>
          <p:spPr>
            <a:xfrm>
              <a:off x="430200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9" y="20828"/>
                  </a:lnTo>
                  <a:lnTo>
                    <a:pt x="24489" y="6088"/>
                  </a:lnTo>
                  <a:cubicBezTo>
                    <a:pt x="2446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6"/>
            <p:cNvSpPr/>
            <p:nvPr/>
          </p:nvSpPr>
          <p:spPr>
            <a:xfrm>
              <a:off x="1191600" y="4417075"/>
              <a:ext cx="650525" cy="553050"/>
            </a:xfrm>
            <a:custGeom>
              <a:rect b="b" l="l" r="r" t="t"/>
              <a:pathLst>
                <a:path extrusionOk="0" h="22122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6"/>
            <p:cNvSpPr/>
            <p:nvPr/>
          </p:nvSpPr>
          <p:spPr>
            <a:xfrm>
              <a:off x="119260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7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6"/>
            <p:cNvSpPr/>
            <p:nvPr/>
          </p:nvSpPr>
          <p:spPr>
            <a:xfrm>
              <a:off x="17078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6"/>
            <p:cNvSpPr/>
            <p:nvPr/>
          </p:nvSpPr>
          <p:spPr>
            <a:xfrm>
              <a:off x="119260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09" y="0"/>
                  </a:moveTo>
                  <a:cubicBezTo>
                    <a:pt x="75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5" y="4158"/>
                  </a:cubicBezTo>
                  <a:cubicBezTo>
                    <a:pt x="7221" y="3263"/>
                    <a:pt x="4476" y="1850"/>
                    <a:pt x="200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6"/>
            <p:cNvSpPr/>
            <p:nvPr/>
          </p:nvSpPr>
          <p:spPr>
            <a:xfrm>
              <a:off x="1192600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08" y="160"/>
                  </a:cubicBezTo>
                  <a:lnTo>
                    <a:pt x="1824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88" y="2726"/>
                    <a:pt x="2174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6"/>
            <p:cNvSpPr/>
            <p:nvPr/>
          </p:nvSpPr>
          <p:spPr>
            <a:xfrm>
              <a:off x="1954475" y="4417075"/>
              <a:ext cx="650525" cy="553050"/>
            </a:xfrm>
            <a:custGeom>
              <a:rect b="b" l="l" r="r" t="t"/>
              <a:pathLst>
                <a:path extrusionOk="0" h="22122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1" y="22121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6"/>
            <p:cNvSpPr/>
            <p:nvPr/>
          </p:nvSpPr>
          <p:spPr>
            <a:xfrm>
              <a:off x="1954475" y="4449400"/>
              <a:ext cx="613225" cy="520725"/>
            </a:xfrm>
            <a:custGeom>
              <a:rect b="b" l="l" r="r" t="t"/>
              <a:pathLst>
                <a:path extrusionOk="0" h="20829" w="24529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6"/>
            <p:cNvSpPr/>
            <p:nvPr/>
          </p:nvSpPr>
          <p:spPr>
            <a:xfrm>
              <a:off x="247020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0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6"/>
            <p:cNvSpPr/>
            <p:nvPr/>
          </p:nvSpPr>
          <p:spPr>
            <a:xfrm>
              <a:off x="1954475" y="4488200"/>
              <a:ext cx="612725" cy="481925"/>
            </a:xfrm>
            <a:custGeom>
              <a:rect b="b" l="l" r="r" t="t"/>
              <a:pathLst>
                <a:path extrusionOk="0" h="19277" w="24509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6"/>
            <p:cNvSpPr/>
            <p:nvPr/>
          </p:nvSpPr>
          <p:spPr>
            <a:xfrm>
              <a:off x="195447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6"/>
            <p:cNvSpPr/>
            <p:nvPr/>
          </p:nvSpPr>
          <p:spPr>
            <a:xfrm>
              <a:off x="2716875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6"/>
            <p:cNvSpPr/>
            <p:nvPr/>
          </p:nvSpPr>
          <p:spPr>
            <a:xfrm>
              <a:off x="271687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6"/>
            <p:cNvSpPr/>
            <p:nvPr/>
          </p:nvSpPr>
          <p:spPr>
            <a:xfrm>
              <a:off x="323260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6"/>
            <p:cNvSpPr/>
            <p:nvPr/>
          </p:nvSpPr>
          <p:spPr>
            <a:xfrm>
              <a:off x="2716875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0"/>
                  </a:moveTo>
                  <a:cubicBezTo>
                    <a:pt x="77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6" y="4158"/>
                  </a:cubicBezTo>
                  <a:cubicBezTo>
                    <a:pt x="7221" y="3263"/>
                    <a:pt x="4476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6"/>
            <p:cNvSpPr/>
            <p:nvPr/>
          </p:nvSpPr>
          <p:spPr>
            <a:xfrm>
              <a:off x="2717375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68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6"/>
            <p:cNvSpPr/>
            <p:nvPr/>
          </p:nvSpPr>
          <p:spPr>
            <a:xfrm>
              <a:off x="3479750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6"/>
            <p:cNvSpPr/>
            <p:nvPr/>
          </p:nvSpPr>
          <p:spPr>
            <a:xfrm>
              <a:off x="3479250" y="4449400"/>
              <a:ext cx="613225" cy="520725"/>
            </a:xfrm>
            <a:custGeom>
              <a:rect b="b" l="l" r="r" t="t"/>
              <a:pathLst>
                <a:path extrusionOk="0" h="20829" w="24529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80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6"/>
            <p:cNvSpPr/>
            <p:nvPr/>
          </p:nvSpPr>
          <p:spPr>
            <a:xfrm>
              <a:off x="399497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6"/>
            <p:cNvSpPr/>
            <p:nvPr/>
          </p:nvSpPr>
          <p:spPr>
            <a:xfrm>
              <a:off x="3479250" y="4488200"/>
              <a:ext cx="612725" cy="481925"/>
            </a:xfrm>
            <a:custGeom>
              <a:rect b="b" l="l" r="r" t="t"/>
              <a:pathLst>
                <a:path extrusionOk="0" h="19277" w="24509">
                  <a:moveTo>
                    <a:pt x="203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86" y="4158"/>
                  </a:cubicBezTo>
                  <a:cubicBezTo>
                    <a:pt x="7242" y="3263"/>
                    <a:pt x="4477" y="1850"/>
                    <a:pt x="203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6"/>
            <p:cNvSpPr/>
            <p:nvPr/>
          </p:nvSpPr>
          <p:spPr>
            <a:xfrm>
              <a:off x="347925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6"/>
            <p:cNvSpPr/>
            <p:nvPr/>
          </p:nvSpPr>
          <p:spPr>
            <a:xfrm>
              <a:off x="6528800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6"/>
            <p:cNvSpPr/>
            <p:nvPr/>
          </p:nvSpPr>
          <p:spPr>
            <a:xfrm>
              <a:off x="656610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6"/>
            <p:cNvSpPr/>
            <p:nvPr/>
          </p:nvSpPr>
          <p:spPr>
            <a:xfrm>
              <a:off x="652880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6"/>
            <p:cNvSpPr/>
            <p:nvPr/>
          </p:nvSpPr>
          <p:spPr>
            <a:xfrm>
              <a:off x="656660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0"/>
                  </a:moveTo>
                  <a:cubicBezTo>
                    <a:pt x="20013" y="1850"/>
                    <a:pt x="1726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33" y="1134"/>
                    <a:pt x="22479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6"/>
            <p:cNvSpPr/>
            <p:nvPr/>
          </p:nvSpPr>
          <p:spPr>
            <a:xfrm>
              <a:off x="6566600" y="4449400"/>
              <a:ext cx="611725" cy="520725"/>
            </a:xfrm>
            <a:custGeom>
              <a:rect b="b" l="l" r="r" t="t"/>
              <a:pathLst>
                <a:path extrusionOk="0" h="20829" w="24469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00" y="20828"/>
                  </a:lnTo>
                  <a:lnTo>
                    <a:pt x="200" y="6207"/>
                  </a:lnTo>
                  <a:cubicBezTo>
                    <a:pt x="200" y="2885"/>
                    <a:pt x="2885" y="160"/>
                    <a:pt x="6207" y="160"/>
                  </a:cubicBezTo>
                  <a:lnTo>
                    <a:pt x="18461" y="160"/>
                  </a:lnTo>
                  <a:cubicBezTo>
                    <a:pt x="21763" y="160"/>
                    <a:pt x="24469" y="2885"/>
                    <a:pt x="24469" y="6207"/>
                  </a:cubicBezTo>
                  <a:lnTo>
                    <a:pt x="24469" y="6088"/>
                  </a:lnTo>
                  <a:cubicBezTo>
                    <a:pt x="24469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6"/>
            <p:cNvSpPr/>
            <p:nvPr/>
          </p:nvSpPr>
          <p:spPr>
            <a:xfrm>
              <a:off x="5766425" y="4417075"/>
              <a:ext cx="650500" cy="553050"/>
            </a:xfrm>
            <a:custGeom>
              <a:rect b="b" l="l" r="r" t="t"/>
              <a:pathLst>
                <a:path extrusionOk="0" h="22122" w="2602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6"/>
            <p:cNvSpPr/>
            <p:nvPr/>
          </p:nvSpPr>
          <p:spPr>
            <a:xfrm>
              <a:off x="5803225" y="4449400"/>
              <a:ext cx="613225" cy="520725"/>
            </a:xfrm>
            <a:custGeom>
              <a:rect b="b" l="l" r="r" t="t"/>
              <a:pathLst>
                <a:path extrusionOk="0" h="20829" w="24529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8"/>
                  </a:lnTo>
                  <a:cubicBezTo>
                    <a:pt x="2452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6"/>
            <p:cNvSpPr/>
            <p:nvPr/>
          </p:nvSpPr>
          <p:spPr>
            <a:xfrm>
              <a:off x="57664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6"/>
            <p:cNvSpPr/>
            <p:nvPr/>
          </p:nvSpPr>
          <p:spPr>
            <a:xfrm>
              <a:off x="5803725" y="4488200"/>
              <a:ext cx="612725" cy="481925"/>
            </a:xfrm>
            <a:custGeom>
              <a:rect b="b" l="l" r="r" t="t"/>
              <a:pathLst>
                <a:path extrusionOk="0" h="19277" w="24509">
                  <a:moveTo>
                    <a:pt x="22479" y="0"/>
                  </a:moveTo>
                  <a:cubicBezTo>
                    <a:pt x="2003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508" y="19276"/>
                  </a:lnTo>
                  <a:lnTo>
                    <a:pt x="24508" y="4536"/>
                  </a:lnTo>
                  <a:cubicBezTo>
                    <a:pt x="2450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6"/>
            <p:cNvSpPr/>
            <p:nvPr/>
          </p:nvSpPr>
          <p:spPr>
            <a:xfrm>
              <a:off x="580372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7" y="1"/>
                  </a:moveTo>
                  <a:cubicBezTo>
                    <a:pt x="2745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508" y="2885"/>
                    <a:pt x="24508" y="6207"/>
                  </a:cubicBezTo>
                  <a:lnTo>
                    <a:pt x="24508" y="6088"/>
                  </a:lnTo>
                  <a:cubicBezTo>
                    <a:pt x="24508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6"/>
            <p:cNvSpPr/>
            <p:nvPr/>
          </p:nvSpPr>
          <p:spPr>
            <a:xfrm>
              <a:off x="5004025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6"/>
            <p:cNvSpPr/>
            <p:nvPr/>
          </p:nvSpPr>
          <p:spPr>
            <a:xfrm>
              <a:off x="504132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6"/>
            <p:cNvSpPr/>
            <p:nvPr/>
          </p:nvSpPr>
          <p:spPr>
            <a:xfrm>
              <a:off x="50040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6"/>
            <p:cNvSpPr/>
            <p:nvPr/>
          </p:nvSpPr>
          <p:spPr>
            <a:xfrm>
              <a:off x="5041825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0"/>
                  </a:moveTo>
                  <a:cubicBezTo>
                    <a:pt x="20013" y="1850"/>
                    <a:pt x="1724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6"/>
            <p:cNvSpPr/>
            <p:nvPr/>
          </p:nvSpPr>
          <p:spPr>
            <a:xfrm>
              <a:off x="5041325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88" y="1"/>
                  </a:moveTo>
                  <a:cubicBezTo>
                    <a:pt x="2726" y="1"/>
                    <a:pt x="21" y="2726"/>
                    <a:pt x="1" y="6088"/>
                  </a:cubicBezTo>
                  <a:lnTo>
                    <a:pt x="1" y="20828"/>
                  </a:lnTo>
                  <a:lnTo>
                    <a:pt x="220" y="20828"/>
                  </a:lnTo>
                  <a:lnTo>
                    <a:pt x="220" y="6207"/>
                  </a:lnTo>
                  <a:cubicBezTo>
                    <a:pt x="220" y="2885"/>
                    <a:pt x="2905" y="160"/>
                    <a:pt x="6227" y="160"/>
                  </a:cubicBezTo>
                  <a:lnTo>
                    <a:pt x="18461" y="160"/>
                  </a:lnTo>
                  <a:cubicBezTo>
                    <a:pt x="21783" y="160"/>
                    <a:pt x="24489" y="2885"/>
                    <a:pt x="24489" y="6207"/>
                  </a:cubicBezTo>
                  <a:lnTo>
                    <a:pt x="24489" y="6088"/>
                  </a:lnTo>
                  <a:cubicBezTo>
                    <a:pt x="2448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6"/>
            <p:cNvSpPr/>
            <p:nvPr/>
          </p:nvSpPr>
          <p:spPr>
            <a:xfrm>
              <a:off x="4241650" y="4417075"/>
              <a:ext cx="650500" cy="553050"/>
            </a:xfrm>
            <a:custGeom>
              <a:rect b="b" l="l" r="r" t="t"/>
              <a:pathLst>
                <a:path extrusionOk="0" h="22122" w="2602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6"/>
            <p:cNvSpPr/>
            <p:nvPr/>
          </p:nvSpPr>
          <p:spPr>
            <a:xfrm>
              <a:off x="427845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6"/>
            <p:cNvSpPr/>
            <p:nvPr/>
          </p:nvSpPr>
          <p:spPr>
            <a:xfrm>
              <a:off x="424165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6"/>
            <p:cNvSpPr/>
            <p:nvPr/>
          </p:nvSpPr>
          <p:spPr>
            <a:xfrm>
              <a:off x="427895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0"/>
                  </a:moveTo>
                  <a:cubicBezTo>
                    <a:pt x="2001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4536"/>
                  </a:lnTo>
                  <a:cubicBezTo>
                    <a:pt x="2448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6"/>
            <p:cNvSpPr/>
            <p:nvPr/>
          </p:nvSpPr>
          <p:spPr>
            <a:xfrm>
              <a:off x="4278950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87" y="1"/>
                  </a:moveTo>
                  <a:cubicBezTo>
                    <a:pt x="274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488" y="2885"/>
                    <a:pt x="24488" y="6207"/>
                  </a:cubicBezTo>
                  <a:lnTo>
                    <a:pt x="24488" y="6088"/>
                  </a:lnTo>
                  <a:cubicBezTo>
                    <a:pt x="2448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6"/>
            <p:cNvSpPr/>
            <p:nvPr/>
          </p:nvSpPr>
          <p:spPr>
            <a:xfrm>
              <a:off x="810650" y="4622475"/>
              <a:ext cx="650525" cy="553525"/>
            </a:xfrm>
            <a:custGeom>
              <a:rect b="b" l="l" r="r" t="t"/>
              <a:pathLst>
                <a:path extrusionOk="0" h="22141" w="26021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6"/>
            <p:cNvSpPr/>
            <p:nvPr/>
          </p:nvSpPr>
          <p:spPr>
            <a:xfrm>
              <a:off x="810650" y="4654800"/>
              <a:ext cx="613225" cy="521200"/>
            </a:xfrm>
            <a:custGeom>
              <a:rect b="b" l="l" r="r" t="t"/>
              <a:pathLst>
                <a:path extrusionOk="0" h="20848" w="24529">
                  <a:moveTo>
                    <a:pt x="608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6"/>
            <p:cNvSpPr/>
            <p:nvPr/>
          </p:nvSpPr>
          <p:spPr>
            <a:xfrm>
              <a:off x="132687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1" y="1"/>
                  </a:moveTo>
                  <a:cubicBezTo>
                    <a:pt x="5073" y="1017"/>
                    <a:pt x="4886" y="1406"/>
                    <a:pt x="4527" y="1406"/>
                  </a:cubicBezTo>
                  <a:cubicBezTo>
                    <a:pt x="4358" y="1406"/>
                    <a:pt x="4152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6"/>
            <p:cNvSpPr/>
            <p:nvPr/>
          </p:nvSpPr>
          <p:spPr>
            <a:xfrm>
              <a:off x="810650" y="47294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0"/>
                  </a:moveTo>
                  <a:cubicBezTo>
                    <a:pt x="777" y="111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53" y="5709"/>
                    <a:pt x="14880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6"/>
            <p:cNvSpPr/>
            <p:nvPr/>
          </p:nvSpPr>
          <p:spPr>
            <a:xfrm>
              <a:off x="811150" y="4654800"/>
              <a:ext cx="612725" cy="521200"/>
            </a:xfrm>
            <a:custGeom>
              <a:rect b="b" l="l" r="r" t="t"/>
              <a:pathLst>
                <a:path extrusionOk="0" h="20848" w="24509">
                  <a:moveTo>
                    <a:pt x="606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469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6"/>
            <p:cNvSpPr/>
            <p:nvPr/>
          </p:nvSpPr>
          <p:spPr>
            <a:xfrm>
              <a:off x="1573050" y="4622475"/>
              <a:ext cx="650000" cy="553525"/>
            </a:xfrm>
            <a:custGeom>
              <a:rect b="b" l="l" r="r" t="t"/>
              <a:pathLst>
                <a:path extrusionOk="0" h="22141" w="2600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6"/>
            <p:cNvSpPr/>
            <p:nvPr/>
          </p:nvSpPr>
          <p:spPr>
            <a:xfrm>
              <a:off x="1573550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08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6"/>
            <p:cNvSpPr/>
            <p:nvPr/>
          </p:nvSpPr>
          <p:spPr>
            <a:xfrm>
              <a:off x="208875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2" y="1"/>
                  </a:moveTo>
                  <a:cubicBezTo>
                    <a:pt x="5087" y="1017"/>
                    <a:pt x="4904" y="1406"/>
                    <a:pt x="4540" y="1406"/>
                  </a:cubicBezTo>
                  <a:cubicBezTo>
                    <a:pt x="4369" y="1406"/>
                    <a:pt x="4159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6"/>
            <p:cNvSpPr/>
            <p:nvPr/>
          </p:nvSpPr>
          <p:spPr>
            <a:xfrm>
              <a:off x="1573550" y="4693575"/>
              <a:ext cx="612200" cy="481925"/>
            </a:xfrm>
            <a:custGeom>
              <a:rect b="b" l="l" r="r" t="t"/>
              <a:pathLst>
                <a:path extrusionOk="0" h="19277" w="24488">
                  <a:moveTo>
                    <a:pt x="200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2" y="5690"/>
                    <a:pt x="14860" y="5571"/>
                    <a:pt x="10165" y="4159"/>
                  </a:cubicBezTo>
                  <a:cubicBezTo>
                    <a:pt x="7241" y="326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6"/>
            <p:cNvSpPr/>
            <p:nvPr/>
          </p:nvSpPr>
          <p:spPr>
            <a:xfrm>
              <a:off x="1573550" y="4654800"/>
              <a:ext cx="612200" cy="521200"/>
            </a:xfrm>
            <a:custGeom>
              <a:rect b="b" l="l" r="r" t="t"/>
              <a:pathLst>
                <a:path extrusionOk="0" h="20848" w="24488">
                  <a:moveTo>
                    <a:pt x="6067" y="0"/>
                  </a:moveTo>
                  <a:cubicBezTo>
                    <a:pt x="2706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06" y="179"/>
                    <a:pt x="600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6"/>
            <p:cNvSpPr/>
            <p:nvPr/>
          </p:nvSpPr>
          <p:spPr>
            <a:xfrm>
              <a:off x="2335925" y="4622475"/>
              <a:ext cx="650025" cy="553525"/>
            </a:xfrm>
            <a:custGeom>
              <a:rect b="b" l="l" r="r" t="t"/>
              <a:pathLst>
                <a:path extrusionOk="0" h="22141" w="26001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6"/>
            <p:cNvSpPr/>
            <p:nvPr/>
          </p:nvSpPr>
          <p:spPr>
            <a:xfrm>
              <a:off x="2335925" y="4654800"/>
              <a:ext cx="612725" cy="521200"/>
            </a:xfrm>
            <a:custGeom>
              <a:rect b="b" l="l" r="r" t="t"/>
              <a:pathLst>
                <a:path extrusionOk="0" h="20848" w="24509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6"/>
            <p:cNvSpPr/>
            <p:nvPr/>
          </p:nvSpPr>
          <p:spPr>
            <a:xfrm>
              <a:off x="285165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1" y="1"/>
                  </a:moveTo>
                  <a:cubicBezTo>
                    <a:pt x="5087" y="1017"/>
                    <a:pt x="4904" y="1406"/>
                    <a:pt x="4539" y="1406"/>
                  </a:cubicBezTo>
                  <a:cubicBezTo>
                    <a:pt x="4369" y="1406"/>
                    <a:pt x="4159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6"/>
            <p:cNvSpPr/>
            <p:nvPr/>
          </p:nvSpPr>
          <p:spPr>
            <a:xfrm>
              <a:off x="2335925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1"/>
                  </a:moveTo>
                  <a:cubicBezTo>
                    <a:pt x="757" y="1115"/>
                    <a:pt x="1" y="2706"/>
                    <a:pt x="1" y="4517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3" y="5690"/>
                    <a:pt x="14860" y="5571"/>
                    <a:pt x="10166" y="4159"/>
                  </a:cubicBezTo>
                  <a:cubicBezTo>
                    <a:pt x="7222" y="326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6"/>
            <p:cNvSpPr/>
            <p:nvPr/>
          </p:nvSpPr>
          <p:spPr>
            <a:xfrm>
              <a:off x="2335925" y="4654800"/>
              <a:ext cx="612225" cy="521200"/>
            </a:xfrm>
            <a:custGeom>
              <a:rect b="b" l="l" r="r" t="t"/>
              <a:pathLst>
                <a:path extrusionOk="0" h="20848" w="24489">
                  <a:moveTo>
                    <a:pt x="6068" y="0"/>
                  </a:moveTo>
                  <a:cubicBezTo>
                    <a:pt x="270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6"/>
            <p:cNvSpPr/>
            <p:nvPr/>
          </p:nvSpPr>
          <p:spPr>
            <a:xfrm>
              <a:off x="3097825" y="4622475"/>
              <a:ext cx="650500" cy="553525"/>
            </a:xfrm>
            <a:custGeom>
              <a:rect b="b" l="l" r="r" t="t"/>
              <a:pathLst>
                <a:path extrusionOk="0" h="22141" w="2602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6"/>
            <p:cNvSpPr/>
            <p:nvPr/>
          </p:nvSpPr>
          <p:spPr>
            <a:xfrm>
              <a:off x="3097825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6"/>
            <p:cNvSpPr/>
            <p:nvPr/>
          </p:nvSpPr>
          <p:spPr>
            <a:xfrm>
              <a:off x="361402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2" y="1"/>
                  </a:moveTo>
                  <a:cubicBezTo>
                    <a:pt x="5074" y="1017"/>
                    <a:pt x="4886" y="1406"/>
                    <a:pt x="4527" y="1406"/>
                  </a:cubicBezTo>
                  <a:cubicBezTo>
                    <a:pt x="4359" y="1406"/>
                    <a:pt x="4153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6"/>
            <p:cNvSpPr/>
            <p:nvPr/>
          </p:nvSpPr>
          <p:spPr>
            <a:xfrm>
              <a:off x="3098325" y="4693575"/>
              <a:ext cx="612700" cy="481925"/>
            </a:xfrm>
            <a:custGeom>
              <a:rect b="b" l="l" r="r" t="t"/>
              <a:pathLst>
                <a:path extrusionOk="0" h="19277" w="24508">
                  <a:moveTo>
                    <a:pt x="202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60"/>
                  </a:lnTo>
                  <a:cubicBezTo>
                    <a:pt x="20052" y="5690"/>
                    <a:pt x="14880" y="5571"/>
                    <a:pt x="10185" y="4159"/>
                  </a:cubicBezTo>
                  <a:cubicBezTo>
                    <a:pt x="7241" y="3263"/>
                    <a:pt x="4476" y="183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6"/>
            <p:cNvSpPr/>
            <p:nvPr/>
          </p:nvSpPr>
          <p:spPr>
            <a:xfrm>
              <a:off x="3098325" y="4654800"/>
              <a:ext cx="612700" cy="521200"/>
            </a:xfrm>
            <a:custGeom>
              <a:rect b="b" l="l" r="r" t="t"/>
              <a:pathLst>
                <a:path extrusionOk="0" h="20848" w="24508">
                  <a:moveTo>
                    <a:pt x="606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25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50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6"/>
            <p:cNvSpPr/>
            <p:nvPr/>
          </p:nvSpPr>
          <p:spPr>
            <a:xfrm>
              <a:off x="6147875" y="4622475"/>
              <a:ext cx="650000" cy="553525"/>
            </a:xfrm>
            <a:custGeom>
              <a:rect b="b" l="l" r="r" t="t"/>
              <a:pathLst>
                <a:path extrusionOk="0" h="22141" w="2600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6"/>
            <p:cNvSpPr/>
            <p:nvPr/>
          </p:nvSpPr>
          <p:spPr>
            <a:xfrm>
              <a:off x="6184175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10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6"/>
            <p:cNvSpPr/>
            <p:nvPr/>
          </p:nvSpPr>
          <p:spPr>
            <a:xfrm>
              <a:off x="614787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3" y="1320"/>
                    <a:pt x="1002" y="1406"/>
                    <a:pt x="832" y="1406"/>
                  </a:cubicBezTo>
                  <a:cubicBezTo>
                    <a:pt x="468" y="1406"/>
                    <a:pt x="285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6"/>
            <p:cNvSpPr/>
            <p:nvPr/>
          </p:nvSpPr>
          <p:spPr>
            <a:xfrm>
              <a:off x="6185150" y="47294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80" y="0"/>
                  </a:moveTo>
                  <a:cubicBezTo>
                    <a:pt x="20013" y="1850"/>
                    <a:pt x="17248" y="3263"/>
                    <a:pt x="14324" y="4158"/>
                  </a:cubicBezTo>
                  <a:cubicBezTo>
                    <a:pt x="9609" y="5570"/>
                    <a:pt x="443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6"/>
            <p:cNvSpPr/>
            <p:nvPr/>
          </p:nvSpPr>
          <p:spPr>
            <a:xfrm>
              <a:off x="6184675" y="4654800"/>
              <a:ext cx="612700" cy="521200"/>
            </a:xfrm>
            <a:custGeom>
              <a:rect b="b" l="l" r="r" t="t"/>
              <a:pathLst>
                <a:path extrusionOk="0" h="20848" w="24508">
                  <a:moveTo>
                    <a:pt x="6107" y="0"/>
                  </a:moveTo>
                  <a:cubicBezTo>
                    <a:pt x="2745" y="0"/>
                    <a:pt x="2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802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6"/>
            <p:cNvSpPr/>
            <p:nvPr/>
          </p:nvSpPr>
          <p:spPr>
            <a:xfrm>
              <a:off x="5385475" y="4622475"/>
              <a:ext cx="650525" cy="553525"/>
            </a:xfrm>
            <a:custGeom>
              <a:rect b="b" l="l" r="r" t="t"/>
              <a:pathLst>
                <a:path extrusionOk="0" h="22141" w="2602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6"/>
            <p:cNvSpPr/>
            <p:nvPr/>
          </p:nvSpPr>
          <p:spPr>
            <a:xfrm>
              <a:off x="5422275" y="4654800"/>
              <a:ext cx="612725" cy="521200"/>
            </a:xfrm>
            <a:custGeom>
              <a:rect b="b" l="l" r="r" t="t"/>
              <a:pathLst>
                <a:path extrusionOk="0" h="20848" w="24509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6"/>
            <p:cNvSpPr/>
            <p:nvPr/>
          </p:nvSpPr>
          <p:spPr>
            <a:xfrm>
              <a:off x="538547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2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6"/>
            <p:cNvSpPr/>
            <p:nvPr/>
          </p:nvSpPr>
          <p:spPr>
            <a:xfrm>
              <a:off x="5422775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31"/>
                    <a:pt x="17267" y="3263"/>
                    <a:pt x="14323" y="4159"/>
                  </a:cubicBezTo>
                  <a:cubicBezTo>
                    <a:pt x="9629" y="5571"/>
                    <a:pt x="4456" y="5690"/>
                    <a:pt x="0" y="7660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6"/>
            <p:cNvSpPr/>
            <p:nvPr/>
          </p:nvSpPr>
          <p:spPr>
            <a:xfrm>
              <a:off x="5422775" y="4654800"/>
              <a:ext cx="611725" cy="521200"/>
            </a:xfrm>
            <a:custGeom>
              <a:rect b="b" l="l" r="r" t="t"/>
              <a:pathLst>
                <a:path extrusionOk="0" h="20848" w="24469">
                  <a:moveTo>
                    <a:pt x="6068" y="0"/>
                  </a:moveTo>
                  <a:cubicBezTo>
                    <a:pt x="2706" y="0"/>
                    <a:pt x="0" y="2726"/>
                    <a:pt x="0" y="6107"/>
                  </a:cubicBezTo>
                  <a:lnTo>
                    <a:pt x="0" y="20848"/>
                  </a:lnTo>
                  <a:lnTo>
                    <a:pt x="199" y="20848"/>
                  </a:lnTo>
                  <a:lnTo>
                    <a:pt x="199" y="6227"/>
                  </a:lnTo>
                  <a:cubicBezTo>
                    <a:pt x="199" y="2885"/>
                    <a:pt x="2885" y="179"/>
                    <a:pt x="6207" y="179"/>
                  </a:cubicBezTo>
                  <a:lnTo>
                    <a:pt x="18441" y="179"/>
                  </a:lnTo>
                  <a:cubicBezTo>
                    <a:pt x="21763" y="179"/>
                    <a:pt x="24468" y="2885"/>
                    <a:pt x="24468" y="6227"/>
                  </a:cubicBezTo>
                  <a:lnTo>
                    <a:pt x="24468" y="6107"/>
                  </a:lnTo>
                  <a:cubicBezTo>
                    <a:pt x="24468" y="274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6"/>
            <p:cNvSpPr/>
            <p:nvPr/>
          </p:nvSpPr>
          <p:spPr>
            <a:xfrm>
              <a:off x="4622600" y="4622475"/>
              <a:ext cx="650500" cy="553525"/>
            </a:xfrm>
            <a:custGeom>
              <a:rect b="b" l="l" r="r" t="t"/>
              <a:pathLst>
                <a:path extrusionOk="0" h="22141" w="2602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6"/>
            <p:cNvSpPr/>
            <p:nvPr/>
          </p:nvSpPr>
          <p:spPr>
            <a:xfrm>
              <a:off x="4659900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6"/>
            <p:cNvSpPr/>
            <p:nvPr/>
          </p:nvSpPr>
          <p:spPr>
            <a:xfrm>
              <a:off x="462260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9" y="1320"/>
                    <a:pt x="1013" y="1406"/>
                    <a:pt x="845" y="1406"/>
                  </a:cubicBezTo>
                  <a:cubicBezTo>
                    <a:pt x="486" y="1406"/>
                    <a:pt x="298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6"/>
            <p:cNvSpPr/>
            <p:nvPr/>
          </p:nvSpPr>
          <p:spPr>
            <a:xfrm>
              <a:off x="4660875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60" y="1"/>
                  </a:moveTo>
                  <a:cubicBezTo>
                    <a:pt x="20013" y="1831"/>
                    <a:pt x="17248" y="3263"/>
                    <a:pt x="14324" y="4159"/>
                  </a:cubicBezTo>
                  <a:cubicBezTo>
                    <a:pt x="9609" y="5571"/>
                    <a:pt x="4437" y="5690"/>
                    <a:pt x="1" y="7660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17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6"/>
            <p:cNvSpPr/>
            <p:nvPr/>
          </p:nvSpPr>
          <p:spPr>
            <a:xfrm>
              <a:off x="4659900" y="4654800"/>
              <a:ext cx="612700" cy="521200"/>
            </a:xfrm>
            <a:custGeom>
              <a:rect b="b" l="l" r="r" t="t"/>
              <a:pathLst>
                <a:path extrusionOk="0" h="20848" w="24508">
                  <a:moveTo>
                    <a:pt x="6107" y="0"/>
                  </a:moveTo>
                  <a:cubicBezTo>
                    <a:pt x="2745" y="0"/>
                    <a:pt x="4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783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6"/>
            <p:cNvSpPr/>
            <p:nvPr/>
          </p:nvSpPr>
          <p:spPr>
            <a:xfrm>
              <a:off x="3860700" y="4622475"/>
              <a:ext cx="650025" cy="553525"/>
            </a:xfrm>
            <a:custGeom>
              <a:rect b="b" l="l" r="r" t="t"/>
              <a:pathLst>
                <a:path extrusionOk="0" h="22141" w="2600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6"/>
            <p:cNvSpPr/>
            <p:nvPr/>
          </p:nvSpPr>
          <p:spPr>
            <a:xfrm>
              <a:off x="3897000" y="4654800"/>
              <a:ext cx="613225" cy="521200"/>
            </a:xfrm>
            <a:custGeom>
              <a:rect b="b" l="l" r="r" t="t"/>
              <a:pathLst>
                <a:path extrusionOk="0" h="20848" w="24529">
                  <a:moveTo>
                    <a:pt x="610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6"/>
            <p:cNvSpPr/>
            <p:nvPr/>
          </p:nvSpPr>
          <p:spPr>
            <a:xfrm>
              <a:off x="386070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3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6"/>
            <p:cNvSpPr/>
            <p:nvPr/>
          </p:nvSpPr>
          <p:spPr>
            <a:xfrm>
              <a:off x="3898000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31"/>
                    <a:pt x="17247" y="3263"/>
                    <a:pt x="14323" y="4159"/>
                  </a:cubicBezTo>
                  <a:cubicBezTo>
                    <a:pt x="9629" y="5571"/>
                    <a:pt x="4456" y="5690"/>
                    <a:pt x="1" y="7660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6"/>
            <p:cNvSpPr/>
            <p:nvPr/>
          </p:nvSpPr>
          <p:spPr>
            <a:xfrm>
              <a:off x="3898000" y="4654800"/>
              <a:ext cx="612225" cy="521200"/>
            </a:xfrm>
            <a:custGeom>
              <a:rect b="b" l="l" r="r" t="t"/>
              <a:pathLst>
                <a:path extrusionOk="0" h="20848" w="24489">
                  <a:moveTo>
                    <a:pt x="6088" y="0"/>
                  </a:moveTo>
                  <a:cubicBezTo>
                    <a:pt x="2726" y="0"/>
                    <a:pt x="1" y="2726"/>
                    <a:pt x="1" y="6107"/>
                  </a:cubicBezTo>
                  <a:lnTo>
                    <a:pt x="1" y="20848"/>
                  </a:lnTo>
                  <a:lnTo>
                    <a:pt x="219" y="20848"/>
                  </a:lnTo>
                  <a:lnTo>
                    <a:pt x="219" y="6227"/>
                  </a:lnTo>
                  <a:cubicBezTo>
                    <a:pt x="219" y="2885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5"/>
                    <a:pt x="24488" y="6227"/>
                  </a:cubicBezTo>
                  <a:lnTo>
                    <a:pt x="24488" y="6107"/>
                  </a:lnTo>
                  <a:cubicBezTo>
                    <a:pt x="2448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6"/>
            <p:cNvSpPr/>
            <p:nvPr/>
          </p:nvSpPr>
          <p:spPr>
            <a:xfrm>
              <a:off x="429225" y="4827850"/>
              <a:ext cx="650000" cy="758450"/>
            </a:xfrm>
            <a:custGeom>
              <a:rect b="b" l="l" r="r" t="t"/>
              <a:pathLst>
                <a:path extrusionOk="0" h="30338" w="2600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6"/>
            <p:cNvSpPr/>
            <p:nvPr/>
          </p:nvSpPr>
          <p:spPr>
            <a:xfrm>
              <a:off x="42970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2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6"/>
            <p:cNvSpPr/>
            <p:nvPr/>
          </p:nvSpPr>
          <p:spPr>
            <a:xfrm>
              <a:off x="9449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6"/>
            <p:cNvSpPr/>
            <p:nvPr/>
          </p:nvSpPr>
          <p:spPr>
            <a:xfrm>
              <a:off x="42970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7659"/>
                  </a:lnTo>
                  <a:cubicBezTo>
                    <a:pt x="2003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6"/>
            <p:cNvSpPr/>
            <p:nvPr/>
          </p:nvSpPr>
          <p:spPr>
            <a:xfrm>
              <a:off x="430200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489" y="29043"/>
                  </a:lnTo>
                  <a:lnTo>
                    <a:pt x="24489" y="6087"/>
                  </a:lnTo>
                  <a:cubicBezTo>
                    <a:pt x="2446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6"/>
            <p:cNvSpPr/>
            <p:nvPr/>
          </p:nvSpPr>
          <p:spPr>
            <a:xfrm>
              <a:off x="1191600" y="4827850"/>
              <a:ext cx="650525" cy="758450"/>
            </a:xfrm>
            <a:custGeom>
              <a:rect b="b" l="l" r="r" t="t"/>
              <a:pathLst>
                <a:path extrusionOk="0" h="30338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6"/>
            <p:cNvSpPr/>
            <p:nvPr/>
          </p:nvSpPr>
          <p:spPr>
            <a:xfrm>
              <a:off x="119260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7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6"/>
            <p:cNvSpPr/>
            <p:nvPr/>
          </p:nvSpPr>
          <p:spPr>
            <a:xfrm>
              <a:off x="17078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6"/>
            <p:cNvSpPr/>
            <p:nvPr/>
          </p:nvSpPr>
          <p:spPr>
            <a:xfrm>
              <a:off x="119260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009" y="1"/>
                  </a:moveTo>
                  <a:cubicBezTo>
                    <a:pt x="75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5" y="4138"/>
                  </a:cubicBezTo>
                  <a:cubicBezTo>
                    <a:pt x="7221" y="324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6"/>
            <p:cNvSpPr/>
            <p:nvPr/>
          </p:nvSpPr>
          <p:spPr>
            <a:xfrm>
              <a:off x="1192600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88" y="2725"/>
                    <a:pt x="2174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6"/>
            <p:cNvSpPr/>
            <p:nvPr/>
          </p:nvSpPr>
          <p:spPr>
            <a:xfrm>
              <a:off x="1954475" y="4827850"/>
              <a:ext cx="650525" cy="758450"/>
            </a:xfrm>
            <a:custGeom>
              <a:rect b="b" l="l" r="r" t="t"/>
              <a:pathLst>
                <a:path extrusionOk="0" h="30338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1" y="30337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6"/>
            <p:cNvSpPr/>
            <p:nvPr/>
          </p:nvSpPr>
          <p:spPr>
            <a:xfrm>
              <a:off x="1954475" y="4860200"/>
              <a:ext cx="613225" cy="726100"/>
            </a:xfrm>
            <a:custGeom>
              <a:rect b="b" l="l" r="r" t="t"/>
              <a:pathLst>
                <a:path extrusionOk="0" h="29044" w="24529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6"/>
            <p:cNvSpPr/>
            <p:nvPr/>
          </p:nvSpPr>
          <p:spPr>
            <a:xfrm>
              <a:off x="247020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6"/>
            <p:cNvSpPr/>
            <p:nvPr/>
          </p:nvSpPr>
          <p:spPr>
            <a:xfrm>
              <a:off x="1954475" y="4899475"/>
              <a:ext cx="612725" cy="687325"/>
            </a:xfrm>
            <a:custGeom>
              <a:rect b="b" l="l" r="r" t="t"/>
              <a:pathLst>
                <a:path extrusionOk="0" h="27493" w="24509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6"/>
            <p:cNvSpPr/>
            <p:nvPr/>
          </p:nvSpPr>
          <p:spPr>
            <a:xfrm>
              <a:off x="195447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6"/>
            <p:cNvSpPr/>
            <p:nvPr/>
          </p:nvSpPr>
          <p:spPr>
            <a:xfrm>
              <a:off x="2716875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6"/>
            <p:cNvSpPr/>
            <p:nvPr/>
          </p:nvSpPr>
          <p:spPr>
            <a:xfrm>
              <a:off x="271687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6"/>
            <p:cNvSpPr/>
            <p:nvPr/>
          </p:nvSpPr>
          <p:spPr>
            <a:xfrm>
              <a:off x="323260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6"/>
            <p:cNvSpPr/>
            <p:nvPr/>
          </p:nvSpPr>
          <p:spPr>
            <a:xfrm>
              <a:off x="2716875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010" y="1"/>
                  </a:moveTo>
                  <a:cubicBezTo>
                    <a:pt x="77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6" y="4138"/>
                  </a:cubicBezTo>
                  <a:cubicBezTo>
                    <a:pt x="7221" y="324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6"/>
            <p:cNvSpPr/>
            <p:nvPr/>
          </p:nvSpPr>
          <p:spPr>
            <a:xfrm>
              <a:off x="2717375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6"/>
            <p:cNvSpPr/>
            <p:nvPr/>
          </p:nvSpPr>
          <p:spPr>
            <a:xfrm>
              <a:off x="3479750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6"/>
            <p:cNvSpPr/>
            <p:nvPr/>
          </p:nvSpPr>
          <p:spPr>
            <a:xfrm>
              <a:off x="3479250" y="4860200"/>
              <a:ext cx="613225" cy="726100"/>
            </a:xfrm>
            <a:custGeom>
              <a:rect b="b" l="l" r="r" t="t"/>
              <a:pathLst>
                <a:path extrusionOk="0" h="29044" w="24529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6"/>
            <p:cNvSpPr/>
            <p:nvPr/>
          </p:nvSpPr>
          <p:spPr>
            <a:xfrm>
              <a:off x="399497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6"/>
            <p:cNvSpPr/>
            <p:nvPr/>
          </p:nvSpPr>
          <p:spPr>
            <a:xfrm>
              <a:off x="3479250" y="4899475"/>
              <a:ext cx="612725" cy="687325"/>
            </a:xfrm>
            <a:custGeom>
              <a:rect b="b" l="l" r="r" t="t"/>
              <a:pathLst>
                <a:path extrusionOk="0" h="27493" w="24509">
                  <a:moveTo>
                    <a:pt x="203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86" y="4138"/>
                  </a:cubicBezTo>
                  <a:cubicBezTo>
                    <a:pt x="7242" y="3243"/>
                    <a:pt x="4477" y="1831"/>
                    <a:pt x="203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6"/>
            <p:cNvSpPr/>
            <p:nvPr/>
          </p:nvSpPr>
          <p:spPr>
            <a:xfrm>
              <a:off x="347925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6"/>
            <p:cNvSpPr/>
            <p:nvPr/>
          </p:nvSpPr>
          <p:spPr>
            <a:xfrm>
              <a:off x="6528800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6"/>
            <p:cNvSpPr/>
            <p:nvPr/>
          </p:nvSpPr>
          <p:spPr>
            <a:xfrm>
              <a:off x="656610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6"/>
            <p:cNvSpPr/>
            <p:nvPr/>
          </p:nvSpPr>
          <p:spPr>
            <a:xfrm>
              <a:off x="652880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6"/>
            <p:cNvSpPr/>
            <p:nvPr/>
          </p:nvSpPr>
          <p:spPr>
            <a:xfrm>
              <a:off x="656660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2479" y="1"/>
                  </a:moveTo>
                  <a:cubicBezTo>
                    <a:pt x="20013" y="1831"/>
                    <a:pt x="1726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33" y="1115"/>
                    <a:pt x="22479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6"/>
            <p:cNvSpPr/>
            <p:nvPr/>
          </p:nvSpPr>
          <p:spPr>
            <a:xfrm>
              <a:off x="6566600" y="4860200"/>
              <a:ext cx="611725" cy="726100"/>
            </a:xfrm>
            <a:custGeom>
              <a:rect b="b" l="l" r="r" t="t"/>
              <a:pathLst>
                <a:path extrusionOk="0" h="29044" w="24469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00" y="29043"/>
                  </a:lnTo>
                  <a:lnTo>
                    <a:pt x="200" y="6207"/>
                  </a:lnTo>
                  <a:cubicBezTo>
                    <a:pt x="200" y="2884"/>
                    <a:pt x="2885" y="179"/>
                    <a:pt x="6207" y="179"/>
                  </a:cubicBezTo>
                  <a:lnTo>
                    <a:pt x="18461" y="179"/>
                  </a:lnTo>
                  <a:cubicBezTo>
                    <a:pt x="21763" y="179"/>
                    <a:pt x="24469" y="2884"/>
                    <a:pt x="24469" y="6207"/>
                  </a:cubicBezTo>
                  <a:lnTo>
                    <a:pt x="24469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6"/>
            <p:cNvSpPr/>
            <p:nvPr/>
          </p:nvSpPr>
          <p:spPr>
            <a:xfrm>
              <a:off x="5766425" y="4827850"/>
              <a:ext cx="650500" cy="758450"/>
            </a:xfrm>
            <a:custGeom>
              <a:rect b="b" l="l" r="r" t="t"/>
              <a:pathLst>
                <a:path extrusionOk="0" h="30338" w="2602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6"/>
            <p:cNvSpPr/>
            <p:nvPr/>
          </p:nvSpPr>
          <p:spPr>
            <a:xfrm>
              <a:off x="5803225" y="4860200"/>
              <a:ext cx="613225" cy="726100"/>
            </a:xfrm>
            <a:custGeom>
              <a:rect b="b" l="l" r="r" t="t"/>
              <a:pathLst>
                <a:path extrusionOk="0" h="29044" w="24529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28" y="29043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6"/>
            <p:cNvSpPr/>
            <p:nvPr/>
          </p:nvSpPr>
          <p:spPr>
            <a:xfrm>
              <a:off x="57664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6"/>
            <p:cNvSpPr/>
            <p:nvPr/>
          </p:nvSpPr>
          <p:spPr>
            <a:xfrm>
              <a:off x="5803725" y="4899475"/>
              <a:ext cx="612725" cy="687325"/>
            </a:xfrm>
            <a:custGeom>
              <a:rect b="b" l="l" r="r" t="t"/>
              <a:pathLst>
                <a:path extrusionOk="0" h="27493" w="24509">
                  <a:moveTo>
                    <a:pt x="22479" y="1"/>
                  </a:moveTo>
                  <a:cubicBezTo>
                    <a:pt x="2003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508" y="27492"/>
                  </a:lnTo>
                  <a:lnTo>
                    <a:pt x="24508" y="4516"/>
                  </a:lnTo>
                  <a:cubicBezTo>
                    <a:pt x="2450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6"/>
            <p:cNvSpPr/>
            <p:nvPr/>
          </p:nvSpPr>
          <p:spPr>
            <a:xfrm>
              <a:off x="580372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508" y="2884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6"/>
            <p:cNvSpPr/>
            <p:nvPr/>
          </p:nvSpPr>
          <p:spPr>
            <a:xfrm>
              <a:off x="5004025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6"/>
            <p:cNvSpPr/>
            <p:nvPr/>
          </p:nvSpPr>
          <p:spPr>
            <a:xfrm>
              <a:off x="504132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6"/>
            <p:cNvSpPr/>
            <p:nvPr/>
          </p:nvSpPr>
          <p:spPr>
            <a:xfrm>
              <a:off x="50040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6"/>
            <p:cNvSpPr/>
            <p:nvPr/>
          </p:nvSpPr>
          <p:spPr>
            <a:xfrm>
              <a:off x="5041825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2479" y="1"/>
                  </a:moveTo>
                  <a:cubicBezTo>
                    <a:pt x="20013" y="1831"/>
                    <a:pt x="1724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6"/>
            <p:cNvSpPr/>
            <p:nvPr/>
          </p:nvSpPr>
          <p:spPr>
            <a:xfrm>
              <a:off x="5041325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88" y="0"/>
                  </a:moveTo>
                  <a:cubicBezTo>
                    <a:pt x="2726" y="0"/>
                    <a:pt x="21" y="2725"/>
                    <a:pt x="1" y="6087"/>
                  </a:cubicBezTo>
                  <a:lnTo>
                    <a:pt x="1" y="29043"/>
                  </a:lnTo>
                  <a:lnTo>
                    <a:pt x="220" y="29043"/>
                  </a:lnTo>
                  <a:lnTo>
                    <a:pt x="220" y="6207"/>
                  </a:lnTo>
                  <a:cubicBezTo>
                    <a:pt x="220" y="2884"/>
                    <a:pt x="2905" y="179"/>
                    <a:pt x="6227" y="179"/>
                  </a:cubicBezTo>
                  <a:lnTo>
                    <a:pt x="18461" y="179"/>
                  </a:lnTo>
                  <a:cubicBezTo>
                    <a:pt x="21783" y="179"/>
                    <a:pt x="24489" y="2884"/>
                    <a:pt x="24489" y="6207"/>
                  </a:cubicBezTo>
                  <a:lnTo>
                    <a:pt x="24489" y="6087"/>
                  </a:lnTo>
                  <a:cubicBezTo>
                    <a:pt x="2448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6"/>
            <p:cNvSpPr/>
            <p:nvPr/>
          </p:nvSpPr>
          <p:spPr>
            <a:xfrm>
              <a:off x="4241650" y="4827850"/>
              <a:ext cx="650500" cy="758450"/>
            </a:xfrm>
            <a:custGeom>
              <a:rect b="b" l="l" r="r" t="t"/>
              <a:pathLst>
                <a:path extrusionOk="0" h="30338" w="2602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6"/>
            <p:cNvSpPr/>
            <p:nvPr/>
          </p:nvSpPr>
          <p:spPr>
            <a:xfrm>
              <a:off x="427845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6"/>
            <p:cNvSpPr/>
            <p:nvPr/>
          </p:nvSpPr>
          <p:spPr>
            <a:xfrm>
              <a:off x="424165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6"/>
            <p:cNvSpPr/>
            <p:nvPr/>
          </p:nvSpPr>
          <p:spPr>
            <a:xfrm>
              <a:off x="427895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2479" y="1"/>
                  </a:moveTo>
                  <a:cubicBezTo>
                    <a:pt x="2001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451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6"/>
            <p:cNvSpPr/>
            <p:nvPr/>
          </p:nvSpPr>
          <p:spPr>
            <a:xfrm>
              <a:off x="4278950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87" y="0"/>
                  </a:moveTo>
                  <a:cubicBezTo>
                    <a:pt x="274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4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6"/>
            <p:cNvSpPr/>
            <p:nvPr/>
          </p:nvSpPr>
          <p:spPr>
            <a:xfrm>
              <a:off x="810650" y="5031275"/>
              <a:ext cx="650525" cy="553025"/>
            </a:xfrm>
            <a:custGeom>
              <a:rect b="b" l="l" r="r" t="t"/>
              <a:pathLst>
                <a:path extrusionOk="0" h="22121" w="26021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6"/>
            <p:cNvSpPr/>
            <p:nvPr/>
          </p:nvSpPr>
          <p:spPr>
            <a:xfrm>
              <a:off x="810650" y="5063600"/>
              <a:ext cx="613225" cy="520700"/>
            </a:xfrm>
            <a:custGeom>
              <a:rect b="b" l="l" r="r" t="t"/>
              <a:pathLst>
                <a:path extrusionOk="0" h="20828" w="24529">
                  <a:moveTo>
                    <a:pt x="608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6"/>
            <p:cNvSpPr/>
            <p:nvPr/>
          </p:nvSpPr>
          <p:spPr>
            <a:xfrm>
              <a:off x="1325875" y="5265000"/>
              <a:ext cx="135300" cy="319300"/>
            </a:xfrm>
            <a:custGeom>
              <a:rect b="b" l="l" r="r" t="t"/>
              <a:pathLst>
                <a:path extrusionOk="0" h="12772" w="5412">
                  <a:moveTo>
                    <a:pt x="5411" y="1"/>
                  </a:moveTo>
                  <a:cubicBezTo>
                    <a:pt x="5116" y="1009"/>
                    <a:pt x="4929" y="1390"/>
                    <a:pt x="4575" y="1390"/>
                  </a:cubicBezTo>
                  <a:cubicBezTo>
                    <a:pt x="4405" y="1390"/>
                    <a:pt x="4197" y="1303"/>
                    <a:pt x="3919" y="1154"/>
                  </a:cubicBezTo>
                  <a:lnTo>
                    <a:pt x="1" y="12772"/>
                  </a:lnTo>
                  <a:lnTo>
                    <a:pt x="5411" y="12772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6"/>
            <p:cNvSpPr/>
            <p:nvPr/>
          </p:nvSpPr>
          <p:spPr>
            <a:xfrm>
              <a:off x="810650" y="5138200"/>
              <a:ext cx="612225" cy="481425"/>
            </a:xfrm>
            <a:custGeom>
              <a:rect b="b" l="l" r="r" t="t"/>
              <a:pathLst>
                <a:path extrusionOk="0" h="19257" w="24489">
                  <a:moveTo>
                    <a:pt x="2010" y="0"/>
                  </a:moveTo>
                  <a:cubicBezTo>
                    <a:pt x="777" y="1114"/>
                    <a:pt x="1" y="2705"/>
                    <a:pt x="1" y="4516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7659"/>
                  </a:lnTo>
                  <a:cubicBezTo>
                    <a:pt x="20053" y="5689"/>
                    <a:pt x="14880" y="5570"/>
                    <a:pt x="10166" y="4138"/>
                  </a:cubicBezTo>
                  <a:cubicBezTo>
                    <a:pt x="7242" y="3243"/>
                    <a:pt x="4477" y="183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6"/>
            <p:cNvSpPr/>
            <p:nvPr/>
          </p:nvSpPr>
          <p:spPr>
            <a:xfrm>
              <a:off x="811150" y="5063600"/>
              <a:ext cx="612725" cy="520700"/>
            </a:xfrm>
            <a:custGeom>
              <a:rect b="b" l="l" r="r" t="t"/>
              <a:pathLst>
                <a:path extrusionOk="0" h="20828" w="24509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26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6"/>
            <p:cNvSpPr/>
            <p:nvPr/>
          </p:nvSpPr>
          <p:spPr>
            <a:xfrm>
              <a:off x="1573050" y="5031275"/>
              <a:ext cx="650000" cy="553025"/>
            </a:xfrm>
            <a:custGeom>
              <a:rect b="b" l="l" r="r" t="t"/>
              <a:pathLst>
                <a:path extrusionOk="0" h="22121" w="2600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6"/>
            <p:cNvSpPr/>
            <p:nvPr/>
          </p:nvSpPr>
          <p:spPr>
            <a:xfrm>
              <a:off x="1573550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08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6"/>
            <p:cNvSpPr/>
            <p:nvPr/>
          </p:nvSpPr>
          <p:spPr>
            <a:xfrm>
              <a:off x="2088750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1"/>
                  </a:moveTo>
                  <a:cubicBezTo>
                    <a:pt x="5090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6"/>
            <p:cNvSpPr/>
            <p:nvPr/>
          </p:nvSpPr>
          <p:spPr>
            <a:xfrm>
              <a:off x="1573550" y="5102375"/>
              <a:ext cx="612200" cy="481925"/>
            </a:xfrm>
            <a:custGeom>
              <a:rect b="b" l="l" r="r" t="t"/>
              <a:pathLst>
                <a:path extrusionOk="0" h="19277" w="24488">
                  <a:moveTo>
                    <a:pt x="200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2" y="5710"/>
                    <a:pt x="14860" y="5571"/>
                    <a:pt x="10165" y="4158"/>
                  </a:cubicBezTo>
                  <a:cubicBezTo>
                    <a:pt x="7241" y="3263"/>
                    <a:pt x="4476" y="185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6"/>
            <p:cNvSpPr/>
            <p:nvPr/>
          </p:nvSpPr>
          <p:spPr>
            <a:xfrm>
              <a:off x="1573550" y="5063600"/>
              <a:ext cx="612200" cy="520700"/>
            </a:xfrm>
            <a:custGeom>
              <a:rect b="b" l="l" r="r" t="t"/>
              <a:pathLst>
                <a:path extrusionOk="0" h="20828" w="24488">
                  <a:moveTo>
                    <a:pt x="6067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06" y="159"/>
                    <a:pt x="600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6"/>
            <p:cNvSpPr/>
            <p:nvPr/>
          </p:nvSpPr>
          <p:spPr>
            <a:xfrm>
              <a:off x="2335925" y="5031275"/>
              <a:ext cx="650025" cy="553025"/>
            </a:xfrm>
            <a:custGeom>
              <a:rect b="b" l="l" r="r" t="t"/>
              <a:pathLst>
                <a:path extrusionOk="0" h="22121" w="26001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6"/>
            <p:cNvSpPr/>
            <p:nvPr/>
          </p:nvSpPr>
          <p:spPr>
            <a:xfrm>
              <a:off x="2335925" y="5063600"/>
              <a:ext cx="612725" cy="520700"/>
            </a:xfrm>
            <a:custGeom>
              <a:rect b="b" l="l" r="r" t="t"/>
              <a:pathLst>
                <a:path extrusionOk="0" h="20828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6"/>
            <p:cNvSpPr/>
            <p:nvPr/>
          </p:nvSpPr>
          <p:spPr>
            <a:xfrm>
              <a:off x="2851150" y="5265000"/>
              <a:ext cx="134800" cy="319300"/>
            </a:xfrm>
            <a:custGeom>
              <a:rect b="b" l="l" r="r" t="t"/>
              <a:pathLst>
                <a:path extrusionOk="0" h="12772" w="5392">
                  <a:moveTo>
                    <a:pt x="5391" y="1"/>
                  </a:moveTo>
                  <a:cubicBezTo>
                    <a:pt x="5109" y="1009"/>
                    <a:pt x="4927" y="1390"/>
                    <a:pt x="4568" y="1390"/>
                  </a:cubicBezTo>
                  <a:cubicBezTo>
                    <a:pt x="4396" y="1390"/>
                    <a:pt x="4183" y="1303"/>
                    <a:pt x="3899" y="1154"/>
                  </a:cubicBezTo>
                  <a:lnTo>
                    <a:pt x="0" y="12772"/>
                  </a:lnTo>
                  <a:lnTo>
                    <a:pt x="5391" y="12772"/>
                  </a:lnTo>
                  <a:lnTo>
                    <a:pt x="539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6"/>
            <p:cNvSpPr/>
            <p:nvPr/>
          </p:nvSpPr>
          <p:spPr>
            <a:xfrm>
              <a:off x="2335925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1"/>
                  </a:moveTo>
                  <a:cubicBezTo>
                    <a:pt x="757" y="1115"/>
                    <a:pt x="1" y="2706"/>
                    <a:pt x="1" y="4536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3" y="5710"/>
                    <a:pt x="14860" y="5571"/>
                    <a:pt x="10166" y="4158"/>
                  </a:cubicBezTo>
                  <a:cubicBezTo>
                    <a:pt x="7222" y="3263"/>
                    <a:pt x="4476" y="185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6"/>
            <p:cNvSpPr/>
            <p:nvPr/>
          </p:nvSpPr>
          <p:spPr>
            <a:xfrm>
              <a:off x="2335925" y="5063600"/>
              <a:ext cx="612225" cy="520700"/>
            </a:xfrm>
            <a:custGeom>
              <a:rect b="b" l="l" r="r" t="t"/>
              <a:pathLst>
                <a:path extrusionOk="0" h="20828" w="24489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06" y="159"/>
                    <a:pt x="6008" y="159"/>
                  </a:cubicBezTo>
                  <a:lnTo>
                    <a:pt x="1824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6"/>
            <p:cNvSpPr/>
            <p:nvPr/>
          </p:nvSpPr>
          <p:spPr>
            <a:xfrm>
              <a:off x="3097825" y="5031275"/>
              <a:ext cx="650500" cy="553025"/>
            </a:xfrm>
            <a:custGeom>
              <a:rect b="b" l="l" r="r" t="t"/>
              <a:pathLst>
                <a:path extrusionOk="0" h="22121" w="2602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6"/>
            <p:cNvSpPr/>
            <p:nvPr/>
          </p:nvSpPr>
          <p:spPr>
            <a:xfrm>
              <a:off x="3097825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6"/>
            <p:cNvSpPr/>
            <p:nvPr/>
          </p:nvSpPr>
          <p:spPr>
            <a:xfrm>
              <a:off x="3614025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6"/>
            <p:cNvSpPr/>
            <p:nvPr/>
          </p:nvSpPr>
          <p:spPr>
            <a:xfrm>
              <a:off x="3098325" y="5102375"/>
              <a:ext cx="612700" cy="481925"/>
            </a:xfrm>
            <a:custGeom>
              <a:rect b="b" l="l" r="r" t="t"/>
              <a:pathLst>
                <a:path extrusionOk="0" h="19277" w="24508">
                  <a:moveTo>
                    <a:pt x="202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59"/>
                  </a:lnTo>
                  <a:cubicBezTo>
                    <a:pt x="20052" y="5710"/>
                    <a:pt x="14880" y="5571"/>
                    <a:pt x="10185" y="4158"/>
                  </a:cubicBezTo>
                  <a:cubicBezTo>
                    <a:pt x="7241" y="3263"/>
                    <a:pt x="4476" y="185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6"/>
            <p:cNvSpPr/>
            <p:nvPr/>
          </p:nvSpPr>
          <p:spPr>
            <a:xfrm>
              <a:off x="3098325" y="5063600"/>
              <a:ext cx="612700" cy="520700"/>
            </a:xfrm>
            <a:custGeom>
              <a:rect b="b" l="l" r="r" t="t"/>
              <a:pathLst>
                <a:path extrusionOk="0" h="20828" w="24508">
                  <a:moveTo>
                    <a:pt x="606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25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50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6"/>
            <p:cNvSpPr/>
            <p:nvPr/>
          </p:nvSpPr>
          <p:spPr>
            <a:xfrm>
              <a:off x="6147875" y="5031275"/>
              <a:ext cx="650000" cy="553025"/>
            </a:xfrm>
            <a:custGeom>
              <a:rect b="b" l="l" r="r" t="t"/>
              <a:pathLst>
                <a:path extrusionOk="0" h="22121" w="2600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6"/>
            <p:cNvSpPr/>
            <p:nvPr/>
          </p:nvSpPr>
          <p:spPr>
            <a:xfrm>
              <a:off x="6184175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10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6"/>
            <p:cNvSpPr/>
            <p:nvPr/>
          </p:nvSpPr>
          <p:spPr>
            <a:xfrm>
              <a:off x="6147875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08" y="1303"/>
                    <a:pt x="996" y="1390"/>
                    <a:pt x="824" y="1390"/>
                  </a:cubicBezTo>
                  <a:cubicBezTo>
                    <a:pt x="465" y="1390"/>
                    <a:pt x="282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6"/>
            <p:cNvSpPr/>
            <p:nvPr/>
          </p:nvSpPr>
          <p:spPr>
            <a:xfrm>
              <a:off x="6185150" y="5138200"/>
              <a:ext cx="612225" cy="481425"/>
            </a:xfrm>
            <a:custGeom>
              <a:rect b="b" l="l" r="r" t="t"/>
              <a:pathLst>
                <a:path extrusionOk="0" h="19257" w="24489">
                  <a:moveTo>
                    <a:pt x="22480" y="0"/>
                  </a:moveTo>
                  <a:cubicBezTo>
                    <a:pt x="20013" y="1830"/>
                    <a:pt x="17248" y="3243"/>
                    <a:pt x="14324" y="4138"/>
                  </a:cubicBezTo>
                  <a:cubicBezTo>
                    <a:pt x="9609" y="5570"/>
                    <a:pt x="4437" y="5689"/>
                    <a:pt x="1" y="7659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4516"/>
                  </a:lnTo>
                  <a:cubicBezTo>
                    <a:pt x="24489" y="2705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6"/>
            <p:cNvSpPr/>
            <p:nvPr/>
          </p:nvSpPr>
          <p:spPr>
            <a:xfrm>
              <a:off x="6184675" y="5063600"/>
              <a:ext cx="612700" cy="520700"/>
            </a:xfrm>
            <a:custGeom>
              <a:rect b="b" l="l" r="r" t="t"/>
              <a:pathLst>
                <a:path extrusionOk="0" h="20828" w="24508">
                  <a:moveTo>
                    <a:pt x="6107" y="0"/>
                  </a:moveTo>
                  <a:cubicBezTo>
                    <a:pt x="2745" y="0"/>
                    <a:pt x="2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802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6"/>
            <p:cNvSpPr/>
            <p:nvPr/>
          </p:nvSpPr>
          <p:spPr>
            <a:xfrm>
              <a:off x="5385475" y="5031275"/>
              <a:ext cx="650525" cy="553025"/>
            </a:xfrm>
            <a:custGeom>
              <a:rect b="b" l="l" r="r" t="t"/>
              <a:pathLst>
                <a:path extrusionOk="0" h="22121" w="2602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6"/>
            <p:cNvSpPr/>
            <p:nvPr/>
          </p:nvSpPr>
          <p:spPr>
            <a:xfrm>
              <a:off x="5422275" y="5063600"/>
              <a:ext cx="612725" cy="520700"/>
            </a:xfrm>
            <a:custGeom>
              <a:rect b="b" l="l" r="r" t="t"/>
              <a:pathLst>
                <a:path extrusionOk="0" h="20828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6"/>
            <p:cNvSpPr/>
            <p:nvPr/>
          </p:nvSpPr>
          <p:spPr>
            <a:xfrm>
              <a:off x="5385475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6"/>
            <p:cNvSpPr/>
            <p:nvPr/>
          </p:nvSpPr>
          <p:spPr>
            <a:xfrm>
              <a:off x="5422775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51"/>
                    <a:pt x="17267" y="3263"/>
                    <a:pt x="14323" y="4158"/>
                  </a:cubicBezTo>
                  <a:cubicBezTo>
                    <a:pt x="9629" y="5571"/>
                    <a:pt x="4456" y="5710"/>
                    <a:pt x="0" y="7659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6"/>
            <p:cNvSpPr/>
            <p:nvPr/>
          </p:nvSpPr>
          <p:spPr>
            <a:xfrm>
              <a:off x="5422775" y="5063600"/>
              <a:ext cx="611725" cy="520700"/>
            </a:xfrm>
            <a:custGeom>
              <a:rect b="b" l="l" r="r" t="t"/>
              <a:pathLst>
                <a:path extrusionOk="0" h="20828" w="24469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199" y="20828"/>
                  </a:lnTo>
                  <a:lnTo>
                    <a:pt x="199" y="6207"/>
                  </a:lnTo>
                  <a:cubicBezTo>
                    <a:pt x="199" y="2885"/>
                    <a:pt x="2885" y="159"/>
                    <a:pt x="6207" y="159"/>
                  </a:cubicBezTo>
                  <a:lnTo>
                    <a:pt x="18441" y="159"/>
                  </a:lnTo>
                  <a:cubicBezTo>
                    <a:pt x="21763" y="159"/>
                    <a:pt x="24468" y="2885"/>
                    <a:pt x="24468" y="6207"/>
                  </a:cubicBezTo>
                  <a:lnTo>
                    <a:pt x="2446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6"/>
            <p:cNvSpPr/>
            <p:nvPr/>
          </p:nvSpPr>
          <p:spPr>
            <a:xfrm>
              <a:off x="4622600" y="5031275"/>
              <a:ext cx="650500" cy="553025"/>
            </a:xfrm>
            <a:custGeom>
              <a:rect b="b" l="l" r="r" t="t"/>
              <a:pathLst>
                <a:path extrusionOk="0" h="22121" w="2602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6"/>
            <p:cNvSpPr/>
            <p:nvPr/>
          </p:nvSpPr>
          <p:spPr>
            <a:xfrm>
              <a:off x="4659900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6"/>
            <p:cNvSpPr/>
            <p:nvPr/>
          </p:nvSpPr>
          <p:spPr>
            <a:xfrm>
              <a:off x="4622600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15" y="1303"/>
                    <a:pt x="1007" y="1390"/>
                    <a:pt x="837" y="1390"/>
                  </a:cubicBezTo>
                  <a:cubicBezTo>
                    <a:pt x="483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6"/>
            <p:cNvSpPr/>
            <p:nvPr/>
          </p:nvSpPr>
          <p:spPr>
            <a:xfrm>
              <a:off x="4660875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60" y="1"/>
                  </a:moveTo>
                  <a:cubicBezTo>
                    <a:pt x="20013" y="1851"/>
                    <a:pt x="17248" y="3263"/>
                    <a:pt x="14324" y="4158"/>
                  </a:cubicBezTo>
                  <a:cubicBezTo>
                    <a:pt x="9609" y="5571"/>
                    <a:pt x="4437" y="5710"/>
                    <a:pt x="1" y="7659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36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6"/>
            <p:cNvSpPr/>
            <p:nvPr/>
          </p:nvSpPr>
          <p:spPr>
            <a:xfrm>
              <a:off x="4659900" y="5063600"/>
              <a:ext cx="612700" cy="520700"/>
            </a:xfrm>
            <a:custGeom>
              <a:rect b="b" l="l" r="r" t="t"/>
              <a:pathLst>
                <a:path extrusionOk="0" h="20828" w="24508">
                  <a:moveTo>
                    <a:pt x="6107" y="0"/>
                  </a:moveTo>
                  <a:cubicBezTo>
                    <a:pt x="2745" y="0"/>
                    <a:pt x="4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783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6"/>
            <p:cNvSpPr/>
            <p:nvPr/>
          </p:nvSpPr>
          <p:spPr>
            <a:xfrm>
              <a:off x="3860700" y="5031275"/>
              <a:ext cx="650025" cy="553025"/>
            </a:xfrm>
            <a:custGeom>
              <a:rect b="b" l="l" r="r" t="t"/>
              <a:pathLst>
                <a:path extrusionOk="0" h="22121" w="2600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6"/>
            <p:cNvSpPr/>
            <p:nvPr/>
          </p:nvSpPr>
          <p:spPr>
            <a:xfrm>
              <a:off x="3897000" y="5063600"/>
              <a:ext cx="613225" cy="520700"/>
            </a:xfrm>
            <a:custGeom>
              <a:rect b="b" l="l" r="r" t="t"/>
              <a:pathLst>
                <a:path extrusionOk="0" h="20828" w="24529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6"/>
            <p:cNvSpPr/>
            <p:nvPr/>
          </p:nvSpPr>
          <p:spPr>
            <a:xfrm>
              <a:off x="3860700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6"/>
            <p:cNvSpPr/>
            <p:nvPr/>
          </p:nvSpPr>
          <p:spPr>
            <a:xfrm>
              <a:off x="3898000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51"/>
                    <a:pt x="17247" y="3263"/>
                    <a:pt x="14323" y="4158"/>
                  </a:cubicBezTo>
                  <a:cubicBezTo>
                    <a:pt x="9629" y="5571"/>
                    <a:pt x="4456" y="5710"/>
                    <a:pt x="1" y="7659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6"/>
            <p:cNvSpPr/>
            <p:nvPr/>
          </p:nvSpPr>
          <p:spPr>
            <a:xfrm>
              <a:off x="3898000" y="5063600"/>
              <a:ext cx="612225" cy="520700"/>
            </a:xfrm>
            <a:custGeom>
              <a:rect b="b" l="l" r="r" t="t"/>
              <a:pathLst>
                <a:path extrusionOk="0" h="20828" w="2448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59"/>
                    <a:pt x="6247" y="159"/>
                  </a:cubicBezTo>
                  <a:lnTo>
                    <a:pt x="18481" y="159"/>
                  </a:lnTo>
                  <a:cubicBezTo>
                    <a:pt x="21783" y="159"/>
                    <a:pt x="24488" y="2885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6" name="Google Shape;1206;p6"/>
          <p:cNvSpPr txBox="1"/>
          <p:nvPr>
            <p:ph type="title"/>
          </p:nvPr>
        </p:nvSpPr>
        <p:spPr>
          <a:xfrm>
            <a:off x="720000" y="604879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7"/>
          <p:cNvSpPr/>
          <p:nvPr/>
        </p:nvSpPr>
        <p:spPr>
          <a:xfrm>
            <a:off x="-14350" y="-939750"/>
            <a:ext cx="7780475" cy="5241025"/>
          </a:xfrm>
          <a:custGeom>
            <a:rect b="b" l="l" r="r" t="t"/>
            <a:pathLst>
              <a:path extrusionOk="0" h="209641" w="311219">
                <a:moveTo>
                  <a:pt x="311219" y="196593"/>
                </a:moveTo>
                <a:lnTo>
                  <a:pt x="861" y="0"/>
                </a:lnTo>
                <a:lnTo>
                  <a:pt x="0" y="183358"/>
                </a:lnTo>
                <a:lnTo>
                  <a:pt x="300694" y="209641"/>
                </a:lnTo>
                <a:close/>
              </a:path>
            </a:pathLst>
          </a:custGeom>
          <a:gradFill>
            <a:gsLst>
              <a:gs pos="0">
                <a:srgbClr val="FFF6DB">
                  <a:alpha val="1960"/>
                </a:srgbClr>
              </a:gs>
              <a:gs pos="100000">
                <a:srgbClr val="FAD25C">
                  <a:alpha val="29411"/>
                </a:srgbClr>
              </a:gs>
            </a:gsLst>
            <a:lin ang="18900044" scaled="0"/>
          </a:gradFill>
          <a:ln>
            <a:noFill/>
          </a:ln>
        </p:spPr>
      </p:sp>
      <p:sp>
        <p:nvSpPr>
          <p:cNvPr id="1209" name="Google Shape;1209;p7"/>
          <p:cNvSpPr/>
          <p:nvPr/>
        </p:nvSpPr>
        <p:spPr>
          <a:xfrm>
            <a:off x="-7175" y="4096150"/>
            <a:ext cx="9158700" cy="89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0" name="Google Shape;1210;p7"/>
          <p:cNvGrpSpPr/>
          <p:nvPr/>
        </p:nvGrpSpPr>
        <p:grpSpPr>
          <a:xfrm flipH="1">
            <a:off x="7428025" y="3963363"/>
            <a:ext cx="592125" cy="571875"/>
            <a:chOff x="1378650" y="3847600"/>
            <a:chExt cx="592125" cy="571875"/>
          </a:xfrm>
        </p:grpSpPr>
        <p:sp>
          <p:nvSpPr>
            <p:cNvPr id="1211" name="Google Shape;1211;p7"/>
            <p:cNvSpPr/>
            <p:nvPr/>
          </p:nvSpPr>
          <p:spPr>
            <a:xfrm>
              <a:off x="1463725" y="3847600"/>
              <a:ext cx="507050" cy="464750"/>
            </a:xfrm>
            <a:custGeom>
              <a:rect b="b" l="l" r="r" t="t"/>
              <a:pathLst>
                <a:path extrusionOk="0" h="18590" w="20282">
                  <a:moveTo>
                    <a:pt x="7602" y="0"/>
                  </a:moveTo>
                  <a:cubicBezTo>
                    <a:pt x="7280" y="0"/>
                    <a:pt x="7041" y="83"/>
                    <a:pt x="6905" y="258"/>
                  </a:cubicBezTo>
                  <a:lnTo>
                    <a:pt x="2769" y="5428"/>
                  </a:lnTo>
                  <a:cubicBezTo>
                    <a:pt x="0" y="8931"/>
                    <a:pt x="567" y="14034"/>
                    <a:pt x="4070" y="16836"/>
                  </a:cubicBezTo>
                  <a:cubicBezTo>
                    <a:pt x="5561" y="18016"/>
                    <a:pt x="7343" y="18590"/>
                    <a:pt x="9112" y="18590"/>
                  </a:cubicBezTo>
                  <a:cubicBezTo>
                    <a:pt x="11496" y="18590"/>
                    <a:pt x="13855" y="17546"/>
                    <a:pt x="15445" y="15535"/>
                  </a:cubicBezTo>
                  <a:lnTo>
                    <a:pt x="19581" y="10365"/>
                  </a:lnTo>
                  <a:cubicBezTo>
                    <a:pt x="20281" y="9431"/>
                    <a:pt x="18046" y="6496"/>
                    <a:pt x="14544" y="3694"/>
                  </a:cubicBezTo>
                  <a:cubicBezTo>
                    <a:pt x="11721" y="1435"/>
                    <a:pt x="8941" y="0"/>
                    <a:pt x="76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7"/>
            <p:cNvSpPr/>
            <p:nvPr/>
          </p:nvSpPr>
          <p:spPr>
            <a:xfrm>
              <a:off x="1516250" y="4045000"/>
              <a:ext cx="445350" cy="267350"/>
            </a:xfrm>
            <a:custGeom>
              <a:rect b="b" l="l" r="r" t="t"/>
              <a:pathLst>
                <a:path extrusionOk="0" h="10694" w="17814">
                  <a:moveTo>
                    <a:pt x="16646" y="1"/>
                  </a:moveTo>
                  <a:lnTo>
                    <a:pt x="16646" y="1"/>
                  </a:lnTo>
                  <a:cubicBezTo>
                    <a:pt x="17113" y="801"/>
                    <a:pt x="17246" y="1368"/>
                    <a:pt x="16979" y="1702"/>
                  </a:cubicBezTo>
                  <a:lnTo>
                    <a:pt x="12843" y="6872"/>
                  </a:lnTo>
                  <a:cubicBezTo>
                    <a:pt x="11251" y="8886"/>
                    <a:pt x="8888" y="9940"/>
                    <a:pt x="6500" y="9940"/>
                  </a:cubicBezTo>
                  <a:cubicBezTo>
                    <a:pt x="4735" y="9940"/>
                    <a:pt x="2957" y="9364"/>
                    <a:pt x="1468" y="8173"/>
                  </a:cubicBezTo>
                  <a:cubicBezTo>
                    <a:pt x="935" y="7706"/>
                    <a:pt x="434" y="7206"/>
                    <a:pt x="1" y="6672"/>
                  </a:cubicBezTo>
                  <a:lnTo>
                    <a:pt x="1" y="6672"/>
                  </a:lnTo>
                  <a:cubicBezTo>
                    <a:pt x="501" y="7506"/>
                    <a:pt x="1135" y="8307"/>
                    <a:pt x="1969" y="8940"/>
                  </a:cubicBezTo>
                  <a:cubicBezTo>
                    <a:pt x="3460" y="10120"/>
                    <a:pt x="5242" y="10694"/>
                    <a:pt x="7011" y="10694"/>
                  </a:cubicBezTo>
                  <a:cubicBezTo>
                    <a:pt x="9395" y="10694"/>
                    <a:pt x="11754" y="9650"/>
                    <a:pt x="13344" y="7639"/>
                  </a:cubicBezTo>
                  <a:lnTo>
                    <a:pt x="17480" y="2469"/>
                  </a:lnTo>
                  <a:cubicBezTo>
                    <a:pt x="17813" y="2035"/>
                    <a:pt x="17480" y="1135"/>
                    <a:pt x="166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7"/>
            <p:cNvSpPr/>
            <p:nvPr/>
          </p:nvSpPr>
          <p:spPr>
            <a:xfrm>
              <a:off x="1648850" y="3869750"/>
              <a:ext cx="291900" cy="220450"/>
            </a:xfrm>
            <a:custGeom>
              <a:rect b="b" l="l" r="r" t="t"/>
              <a:pathLst>
                <a:path extrusionOk="0" h="8818" w="11676">
                  <a:moveTo>
                    <a:pt x="1136" y="1"/>
                  </a:moveTo>
                  <a:cubicBezTo>
                    <a:pt x="876" y="1"/>
                    <a:pt x="681" y="67"/>
                    <a:pt x="568" y="206"/>
                  </a:cubicBezTo>
                  <a:cubicBezTo>
                    <a:pt x="0" y="973"/>
                    <a:pt x="1835" y="3475"/>
                    <a:pt x="4737" y="5776"/>
                  </a:cubicBezTo>
                  <a:cubicBezTo>
                    <a:pt x="7116" y="7614"/>
                    <a:pt x="9428" y="8817"/>
                    <a:pt x="10522" y="8817"/>
                  </a:cubicBezTo>
                  <a:cubicBezTo>
                    <a:pt x="10778" y="8817"/>
                    <a:pt x="10967" y="8751"/>
                    <a:pt x="11075" y="8612"/>
                  </a:cubicBezTo>
                  <a:cubicBezTo>
                    <a:pt x="11675" y="7845"/>
                    <a:pt x="9807" y="5376"/>
                    <a:pt x="6905" y="3041"/>
                  </a:cubicBezTo>
                  <a:cubicBezTo>
                    <a:pt x="4554" y="1203"/>
                    <a:pt x="2246" y="1"/>
                    <a:pt x="1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7"/>
            <p:cNvSpPr/>
            <p:nvPr/>
          </p:nvSpPr>
          <p:spPr>
            <a:xfrm>
              <a:off x="1648850" y="3870725"/>
              <a:ext cx="281900" cy="219475"/>
            </a:xfrm>
            <a:custGeom>
              <a:rect b="b" l="l" r="r" t="t"/>
              <a:pathLst>
                <a:path extrusionOk="0" h="8779" w="11276">
                  <a:moveTo>
                    <a:pt x="868" y="0"/>
                  </a:moveTo>
                  <a:cubicBezTo>
                    <a:pt x="768" y="67"/>
                    <a:pt x="634" y="100"/>
                    <a:pt x="568" y="167"/>
                  </a:cubicBezTo>
                  <a:cubicBezTo>
                    <a:pt x="0" y="934"/>
                    <a:pt x="1868" y="3402"/>
                    <a:pt x="4737" y="5737"/>
                  </a:cubicBezTo>
                  <a:cubicBezTo>
                    <a:pt x="7116" y="7575"/>
                    <a:pt x="9428" y="8778"/>
                    <a:pt x="10522" y="8778"/>
                  </a:cubicBezTo>
                  <a:cubicBezTo>
                    <a:pt x="10778" y="8778"/>
                    <a:pt x="10967" y="8712"/>
                    <a:pt x="11075" y="8573"/>
                  </a:cubicBezTo>
                  <a:cubicBezTo>
                    <a:pt x="11275" y="8339"/>
                    <a:pt x="11208" y="7939"/>
                    <a:pt x="10975" y="7405"/>
                  </a:cubicBezTo>
                  <a:cubicBezTo>
                    <a:pt x="10895" y="7425"/>
                    <a:pt x="10804" y="7434"/>
                    <a:pt x="10704" y="7434"/>
                  </a:cubicBezTo>
                  <a:cubicBezTo>
                    <a:pt x="9593" y="7434"/>
                    <a:pt x="7293" y="6269"/>
                    <a:pt x="4937" y="4403"/>
                  </a:cubicBezTo>
                  <a:cubicBezTo>
                    <a:pt x="2936" y="2802"/>
                    <a:pt x="1435" y="1134"/>
                    <a:pt x="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7"/>
            <p:cNvSpPr/>
            <p:nvPr/>
          </p:nvSpPr>
          <p:spPr>
            <a:xfrm>
              <a:off x="1378650" y="4372750"/>
              <a:ext cx="512900" cy="46725"/>
            </a:xfrm>
            <a:custGeom>
              <a:rect b="b" l="l" r="r" t="t"/>
              <a:pathLst>
                <a:path extrusionOk="0" h="1869" w="20516">
                  <a:moveTo>
                    <a:pt x="10275" y="0"/>
                  </a:moveTo>
                  <a:cubicBezTo>
                    <a:pt x="4604" y="0"/>
                    <a:pt x="1" y="367"/>
                    <a:pt x="1" y="834"/>
                  </a:cubicBezTo>
                  <a:lnTo>
                    <a:pt x="1" y="1868"/>
                  </a:lnTo>
                  <a:lnTo>
                    <a:pt x="20515" y="1868"/>
                  </a:lnTo>
                  <a:lnTo>
                    <a:pt x="20515" y="834"/>
                  </a:lnTo>
                  <a:cubicBezTo>
                    <a:pt x="20515" y="367"/>
                    <a:pt x="15912" y="0"/>
                    <a:pt x="102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7"/>
            <p:cNvSpPr/>
            <p:nvPr/>
          </p:nvSpPr>
          <p:spPr>
            <a:xfrm>
              <a:off x="1378650" y="4395250"/>
              <a:ext cx="512900" cy="24225"/>
            </a:xfrm>
            <a:custGeom>
              <a:rect b="b" l="l" r="r" t="t"/>
              <a:pathLst>
                <a:path extrusionOk="0" h="969" w="20516">
                  <a:moveTo>
                    <a:pt x="1" y="1"/>
                  </a:moveTo>
                  <a:lnTo>
                    <a:pt x="1" y="968"/>
                  </a:lnTo>
                  <a:lnTo>
                    <a:pt x="20515" y="968"/>
                  </a:lnTo>
                  <a:lnTo>
                    <a:pt x="205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7"/>
            <p:cNvSpPr/>
            <p:nvPr/>
          </p:nvSpPr>
          <p:spPr>
            <a:xfrm>
              <a:off x="1520425" y="4186775"/>
              <a:ext cx="133450" cy="188500"/>
            </a:xfrm>
            <a:custGeom>
              <a:rect b="b" l="l" r="r" t="t"/>
              <a:pathLst>
                <a:path extrusionOk="0" fill="none" h="7540" w="5338">
                  <a:moveTo>
                    <a:pt x="2669" y="7539"/>
                  </a:moveTo>
                  <a:cubicBezTo>
                    <a:pt x="2669" y="7539"/>
                    <a:pt x="0" y="2769"/>
                    <a:pt x="5338" y="0"/>
                  </a:cubicBezTo>
                </a:path>
              </a:pathLst>
            </a:custGeom>
            <a:solidFill>
              <a:schemeClr val="lt1"/>
            </a:solidFill>
            <a:ln cap="rnd" cmpd="sng" w="37525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7"/>
            <p:cNvSpPr/>
            <p:nvPr/>
          </p:nvSpPr>
          <p:spPr>
            <a:xfrm>
              <a:off x="1498750" y="3989125"/>
              <a:ext cx="91750" cy="176825"/>
            </a:xfrm>
            <a:custGeom>
              <a:rect b="b" l="l" r="r" t="t"/>
              <a:pathLst>
                <a:path extrusionOk="0" h="7073" w="3670">
                  <a:moveTo>
                    <a:pt x="3669" y="1"/>
                  </a:moveTo>
                  <a:cubicBezTo>
                    <a:pt x="867" y="935"/>
                    <a:pt x="0" y="4537"/>
                    <a:pt x="968" y="7072"/>
                  </a:cubicBezTo>
                  <a:cubicBezTo>
                    <a:pt x="867" y="4404"/>
                    <a:pt x="1435" y="1702"/>
                    <a:pt x="36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9" name="Google Shape;1219;p7"/>
          <p:cNvGrpSpPr/>
          <p:nvPr/>
        </p:nvGrpSpPr>
        <p:grpSpPr>
          <a:xfrm>
            <a:off x="50" y="-132175"/>
            <a:ext cx="832143" cy="5305618"/>
            <a:chOff x="1440600" y="197825"/>
            <a:chExt cx="990175" cy="3797050"/>
          </a:xfrm>
        </p:grpSpPr>
        <p:sp>
          <p:nvSpPr>
            <p:cNvPr id="1220" name="Google Shape;1220;p7"/>
            <p:cNvSpPr/>
            <p:nvPr/>
          </p:nvSpPr>
          <p:spPr>
            <a:xfrm>
              <a:off x="1440600" y="197825"/>
              <a:ext cx="990175" cy="1889850"/>
            </a:xfrm>
            <a:custGeom>
              <a:rect b="b" l="l" r="r" t="t"/>
              <a:pathLst>
                <a:path extrusionOk="0" h="75594" w="39607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7"/>
            <p:cNvSpPr/>
            <p:nvPr/>
          </p:nvSpPr>
          <p:spPr>
            <a:xfrm>
              <a:off x="1440600" y="2105050"/>
              <a:ext cx="590825" cy="1889825"/>
            </a:xfrm>
            <a:custGeom>
              <a:rect b="b" l="l" r="r" t="t"/>
              <a:pathLst>
                <a:path extrusionOk="0" h="75593" w="23633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7"/>
            <p:cNvSpPr/>
            <p:nvPr/>
          </p:nvSpPr>
          <p:spPr>
            <a:xfrm>
              <a:off x="1440600" y="197825"/>
              <a:ext cx="858875" cy="1889850"/>
            </a:xfrm>
            <a:custGeom>
              <a:rect b="b" l="l" r="r" t="t"/>
              <a:pathLst>
                <a:path extrusionOk="0" h="75594" w="34355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7"/>
            <p:cNvSpPr/>
            <p:nvPr/>
          </p:nvSpPr>
          <p:spPr>
            <a:xfrm>
              <a:off x="1440600" y="197825"/>
              <a:ext cx="644550" cy="1889850"/>
            </a:xfrm>
            <a:custGeom>
              <a:rect b="b" l="l" r="r" t="t"/>
              <a:pathLst>
                <a:path extrusionOk="0" h="75594" w="25782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7"/>
            <p:cNvSpPr/>
            <p:nvPr/>
          </p:nvSpPr>
          <p:spPr>
            <a:xfrm>
              <a:off x="1526125" y="471350"/>
              <a:ext cx="341675" cy="1616325"/>
            </a:xfrm>
            <a:custGeom>
              <a:rect b="b" l="l" r="r" t="t"/>
              <a:pathLst>
                <a:path extrusionOk="0" h="64653" w="13667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7"/>
            <p:cNvSpPr/>
            <p:nvPr/>
          </p:nvSpPr>
          <p:spPr>
            <a:xfrm>
              <a:off x="1440600" y="2105050"/>
              <a:ext cx="512750" cy="1889825"/>
            </a:xfrm>
            <a:custGeom>
              <a:rect b="b" l="l" r="r" t="t"/>
              <a:pathLst>
                <a:path extrusionOk="0" h="75593" w="2051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7"/>
            <p:cNvSpPr/>
            <p:nvPr/>
          </p:nvSpPr>
          <p:spPr>
            <a:xfrm>
              <a:off x="1440600" y="2105050"/>
              <a:ext cx="384450" cy="1889825"/>
            </a:xfrm>
            <a:custGeom>
              <a:rect b="b" l="l" r="r" t="t"/>
              <a:pathLst>
                <a:path extrusionOk="0" h="75593" w="15378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7"/>
            <p:cNvSpPr/>
            <p:nvPr/>
          </p:nvSpPr>
          <p:spPr>
            <a:xfrm>
              <a:off x="1440600" y="2197550"/>
              <a:ext cx="214850" cy="1797325"/>
            </a:xfrm>
            <a:custGeom>
              <a:rect b="b" l="l" r="r" t="t"/>
              <a:pathLst>
                <a:path extrusionOk="0" h="71893" w="8594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7"/>
            <p:cNvSpPr/>
            <p:nvPr/>
          </p:nvSpPr>
          <p:spPr>
            <a:xfrm>
              <a:off x="1440600" y="2035925"/>
              <a:ext cx="214850" cy="206400"/>
            </a:xfrm>
            <a:custGeom>
              <a:rect b="b" l="l" r="r" t="t"/>
              <a:pathLst>
                <a:path extrusionOk="0" h="8256" w="8594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9" name="Google Shape;1229;p7"/>
          <p:cNvGrpSpPr/>
          <p:nvPr/>
        </p:nvGrpSpPr>
        <p:grpSpPr>
          <a:xfrm flipH="1">
            <a:off x="8319293" y="-132175"/>
            <a:ext cx="832143" cy="5305618"/>
            <a:chOff x="1440600" y="197825"/>
            <a:chExt cx="990175" cy="3797050"/>
          </a:xfrm>
        </p:grpSpPr>
        <p:sp>
          <p:nvSpPr>
            <p:cNvPr id="1230" name="Google Shape;1230;p7"/>
            <p:cNvSpPr/>
            <p:nvPr/>
          </p:nvSpPr>
          <p:spPr>
            <a:xfrm>
              <a:off x="1440600" y="197825"/>
              <a:ext cx="990175" cy="1889850"/>
            </a:xfrm>
            <a:custGeom>
              <a:rect b="b" l="l" r="r" t="t"/>
              <a:pathLst>
                <a:path extrusionOk="0" h="75594" w="39607">
                  <a:moveTo>
                    <a:pt x="0" y="1"/>
                  </a:moveTo>
                  <a:lnTo>
                    <a:pt x="0" y="75593"/>
                  </a:lnTo>
                  <a:lnTo>
                    <a:pt x="219" y="75593"/>
                  </a:lnTo>
                  <a:cubicBezTo>
                    <a:pt x="21405" y="75593"/>
                    <a:pt x="38652" y="42074"/>
                    <a:pt x="39606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7"/>
            <p:cNvSpPr/>
            <p:nvPr/>
          </p:nvSpPr>
          <p:spPr>
            <a:xfrm>
              <a:off x="1440600" y="2105050"/>
              <a:ext cx="590825" cy="1889825"/>
            </a:xfrm>
            <a:custGeom>
              <a:rect b="b" l="l" r="r" t="t"/>
              <a:pathLst>
                <a:path extrusionOk="0" h="75593" w="23633">
                  <a:moveTo>
                    <a:pt x="0" y="0"/>
                  </a:moveTo>
                  <a:lnTo>
                    <a:pt x="0" y="75593"/>
                  </a:lnTo>
                  <a:lnTo>
                    <a:pt x="23633" y="75593"/>
                  </a:lnTo>
                  <a:cubicBezTo>
                    <a:pt x="23056" y="33659"/>
                    <a:pt x="12712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7"/>
            <p:cNvSpPr/>
            <p:nvPr/>
          </p:nvSpPr>
          <p:spPr>
            <a:xfrm>
              <a:off x="1440600" y="197825"/>
              <a:ext cx="858875" cy="1889850"/>
            </a:xfrm>
            <a:custGeom>
              <a:rect b="b" l="l" r="r" t="t"/>
              <a:pathLst>
                <a:path extrusionOk="0" h="75594" w="34355">
                  <a:moveTo>
                    <a:pt x="0" y="1"/>
                  </a:moveTo>
                  <a:lnTo>
                    <a:pt x="0" y="75593"/>
                  </a:lnTo>
                  <a:lnTo>
                    <a:pt x="179" y="75593"/>
                  </a:lnTo>
                  <a:cubicBezTo>
                    <a:pt x="18560" y="75593"/>
                    <a:pt x="33539" y="42074"/>
                    <a:pt x="34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7"/>
            <p:cNvSpPr/>
            <p:nvPr/>
          </p:nvSpPr>
          <p:spPr>
            <a:xfrm>
              <a:off x="1440600" y="197825"/>
              <a:ext cx="644550" cy="1889850"/>
            </a:xfrm>
            <a:custGeom>
              <a:rect b="b" l="l" r="r" t="t"/>
              <a:pathLst>
                <a:path extrusionOk="0" h="75594" w="25782">
                  <a:moveTo>
                    <a:pt x="0" y="1"/>
                  </a:moveTo>
                  <a:lnTo>
                    <a:pt x="0" y="75593"/>
                  </a:lnTo>
                  <a:lnTo>
                    <a:pt x="139" y="75593"/>
                  </a:lnTo>
                  <a:cubicBezTo>
                    <a:pt x="13905" y="75593"/>
                    <a:pt x="25144" y="42074"/>
                    <a:pt x="25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7"/>
            <p:cNvSpPr/>
            <p:nvPr/>
          </p:nvSpPr>
          <p:spPr>
            <a:xfrm>
              <a:off x="1526125" y="471350"/>
              <a:ext cx="341675" cy="1616325"/>
            </a:xfrm>
            <a:custGeom>
              <a:rect b="b" l="l" r="r" t="t"/>
              <a:pathLst>
                <a:path extrusionOk="0" h="64653" w="13667">
                  <a:moveTo>
                    <a:pt x="5690" y="1"/>
                  </a:moveTo>
                  <a:cubicBezTo>
                    <a:pt x="5690" y="1"/>
                    <a:pt x="8177" y="38215"/>
                    <a:pt x="1" y="64652"/>
                  </a:cubicBezTo>
                  <a:cubicBezTo>
                    <a:pt x="13508" y="46788"/>
                    <a:pt x="13667" y="1"/>
                    <a:pt x="13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7"/>
            <p:cNvSpPr/>
            <p:nvPr/>
          </p:nvSpPr>
          <p:spPr>
            <a:xfrm>
              <a:off x="1440600" y="2105050"/>
              <a:ext cx="512750" cy="1889825"/>
            </a:xfrm>
            <a:custGeom>
              <a:rect b="b" l="l" r="r" t="t"/>
              <a:pathLst>
                <a:path extrusionOk="0" h="75593" w="20510">
                  <a:moveTo>
                    <a:pt x="0" y="0"/>
                  </a:moveTo>
                  <a:lnTo>
                    <a:pt x="0" y="75593"/>
                  </a:lnTo>
                  <a:lnTo>
                    <a:pt x="20509" y="75593"/>
                  </a:lnTo>
                  <a:cubicBezTo>
                    <a:pt x="20012" y="33659"/>
                    <a:pt x="11021" y="23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7"/>
            <p:cNvSpPr/>
            <p:nvPr/>
          </p:nvSpPr>
          <p:spPr>
            <a:xfrm>
              <a:off x="1440600" y="2105050"/>
              <a:ext cx="384450" cy="1889825"/>
            </a:xfrm>
            <a:custGeom>
              <a:rect b="b" l="l" r="r" t="t"/>
              <a:pathLst>
                <a:path extrusionOk="0" h="75593" w="15378">
                  <a:moveTo>
                    <a:pt x="0" y="0"/>
                  </a:moveTo>
                  <a:lnTo>
                    <a:pt x="0" y="75593"/>
                  </a:lnTo>
                  <a:lnTo>
                    <a:pt x="15377" y="75593"/>
                  </a:lnTo>
                  <a:cubicBezTo>
                    <a:pt x="14999" y="33659"/>
                    <a:pt x="8256" y="23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7"/>
            <p:cNvSpPr/>
            <p:nvPr/>
          </p:nvSpPr>
          <p:spPr>
            <a:xfrm>
              <a:off x="1440600" y="2197550"/>
              <a:ext cx="214850" cy="1797325"/>
            </a:xfrm>
            <a:custGeom>
              <a:rect b="b" l="l" r="r" t="t"/>
              <a:pathLst>
                <a:path extrusionOk="0" h="71893" w="8594">
                  <a:moveTo>
                    <a:pt x="4317" y="0"/>
                  </a:moveTo>
                  <a:lnTo>
                    <a:pt x="0" y="617"/>
                  </a:lnTo>
                  <a:lnTo>
                    <a:pt x="0" y="71893"/>
                  </a:lnTo>
                  <a:lnTo>
                    <a:pt x="8594" y="71893"/>
                  </a:lnTo>
                  <a:cubicBezTo>
                    <a:pt x="8594" y="21902"/>
                    <a:pt x="4317" y="0"/>
                    <a:pt x="4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7"/>
            <p:cNvSpPr/>
            <p:nvPr/>
          </p:nvSpPr>
          <p:spPr>
            <a:xfrm>
              <a:off x="1440600" y="2035925"/>
              <a:ext cx="214850" cy="206400"/>
            </a:xfrm>
            <a:custGeom>
              <a:rect b="b" l="l" r="r" t="t"/>
              <a:pathLst>
                <a:path extrusionOk="0" h="8256" w="8594">
                  <a:moveTo>
                    <a:pt x="0" y="0"/>
                  </a:moveTo>
                  <a:lnTo>
                    <a:pt x="0" y="7082"/>
                  </a:lnTo>
                  <a:lnTo>
                    <a:pt x="8594" y="8256"/>
                  </a:lnTo>
                  <a:lnTo>
                    <a:pt x="8594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9" name="Google Shape;1239;p7"/>
          <p:cNvGrpSpPr/>
          <p:nvPr/>
        </p:nvGrpSpPr>
        <p:grpSpPr>
          <a:xfrm>
            <a:off x="-417858" y="-823150"/>
            <a:ext cx="9978772" cy="1382075"/>
            <a:chOff x="193475" y="-693375"/>
            <a:chExt cx="7221575" cy="1382075"/>
          </a:xfrm>
        </p:grpSpPr>
        <p:sp>
          <p:nvSpPr>
            <p:cNvPr id="1240" name="Google Shape;1240;p7"/>
            <p:cNvSpPr/>
            <p:nvPr/>
          </p:nvSpPr>
          <p:spPr>
            <a:xfrm>
              <a:off x="363575" y="384325"/>
              <a:ext cx="6883875" cy="304375"/>
            </a:xfrm>
            <a:custGeom>
              <a:rect b="b" l="l" r="r" t="t"/>
              <a:pathLst>
                <a:path extrusionOk="0" h="12175" w="275355">
                  <a:moveTo>
                    <a:pt x="0" y="0"/>
                  </a:moveTo>
                  <a:lnTo>
                    <a:pt x="0" y="9390"/>
                  </a:lnTo>
                  <a:lnTo>
                    <a:pt x="0" y="10782"/>
                  </a:lnTo>
                  <a:lnTo>
                    <a:pt x="14522" y="10782"/>
                  </a:lnTo>
                  <a:lnTo>
                    <a:pt x="14522" y="9370"/>
                  </a:lnTo>
                  <a:lnTo>
                    <a:pt x="16869" y="9370"/>
                  </a:lnTo>
                  <a:lnTo>
                    <a:pt x="16869" y="12175"/>
                  </a:lnTo>
                  <a:lnTo>
                    <a:pt x="30913" y="12175"/>
                  </a:lnTo>
                  <a:lnTo>
                    <a:pt x="30913" y="9370"/>
                  </a:lnTo>
                  <a:lnTo>
                    <a:pt x="33261" y="9370"/>
                  </a:lnTo>
                  <a:lnTo>
                    <a:pt x="33261" y="10782"/>
                  </a:lnTo>
                  <a:lnTo>
                    <a:pt x="47782" y="10782"/>
                  </a:lnTo>
                  <a:lnTo>
                    <a:pt x="47782" y="9370"/>
                  </a:lnTo>
                  <a:lnTo>
                    <a:pt x="50110" y="9370"/>
                  </a:lnTo>
                  <a:lnTo>
                    <a:pt x="50110" y="12175"/>
                  </a:lnTo>
                  <a:lnTo>
                    <a:pt x="64632" y="12175"/>
                  </a:lnTo>
                  <a:lnTo>
                    <a:pt x="64632" y="9370"/>
                  </a:lnTo>
                  <a:lnTo>
                    <a:pt x="66979" y="9370"/>
                  </a:lnTo>
                  <a:lnTo>
                    <a:pt x="66979" y="10782"/>
                  </a:lnTo>
                  <a:lnTo>
                    <a:pt x="81023" y="10782"/>
                  </a:lnTo>
                  <a:lnTo>
                    <a:pt x="81023" y="9370"/>
                  </a:lnTo>
                  <a:lnTo>
                    <a:pt x="83370" y="9370"/>
                  </a:lnTo>
                  <a:lnTo>
                    <a:pt x="83370" y="12175"/>
                  </a:lnTo>
                  <a:lnTo>
                    <a:pt x="97892" y="12175"/>
                  </a:lnTo>
                  <a:lnTo>
                    <a:pt x="97892" y="9370"/>
                  </a:lnTo>
                  <a:lnTo>
                    <a:pt x="101174" y="9370"/>
                  </a:lnTo>
                  <a:lnTo>
                    <a:pt x="101174" y="10782"/>
                  </a:lnTo>
                  <a:lnTo>
                    <a:pt x="115656" y="10782"/>
                  </a:lnTo>
                  <a:lnTo>
                    <a:pt x="115656" y="9370"/>
                  </a:lnTo>
                  <a:lnTo>
                    <a:pt x="118481" y="9370"/>
                  </a:lnTo>
                  <a:lnTo>
                    <a:pt x="118481" y="12175"/>
                  </a:lnTo>
                  <a:lnTo>
                    <a:pt x="133460" y="12175"/>
                  </a:lnTo>
                  <a:lnTo>
                    <a:pt x="133460" y="9370"/>
                  </a:lnTo>
                  <a:lnTo>
                    <a:pt x="136285" y="9370"/>
                  </a:lnTo>
                  <a:lnTo>
                    <a:pt x="136285" y="10782"/>
                  </a:lnTo>
                  <a:lnTo>
                    <a:pt x="151722" y="10782"/>
                  </a:lnTo>
                  <a:lnTo>
                    <a:pt x="151722" y="9370"/>
                  </a:lnTo>
                  <a:lnTo>
                    <a:pt x="154527" y="9370"/>
                  </a:lnTo>
                  <a:lnTo>
                    <a:pt x="154527" y="12175"/>
                  </a:lnTo>
                  <a:lnTo>
                    <a:pt x="169048" y="12175"/>
                  </a:lnTo>
                  <a:lnTo>
                    <a:pt x="169048" y="9370"/>
                  </a:lnTo>
                  <a:lnTo>
                    <a:pt x="172331" y="9370"/>
                  </a:lnTo>
                  <a:lnTo>
                    <a:pt x="172331" y="10782"/>
                  </a:lnTo>
                  <a:lnTo>
                    <a:pt x="186852" y="10782"/>
                  </a:lnTo>
                  <a:lnTo>
                    <a:pt x="186852" y="9370"/>
                  </a:lnTo>
                  <a:lnTo>
                    <a:pt x="190115" y="9370"/>
                  </a:lnTo>
                  <a:lnTo>
                    <a:pt x="190115" y="12175"/>
                  </a:lnTo>
                  <a:lnTo>
                    <a:pt x="204636" y="12175"/>
                  </a:lnTo>
                  <a:lnTo>
                    <a:pt x="204636" y="9370"/>
                  </a:lnTo>
                  <a:lnTo>
                    <a:pt x="207441" y="9370"/>
                  </a:lnTo>
                  <a:lnTo>
                    <a:pt x="207441" y="12175"/>
                  </a:lnTo>
                  <a:lnTo>
                    <a:pt x="222440" y="12175"/>
                  </a:lnTo>
                  <a:lnTo>
                    <a:pt x="222440" y="9370"/>
                  </a:lnTo>
                  <a:lnTo>
                    <a:pt x="225722" y="9370"/>
                  </a:lnTo>
                  <a:lnTo>
                    <a:pt x="225722" y="10782"/>
                  </a:lnTo>
                  <a:lnTo>
                    <a:pt x="240224" y="10782"/>
                  </a:lnTo>
                  <a:lnTo>
                    <a:pt x="240224" y="9370"/>
                  </a:lnTo>
                  <a:lnTo>
                    <a:pt x="243507" y="9370"/>
                  </a:lnTo>
                  <a:lnTo>
                    <a:pt x="243507" y="12175"/>
                  </a:lnTo>
                  <a:lnTo>
                    <a:pt x="257551" y="12175"/>
                  </a:lnTo>
                  <a:lnTo>
                    <a:pt x="257551" y="9370"/>
                  </a:lnTo>
                  <a:lnTo>
                    <a:pt x="260833" y="9370"/>
                  </a:lnTo>
                  <a:lnTo>
                    <a:pt x="260833" y="10782"/>
                  </a:lnTo>
                  <a:lnTo>
                    <a:pt x="275355" y="10782"/>
                  </a:lnTo>
                  <a:lnTo>
                    <a:pt x="275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7"/>
            <p:cNvSpPr/>
            <p:nvPr/>
          </p:nvSpPr>
          <p:spPr>
            <a:xfrm>
              <a:off x="363575" y="-634175"/>
              <a:ext cx="6695900" cy="1158775"/>
            </a:xfrm>
            <a:custGeom>
              <a:rect b="b" l="l" r="r" t="t"/>
              <a:pathLst>
                <a:path extrusionOk="0" h="46351" w="267836">
                  <a:moveTo>
                    <a:pt x="0" y="0"/>
                  </a:moveTo>
                  <a:lnTo>
                    <a:pt x="0" y="46350"/>
                  </a:lnTo>
                  <a:lnTo>
                    <a:pt x="267835" y="46350"/>
                  </a:lnTo>
                  <a:lnTo>
                    <a:pt x="26783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7"/>
            <p:cNvSpPr/>
            <p:nvPr/>
          </p:nvSpPr>
          <p:spPr>
            <a:xfrm>
              <a:off x="363575" y="-634175"/>
              <a:ext cx="363050" cy="1194575"/>
            </a:xfrm>
            <a:custGeom>
              <a:rect b="b" l="l" r="r" t="t"/>
              <a:pathLst>
                <a:path extrusionOk="0" h="47783" w="14522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7"/>
            <p:cNvSpPr/>
            <p:nvPr/>
          </p:nvSpPr>
          <p:spPr>
            <a:xfrm>
              <a:off x="434175" y="-634175"/>
              <a:ext cx="210900" cy="1194575"/>
            </a:xfrm>
            <a:custGeom>
              <a:rect b="b" l="l" r="r" t="t"/>
              <a:pathLst>
                <a:path extrusionOk="0" h="47783" w="8436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7"/>
            <p:cNvSpPr/>
            <p:nvPr/>
          </p:nvSpPr>
          <p:spPr>
            <a:xfrm>
              <a:off x="785300" y="-634175"/>
              <a:ext cx="351125" cy="1228900"/>
            </a:xfrm>
            <a:custGeom>
              <a:rect b="b" l="l" r="r" t="t"/>
              <a:pathLst>
                <a:path extrusionOk="0" h="49156" w="14045">
                  <a:moveTo>
                    <a:pt x="0" y="0"/>
                  </a:moveTo>
                  <a:lnTo>
                    <a:pt x="0" y="49155"/>
                  </a:lnTo>
                  <a:lnTo>
                    <a:pt x="14044" y="49155"/>
                  </a:lnTo>
                  <a:lnTo>
                    <a:pt x="14044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7"/>
            <p:cNvSpPr/>
            <p:nvPr/>
          </p:nvSpPr>
          <p:spPr>
            <a:xfrm>
              <a:off x="867350" y="-634175"/>
              <a:ext cx="187025" cy="1228900"/>
            </a:xfrm>
            <a:custGeom>
              <a:rect b="b" l="l" r="r" t="t"/>
              <a:pathLst>
                <a:path extrusionOk="0" h="49156" w="7481">
                  <a:moveTo>
                    <a:pt x="0" y="0"/>
                  </a:moveTo>
                  <a:lnTo>
                    <a:pt x="0" y="49155"/>
                  </a:lnTo>
                  <a:lnTo>
                    <a:pt x="7480" y="49155"/>
                  </a:lnTo>
                  <a:lnTo>
                    <a:pt x="7480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7"/>
            <p:cNvSpPr/>
            <p:nvPr/>
          </p:nvSpPr>
          <p:spPr>
            <a:xfrm>
              <a:off x="119507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7"/>
            <p:cNvSpPr/>
            <p:nvPr/>
          </p:nvSpPr>
          <p:spPr>
            <a:xfrm>
              <a:off x="1277150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0" y="0"/>
                  </a:moveTo>
                  <a:lnTo>
                    <a:pt x="0" y="47782"/>
                  </a:lnTo>
                  <a:lnTo>
                    <a:pt x="7957" y="47782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7"/>
            <p:cNvSpPr/>
            <p:nvPr/>
          </p:nvSpPr>
          <p:spPr>
            <a:xfrm>
              <a:off x="1616300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3" y="49155"/>
                  </a:lnTo>
                  <a:lnTo>
                    <a:pt x="14523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7"/>
            <p:cNvSpPr/>
            <p:nvPr/>
          </p:nvSpPr>
          <p:spPr>
            <a:xfrm>
              <a:off x="1698375" y="-634175"/>
              <a:ext cx="210875" cy="1228900"/>
            </a:xfrm>
            <a:custGeom>
              <a:rect b="b" l="l" r="r" t="t"/>
              <a:pathLst>
                <a:path extrusionOk="0" h="49156" w="8435">
                  <a:moveTo>
                    <a:pt x="0" y="0"/>
                  </a:moveTo>
                  <a:lnTo>
                    <a:pt x="0" y="49155"/>
                  </a:lnTo>
                  <a:lnTo>
                    <a:pt x="8435" y="49155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7"/>
            <p:cNvSpPr/>
            <p:nvPr/>
          </p:nvSpPr>
          <p:spPr>
            <a:xfrm>
              <a:off x="2038025" y="-634175"/>
              <a:ext cx="351150" cy="1194575"/>
            </a:xfrm>
            <a:custGeom>
              <a:rect b="b" l="l" r="r" t="t"/>
              <a:pathLst>
                <a:path extrusionOk="0" h="47783" w="14046">
                  <a:moveTo>
                    <a:pt x="1" y="0"/>
                  </a:moveTo>
                  <a:lnTo>
                    <a:pt x="1" y="47782"/>
                  </a:lnTo>
                  <a:lnTo>
                    <a:pt x="14045" y="47782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7"/>
            <p:cNvSpPr/>
            <p:nvPr/>
          </p:nvSpPr>
          <p:spPr>
            <a:xfrm>
              <a:off x="2108150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7"/>
            <p:cNvSpPr/>
            <p:nvPr/>
          </p:nvSpPr>
          <p:spPr>
            <a:xfrm>
              <a:off x="24478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0" y="0"/>
                  </a:moveTo>
                  <a:lnTo>
                    <a:pt x="0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7"/>
            <p:cNvSpPr/>
            <p:nvPr/>
          </p:nvSpPr>
          <p:spPr>
            <a:xfrm>
              <a:off x="2529375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7"/>
            <p:cNvSpPr/>
            <p:nvPr/>
          </p:nvSpPr>
          <p:spPr>
            <a:xfrm>
              <a:off x="28929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7"/>
            <p:cNvSpPr/>
            <p:nvPr/>
          </p:nvSpPr>
          <p:spPr>
            <a:xfrm>
              <a:off x="2973975" y="-634175"/>
              <a:ext cx="210900" cy="1194575"/>
            </a:xfrm>
            <a:custGeom>
              <a:rect b="b" l="l" r="r" t="t"/>
              <a:pathLst>
                <a:path extrusionOk="0" h="47783" w="8436">
                  <a:moveTo>
                    <a:pt x="1" y="0"/>
                  </a:moveTo>
                  <a:lnTo>
                    <a:pt x="1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7"/>
            <p:cNvSpPr/>
            <p:nvPr/>
          </p:nvSpPr>
          <p:spPr>
            <a:xfrm>
              <a:off x="3325600" y="-634175"/>
              <a:ext cx="374500" cy="1228900"/>
            </a:xfrm>
            <a:custGeom>
              <a:rect b="b" l="l" r="r" t="t"/>
              <a:pathLst>
                <a:path extrusionOk="0" h="49156" w="14980">
                  <a:moveTo>
                    <a:pt x="0" y="0"/>
                  </a:moveTo>
                  <a:lnTo>
                    <a:pt x="0" y="49155"/>
                  </a:lnTo>
                  <a:lnTo>
                    <a:pt x="14979" y="49155"/>
                  </a:lnTo>
                  <a:lnTo>
                    <a:pt x="1497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7"/>
            <p:cNvSpPr/>
            <p:nvPr/>
          </p:nvSpPr>
          <p:spPr>
            <a:xfrm>
              <a:off x="3407650" y="-634175"/>
              <a:ext cx="210375" cy="1228900"/>
            </a:xfrm>
            <a:custGeom>
              <a:rect b="b" l="l" r="r" t="t"/>
              <a:pathLst>
                <a:path extrusionOk="0" h="49156" w="8415">
                  <a:moveTo>
                    <a:pt x="0" y="0"/>
                  </a:moveTo>
                  <a:lnTo>
                    <a:pt x="0" y="49155"/>
                  </a:lnTo>
                  <a:lnTo>
                    <a:pt x="8415" y="49155"/>
                  </a:lnTo>
                  <a:lnTo>
                    <a:pt x="841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7"/>
            <p:cNvSpPr/>
            <p:nvPr/>
          </p:nvSpPr>
          <p:spPr>
            <a:xfrm>
              <a:off x="3770675" y="-634175"/>
              <a:ext cx="385950" cy="1194575"/>
            </a:xfrm>
            <a:custGeom>
              <a:rect b="b" l="l" r="r" t="t"/>
              <a:pathLst>
                <a:path extrusionOk="0" h="47783" w="15438">
                  <a:moveTo>
                    <a:pt x="1" y="0"/>
                  </a:moveTo>
                  <a:lnTo>
                    <a:pt x="1" y="47782"/>
                  </a:lnTo>
                  <a:lnTo>
                    <a:pt x="15438" y="47782"/>
                  </a:lnTo>
                  <a:lnTo>
                    <a:pt x="15438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7"/>
            <p:cNvSpPr/>
            <p:nvPr/>
          </p:nvSpPr>
          <p:spPr>
            <a:xfrm>
              <a:off x="3864175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7"/>
            <p:cNvSpPr/>
            <p:nvPr/>
          </p:nvSpPr>
          <p:spPr>
            <a:xfrm>
              <a:off x="42267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7"/>
            <p:cNvSpPr/>
            <p:nvPr/>
          </p:nvSpPr>
          <p:spPr>
            <a:xfrm>
              <a:off x="4308775" y="-634175"/>
              <a:ext cx="187025" cy="1228900"/>
            </a:xfrm>
            <a:custGeom>
              <a:rect b="b" l="l" r="r" t="t"/>
              <a:pathLst>
                <a:path extrusionOk="0" h="49156" w="7481">
                  <a:moveTo>
                    <a:pt x="1" y="0"/>
                  </a:moveTo>
                  <a:lnTo>
                    <a:pt x="1" y="49155"/>
                  </a:lnTo>
                  <a:lnTo>
                    <a:pt x="7481" y="49155"/>
                  </a:lnTo>
                  <a:lnTo>
                    <a:pt x="748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7"/>
            <p:cNvSpPr/>
            <p:nvPr/>
          </p:nvSpPr>
          <p:spPr>
            <a:xfrm>
              <a:off x="46718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1" y="0"/>
                  </a:moveTo>
                  <a:lnTo>
                    <a:pt x="1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7"/>
            <p:cNvSpPr/>
            <p:nvPr/>
          </p:nvSpPr>
          <p:spPr>
            <a:xfrm>
              <a:off x="4741950" y="-634175"/>
              <a:ext cx="210875" cy="1194575"/>
            </a:xfrm>
            <a:custGeom>
              <a:rect b="b" l="l" r="r" t="t"/>
              <a:pathLst>
                <a:path extrusionOk="0" h="47783" w="8435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7"/>
            <p:cNvSpPr/>
            <p:nvPr/>
          </p:nvSpPr>
          <p:spPr>
            <a:xfrm>
              <a:off x="5116425" y="-634175"/>
              <a:ext cx="363075" cy="1228900"/>
            </a:xfrm>
            <a:custGeom>
              <a:rect b="b" l="l" r="r" t="t"/>
              <a:pathLst>
                <a:path extrusionOk="0" h="49156" w="14523">
                  <a:moveTo>
                    <a:pt x="1" y="0"/>
                  </a:moveTo>
                  <a:lnTo>
                    <a:pt x="1" y="49155"/>
                  </a:lnTo>
                  <a:lnTo>
                    <a:pt x="14522" y="49155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7"/>
            <p:cNvSpPr/>
            <p:nvPr/>
          </p:nvSpPr>
          <p:spPr>
            <a:xfrm>
              <a:off x="5198475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1" y="0"/>
                  </a:moveTo>
                  <a:lnTo>
                    <a:pt x="1" y="49155"/>
                  </a:lnTo>
                  <a:lnTo>
                    <a:pt x="7958" y="49155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7"/>
            <p:cNvSpPr/>
            <p:nvPr/>
          </p:nvSpPr>
          <p:spPr>
            <a:xfrm>
              <a:off x="5549600" y="-634175"/>
              <a:ext cx="375000" cy="1228900"/>
            </a:xfrm>
            <a:custGeom>
              <a:rect b="b" l="l" r="r" t="t"/>
              <a:pathLst>
                <a:path extrusionOk="0" h="49156" w="15000">
                  <a:moveTo>
                    <a:pt x="0" y="0"/>
                  </a:moveTo>
                  <a:lnTo>
                    <a:pt x="0" y="49155"/>
                  </a:lnTo>
                  <a:lnTo>
                    <a:pt x="14999" y="49155"/>
                  </a:lnTo>
                  <a:lnTo>
                    <a:pt x="14999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7"/>
            <p:cNvSpPr/>
            <p:nvPr/>
          </p:nvSpPr>
          <p:spPr>
            <a:xfrm>
              <a:off x="5631650" y="-634175"/>
              <a:ext cx="198950" cy="1228900"/>
            </a:xfrm>
            <a:custGeom>
              <a:rect b="b" l="l" r="r" t="t"/>
              <a:pathLst>
                <a:path extrusionOk="0" h="49156" w="7958">
                  <a:moveTo>
                    <a:pt x="0" y="0"/>
                  </a:moveTo>
                  <a:lnTo>
                    <a:pt x="0" y="49155"/>
                  </a:lnTo>
                  <a:lnTo>
                    <a:pt x="7957" y="49155"/>
                  </a:lnTo>
                  <a:lnTo>
                    <a:pt x="7957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7"/>
            <p:cNvSpPr/>
            <p:nvPr/>
          </p:nvSpPr>
          <p:spPr>
            <a:xfrm>
              <a:off x="6006625" y="-634175"/>
              <a:ext cx="363075" cy="1194575"/>
            </a:xfrm>
            <a:custGeom>
              <a:rect b="b" l="l" r="r" t="t"/>
              <a:pathLst>
                <a:path extrusionOk="0" h="47783" w="14523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7"/>
            <p:cNvSpPr/>
            <p:nvPr/>
          </p:nvSpPr>
          <p:spPr>
            <a:xfrm>
              <a:off x="6076750" y="-634175"/>
              <a:ext cx="210875" cy="1194575"/>
            </a:xfrm>
            <a:custGeom>
              <a:rect b="b" l="l" r="r" t="t"/>
              <a:pathLst>
                <a:path extrusionOk="0" h="47783" w="8435">
                  <a:moveTo>
                    <a:pt x="0" y="0"/>
                  </a:moveTo>
                  <a:lnTo>
                    <a:pt x="0" y="47782"/>
                  </a:lnTo>
                  <a:lnTo>
                    <a:pt x="8435" y="47782"/>
                  </a:lnTo>
                  <a:lnTo>
                    <a:pt x="8435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7"/>
            <p:cNvSpPr/>
            <p:nvPr/>
          </p:nvSpPr>
          <p:spPr>
            <a:xfrm>
              <a:off x="6451225" y="-634175"/>
              <a:ext cx="351125" cy="1228900"/>
            </a:xfrm>
            <a:custGeom>
              <a:rect b="b" l="l" r="r" t="t"/>
              <a:pathLst>
                <a:path extrusionOk="0" h="49156" w="14045">
                  <a:moveTo>
                    <a:pt x="1" y="0"/>
                  </a:moveTo>
                  <a:lnTo>
                    <a:pt x="1" y="49155"/>
                  </a:lnTo>
                  <a:lnTo>
                    <a:pt x="14045" y="49155"/>
                  </a:lnTo>
                  <a:lnTo>
                    <a:pt x="14045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7"/>
            <p:cNvSpPr/>
            <p:nvPr/>
          </p:nvSpPr>
          <p:spPr>
            <a:xfrm>
              <a:off x="6532775" y="-634175"/>
              <a:ext cx="187525" cy="1228900"/>
            </a:xfrm>
            <a:custGeom>
              <a:rect b="b" l="l" r="r" t="t"/>
              <a:pathLst>
                <a:path extrusionOk="0" h="49156" w="7501">
                  <a:moveTo>
                    <a:pt x="1" y="0"/>
                  </a:moveTo>
                  <a:lnTo>
                    <a:pt x="1" y="49155"/>
                  </a:lnTo>
                  <a:lnTo>
                    <a:pt x="7501" y="49155"/>
                  </a:lnTo>
                  <a:lnTo>
                    <a:pt x="750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7"/>
            <p:cNvSpPr/>
            <p:nvPr/>
          </p:nvSpPr>
          <p:spPr>
            <a:xfrm>
              <a:off x="6884400" y="-634175"/>
              <a:ext cx="363050" cy="1194575"/>
            </a:xfrm>
            <a:custGeom>
              <a:rect b="b" l="l" r="r" t="t"/>
              <a:pathLst>
                <a:path extrusionOk="0" h="47783" w="14522">
                  <a:moveTo>
                    <a:pt x="0" y="0"/>
                  </a:moveTo>
                  <a:lnTo>
                    <a:pt x="0" y="47782"/>
                  </a:lnTo>
                  <a:lnTo>
                    <a:pt x="14522" y="47782"/>
                  </a:lnTo>
                  <a:lnTo>
                    <a:pt x="14522" y="0"/>
                  </a:ln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7"/>
            <p:cNvSpPr/>
            <p:nvPr/>
          </p:nvSpPr>
          <p:spPr>
            <a:xfrm>
              <a:off x="6978375" y="-634175"/>
              <a:ext cx="198950" cy="1194575"/>
            </a:xfrm>
            <a:custGeom>
              <a:rect b="b" l="l" r="r" t="t"/>
              <a:pathLst>
                <a:path extrusionOk="0" h="47783" w="7958">
                  <a:moveTo>
                    <a:pt x="1" y="0"/>
                  </a:moveTo>
                  <a:lnTo>
                    <a:pt x="1" y="47782"/>
                  </a:lnTo>
                  <a:lnTo>
                    <a:pt x="7958" y="47782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7"/>
            <p:cNvSpPr/>
            <p:nvPr/>
          </p:nvSpPr>
          <p:spPr>
            <a:xfrm>
              <a:off x="211400" y="-634175"/>
              <a:ext cx="7094250" cy="25"/>
            </a:xfrm>
            <a:custGeom>
              <a:rect b="b" l="l" r="r" t="t"/>
              <a:pathLst>
                <a:path extrusionOk="0" fill="none" h="1" w="283770">
                  <a:moveTo>
                    <a:pt x="0" y="0"/>
                  </a:moveTo>
                  <a:lnTo>
                    <a:pt x="283769" y="0"/>
                  </a:lnTo>
                </a:path>
              </a:pathLst>
            </a:custGeom>
            <a:noFill/>
            <a:ln cap="flat" cmpd="sng" w="46750">
              <a:solidFill>
                <a:srgbClr val="FFB726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7"/>
            <p:cNvSpPr/>
            <p:nvPr/>
          </p:nvSpPr>
          <p:spPr>
            <a:xfrm>
              <a:off x="7287225" y="-693375"/>
              <a:ext cx="127825" cy="128350"/>
            </a:xfrm>
            <a:custGeom>
              <a:rect b="b" l="l" r="r" t="t"/>
              <a:pathLst>
                <a:path extrusionOk="0" h="5134" w="5113">
                  <a:moveTo>
                    <a:pt x="2566" y="1"/>
                  </a:moveTo>
                  <a:cubicBezTo>
                    <a:pt x="1134" y="1"/>
                    <a:pt x="0" y="1155"/>
                    <a:pt x="0" y="2567"/>
                  </a:cubicBezTo>
                  <a:cubicBezTo>
                    <a:pt x="0" y="3979"/>
                    <a:pt x="1134" y="5133"/>
                    <a:pt x="2566" y="5133"/>
                  </a:cubicBezTo>
                  <a:cubicBezTo>
                    <a:pt x="3979" y="5133"/>
                    <a:pt x="5113" y="3979"/>
                    <a:pt x="5113" y="2567"/>
                  </a:cubicBezTo>
                  <a:cubicBezTo>
                    <a:pt x="5113" y="1155"/>
                    <a:pt x="3979" y="1"/>
                    <a:pt x="2566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7"/>
            <p:cNvSpPr/>
            <p:nvPr/>
          </p:nvSpPr>
          <p:spPr>
            <a:xfrm>
              <a:off x="193475" y="-693375"/>
              <a:ext cx="128350" cy="128350"/>
            </a:xfrm>
            <a:custGeom>
              <a:rect b="b" l="l" r="r" t="t"/>
              <a:pathLst>
                <a:path extrusionOk="0" h="5134" w="5134">
                  <a:moveTo>
                    <a:pt x="2567" y="1"/>
                  </a:moveTo>
                  <a:cubicBezTo>
                    <a:pt x="1155" y="1"/>
                    <a:pt x="1" y="1155"/>
                    <a:pt x="1" y="2567"/>
                  </a:cubicBezTo>
                  <a:cubicBezTo>
                    <a:pt x="1" y="3979"/>
                    <a:pt x="1155" y="5133"/>
                    <a:pt x="2567" y="5133"/>
                  </a:cubicBezTo>
                  <a:cubicBezTo>
                    <a:pt x="3979" y="5133"/>
                    <a:pt x="5133" y="3979"/>
                    <a:pt x="5133" y="2567"/>
                  </a:cubicBezTo>
                  <a:cubicBezTo>
                    <a:pt x="5133" y="1155"/>
                    <a:pt x="3979" y="1"/>
                    <a:pt x="2567" y="1"/>
                  </a:cubicBezTo>
                  <a:close/>
                </a:path>
              </a:pathLst>
            </a:custGeom>
            <a:solidFill>
              <a:srgbClr val="FFB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7" name="Google Shape;1277;p7"/>
          <p:cNvGrpSpPr/>
          <p:nvPr/>
        </p:nvGrpSpPr>
        <p:grpSpPr>
          <a:xfrm>
            <a:off x="-20" y="4613271"/>
            <a:ext cx="9143683" cy="1629094"/>
            <a:chOff x="429225" y="4417075"/>
            <a:chExt cx="6749600" cy="1202550"/>
          </a:xfrm>
        </p:grpSpPr>
        <p:sp>
          <p:nvSpPr>
            <p:cNvPr id="1278" name="Google Shape;1278;p7"/>
            <p:cNvSpPr/>
            <p:nvPr/>
          </p:nvSpPr>
          <p:spPr>
            <a:xfrm>
              <a:off x="1901275" y="5022325"/>
              <a:ext cx="3806000" cy="502300"/>
            </a:xfrm>
            <a:custGeom>
              <a:rect b="b" l="l" r="r" t="t"/>
              <a:pathLst>
                <a:path extrusionOk="0" h="20092" w="152240">
                  <a:moveTo>
                    <a:pt x="0" y="0"/>
                  </a:moveTo>
                  <a:lnTo>
                    <a:pt x="0" y="20092"/>
                  </a:lnTo>
                  <a:lnTo>
                    <a:pt x="152239" y="20092"/>
                  </a:lnTo>
                  <a:lnTo>
                    <a:pt x="152239" y="0"/>
                  </a:lnTo>
                  <a:close/>
                </a:path>
              </a:pathLst>
            </a:custGeom>
            <a:solidFill>
              <a:srgbClr val="C3C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7"/>
            <p:cNvSpPr/>
            <p:nvPr/>
          </p:nvSpPr>
          <p:spPr>
            <a:xfrm>
              <a:off x="429225" y="4417075"/>
              <a:ext cx="650000" cy="553050"/>
            </a:xfrm>
            <a:custGeom>
              <a:rect b="b" l="l" r="r" t="t"/>
              <a:pathLst>
                <a:path extrusionOk="0" h="22122" w="2600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7"/>
            <p:cNvSpPr/>
            <p:nvPr/>
          </p:nvSpPr>
          <p:spPr>
            <a:xfrm>
              <a:off x="42970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2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7"/>
            <p:cNvSpPr/>
            <p:nvPr/>
          </p:nvSpPr>
          <p:spPr>
            <a:xfrm>
              <a:off x="9449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7"/>
            <p:cNvSpPr/>
            <p:nvPr/>
          </p:nvSpPr>
          <p:spPr>
            <a:xfrm>
              <a:off x="42970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3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7"/>
            <p:cNvSpPr/>
            <p:nvPr/>
          </p:nvSpPr>
          <p:spPr>
            <a:xfrm>
              <a:off x="430200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9" y="20828"/>
                  </a:lnTo>
                  <a:lnTo>
                    <a:pt x="24489" y="6088"/>
                  </a:lnTo>
                  <a:cubicBezTo>
                    <a:pt x="2446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7"/>
            <p:cNvSpPr/>
            <p:nvPr/>
          </p:nvSpPr>
          <p:spPr>
            <a:xfrm>
              <a:off x="1191600" y="4417075"/>
              <a:ext cx="650525" cy="553050"/>
            </a:xfrm>
            <a:custGeom>
              <a:rect b="b" l="l" r="r" t="t"/>
              <a:pathLst>
                <a:path extrusionOk="0" h="22122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7"/>
            <p:cNvSpPr/>
            <p:nvPr/>
          </p:nvSpPr>
          <p:spPr>
            <a:xfrm>
              <a:off x="119260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7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7"/>
            <p:cNvSpPr/>
            <p:nvPr/>
          </p:nvSpPr>
          <p:spPr>
            <a:xfrm>
              <a:off x="17078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7"/>
            <p:cNvSpPr/>
            <p:nvPr/>
          </p:nvSpPr>
          <p:spPr>
            <a:xfrm>
              <a:off x="119260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09" y="0"/>
                  </a:moveTo>
                  <a:cubicBezTo>
                    <a:pt x="75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5" y="4158"/>
                  </a:cubicBezTo>
                  <a:cubicBezTo>
                    <a:pt x="7221" y="3263"/>
                    <a:pt x="4476" y="1850"/>
                    <a:pt x="200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7"/>
            <p:cNvSpPr/>
            <p:nvPr/>
          </p:nvSpPr>
          <p:spPr>
            <a:xfrm>
              <a:off x="1192600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08" y="160"/>
                  </a:cubicBezTo>
                  <a:lnTo>
                    <a:pt x="1824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88" y="2726"/>
                    <a:pt x="2174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7"/>
            <p:cNvSpPr/>
            <p:nvPr/>
          </p:nvSpPr>
          <p:spPr>
            <a:xfrm>
              <a:off x="1954475" y="4417075"/>
              <a:ext cx="650525" cy="553050"/>
            </a:xfrm>
            <a:custGeom>
              <a:rect b="b" l="l" r="r" t="t"/>
              <a:pathLst>
                <a:path extrusionOk="0" h="22122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21" y="22121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7"/>
            <p:cNvSpPr/>
            <p:nvPr/>
          </p:nvSpPr>
          <p:spPr>
            <a:xfrm>
              <a:off x="1954475" y="4449400"/>
              <a:ext cx="613225" cy="520725"/>
            </a:xfrm>
            <a:custGeom>
              <a:rect b="b" l="l" r="r" t="t"/>
              <a:pathLst>
                <a:path extrusionOk="0" h="20829" w="24529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7"/>
            <p:cNvSpPr/>
            <p:nvPr/>
          </p:nvSpPr>
          <p:spPr>
            <a:xfrm>
              <a:off x="247020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0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7"/>
            <p:cNvSpPr/>
            <p:nvPr/>
          </p:nvSpPr>
          <p:spPr>
            <a:xfrm>
              <a:off x="1954475" y="4488200"/>
              <a:ext cx="612725" cy="481925"/>
            </a:xfrm>
            <a:custGeom>
              <a:rect b="b" l="l" r="r" t="t"/>
              <a:pathLst>
                <a:path extrusionOk="0" h="19277" w="24509">
                  <a:moveTo>
                    <a:pt x="201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7"/>
            <p:cNvSpPr/>
            <p:nvPr/>
          </p:nvSpPr>
          <p:spPr>
            <a:xfrm>
              <a:off x="195447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7"/>
            <p:cNvSpPr/>
            <p:nvPr/>
          </p:nvSpPr>
          <p:spPr>
            <a:xfrm>
              <a:off x="2716875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7"/>
            <p:cNvSpPr/>
            <p:nvPr/>
          </p:nvSpPr>
          <p:spPr>
            <a:xfrm>
              <a:off x="271687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7"/>
            <p:cNvSpPr/>
            <p:nvPr/>
          </p:nvSpPr>
          <p:spPr>
            <a:xfrm>
              <a:off x="323260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1" y="0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2"/>
                    <a:pt x="3879" y="1154"/>
                  </a:cubicBezTo>
                  <a:lnTo>
                    <a:pt x="0" y="12771"/>
                  </a:lnTo>
                  <a:lnTo>
                    <a:pt x="5371" y="12771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7"/>
            <p:cNvSpPr/>
            <p:nvPr/>
          </p:nvSpPr>
          <p:spPr>
            <a:xfrm>
              <a:off x="2716875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0"/>
                  </a:moveTo>
                  <a:cubicBezTo>
                    <a:pt x="776" y="1134"/>
                    <a:pt x="0" y="2706"/>
                    <a:pt x="0" y="4536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7659"/>
                  </a:lnTo>
                  <a:cubicBezTo>
                    <a:pt x="20032" y="5709"/>
                    <a:pt x="14860" y="5570"/>
                    <a:pt x="10166" y="4158"/>
                  </a:cubicBezTo>
                  <a:cubicBezTo>
                    <a:pt x="7221" y="3263"/>
                    <a:pt x="4476" y="1850"/>
                    <a:pt x="201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7"/>
            <p:cNvSpPr/>
            <p:nvPr/>
          </p:nvSpPr>
          <p:spPr>
            <a:xfrm>
              <a:off x="2717375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68" y="1"/>
                  </a:moveTo>
                  <a:cubicBezTo>
                    <a:pt x="2706" y="1"/>
                    <a:pt x="0" y="2726"/>
                    <a:pt x="0" y="6088"/>
                  </a:cubicBezTo>
                  <a:lnTo>
                    <a:pt x="0" y="6207"/>
                  </a:lnTo>
                  <a:cubicBezTo>
                    <a:pt x="0" y="2885"/>
                    <a:pt x="270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8"/>
                  </a:lnTo>
                  <a:cubicBezTo>
                    <a:pt x="24468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7"/>
            <p:cNvSpPr/>
            <p:nvPr/>
          </p:nvSpPr>
          <p:spPr>
            <a:xfrm>
              <a:off x="3479750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7"/>
            <p:cNvSpPr/>
            <p:nvPr/>
          </p:nvSpPr>
          <p:spPr>
            <a:xfrm>
              <a:off x="3479250" y="4449400"/>
              <a:ext cx="613225" cy="520725"/>
            </a:xfrm>
            <a:custGeom>
              <a:rect b="b" l="l" r="r" t="t"/>
              <a:pathLst>
                <a:path extrusionOk="0" h="20829" w="24529">
                  <a:moveTo>
                    <a:pt x="6108" y="1"/>
                  </a:moveTo>
                  <a:cubicBezTo>
                    <a:pt x="274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29" y="20828"/>
                  </a:lnTo>
                  <a:lnTo>
                    <a:pt x="24529" y="6088"/>
                  </a:lnTo>
                  <a:cubicBezTo>
                    <a:pt x="24529" y="2726"/>
                    <a:pt x="21803" y="1"/>
                    <a:pt x="1844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7"/>
            <p:cNvSpPr/>
            <p:nvPr/>
          </p:nvSpPr>
          <p:spPr>
            <a:xfrm>
              <a:off x="399497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0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2"/>
                    <a:pt x="3880" y="1154"/>
                  </a:cubicBezTo>
                  <a:lnTo>
                    <a:pt x="1" y="12771"/>
                  </a:lnTo>
                  <a:lnTo>
                    <a:pt x="5372" y="12771"/>
                  </a:lnTo>
                  <a:lnTo>
                    <a:pt x="5372" y="0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7"/>
            <p:cNvSpPr/>
            <p:nvPr/>
          </p:nvSpPr>
          <p:spPr>
            <a:xfrm>
              <a:off x="3479250" y="4488200"/>
              <a:ext cx="612725" cy="481925"/>
            </a:xfrm>
            <a:custGeom>
              <a:rect b="b" l="l" r="r" t="t"/>
              <a:pathLst>
                <a:path extrusionOk="0" h="19277" w="24509">
                  <a:moveTo>
                    <a:pt x="2030" y="0"/>
                  </a:moveTo>
                  <a:cubicBezTo>
                    <a:pt x="777" y="113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509" y="19276"/>
                  </a:lnTo>
                  <a:lnTo>
                    <a:pt x="24509" y="7659"/>
                  </a:lnTo>
                  <a:cubicBezTo>
                    <a:pt x="20053" y="5709"/>
                    <a:pt x="14881" y="5570"/>
                    <a:pt x="10186" y="4158"/>
                  </a:cubicBezTo>
                  <a:cubicBezTo>
                    <a:pt x="7242" y="3263"/>
                    <a:pt x="4477" y="1850"/>
                    <a:pt x="203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7"/>
            <p:cNvSpPr/>
            <p:nvPr/>
          </p:nvSpPr>
          <p:spPr>
            <a:xfrm>
              <a:off x="347925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6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6207"/>
                  </a:lnTo>
                  <a:cubicBezTo>
                    <a:pt x="1" y="2885"/>
                    <a:pt x="2726" y="160"/>
                    <a:pt x="6028" y="160"/>
                  </a:cubicBezTo>
                  <a:lnTo>
                    <a:pt x="18262" y="160"/>
                  </a:lnTo>
                  <a:cubicBezTo>
                    <a:pt x="21584" y="160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63" y="1"/>
                    <a:pt x="18402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7"/>
            <p:cNvSpPr/>
            <p:nvPr/>
          </p:nvSpPr>
          <p:spPr>
            <a:xfrm>
              <a:off x="6528800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7"/>
            <p:cNvSpPr/>
            <p:nvPr/>
          </p:nvSpPr>
          <p:spPr>
            <a:xfrm>
              <a:off x="656610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7"/>
            <p:cNvSpPr/>
            <p:nvPr/>
          </p:nvSpPr>
          <p:spPr>
            <a:xfrm>
              <a:off x="652880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7"/>
            <p:cNvSpPr/>
            <p:nvPr/>
          </p:nvSpPr>
          <p:spPr>
            <a:xfrm>
              <a:off x="656660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0"/>
                  </a:moveTo>
                  <a:cubicBezTo>
                    <a:pt x="20013" y="1850"/>
                    <a:pt x="1726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33" y="1134"/>
                    <a:pt x="22479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7"/>
            <p:cNvSpPr/>
            <p:nvPr/>
          </p:nvSpPr>
          <p:spPr>
            <a:xfrm>
              <a:off x="6566600" y="4449400"/>
              <a:ext cx="611725" cy="520725"/>
            </a:xfrm>
            <a:custGeom>
              <a:rect b="b" l="l" r="r" t="t"/>
              <a:pathLst>
                <a:path extrusionOk="0" h="20829" w="24469">
                  <a:moveTo>
                    <a:pt x="6068" y="1"/>
                  </a:moveTo>
                  <a:cubicBezTo>
                    <a:pt x="270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00" y="20828"/>
                  </a:lnTo>
                  <a:lnTo>
                    <a:pt x="200" y="6207"/>
                  </a:lnTo>
                  <a:cubicBezTo>
                    <a:pt x="200" y="2885"/>
                    <a:pt x="2885" y="160"/>
                    <a:pt x="6207" y="160"/>
                  </a:cubicBezTo>
                  <a:lnTo>
                    <a:pt x="18461" y="160"/>
                  </a:lnTo>
                  <a:cubicBezTo>
                    <a:pt x="21763" y="160"/>
                    <a:pt x="24469" y="2885"/>
                    <a:pt x="24469" y="6207"/>
                  </a:cubicBezTo>
                  <a:lnTo>
                    <a:pt x="24469" y="6088"/>
                  </a:lnTo>
                  <a:cubicBezTo>
                    <a:pt x="24469" y="2726"/>
                    <a:pt x="21763" y="1"/>
                    <a:pt x="18401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7"/>
            <p:cNvSpPr/>
            <p:nvPr/>
          </p:nvSpPr>
          <p:spPr>
            <a:xfrm>
              <a:off x="5766425" y="4417075"/>
              <a:ext cx="650500" cy="553050"/>
            </a:xfrm>
            <a:custGeom>
              <a:rect b="b" l="l" r="r" t="t"/>
              <a:pathLst>
                <a:path extrusionOk="0" h="22122" w="2602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7"/>
            <p:cNvSpPr/>
            <p:nvPr/>
          </p:nvSpPr>
          <p:spPr>
            <a:xfrm>
              <a:off x="5803225" y="4449400"/>
              <a:ext cx="613225" cy="520725"/>
            </a:xfrm>
            <a:custGeom>
              <a:rect b="b" l="l" r="r" t="t"/>
              <a:pathLst>
                <a:path extrusionOk="0" h="20829" w="24529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8"/>
                  </a:lnTo>
                  <a:cubicBezTo>
                    <a:pt x="2452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7"/>
            <p:cNvSpPr/>
            <p:nvPr/>
          </p:nvSpPr>
          <p:spPr>
            <a:xfrm>
              <a:off x="57664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7"/>
            <p:cNvSpPr/>
            <p:nvPr/>
          </p:nvSpPr>
          <p:spPr>
            <a:xfrm>
              <a:off x="5803725" y="4488200"/>
              <a:ext cx="612725" cy="481925"/>
            </a:xfrm>
            <a:custGeom>
              <a:rect b="b" l="l" r="r" t="t"/>
              <a:pathLst>
                <a:path extrusionOk="0" h="19277" w="24509">
                  <a:moveTo>
                    <a:pt x="22479" y="0"/>
                  </a:moveTo>
                  <a:cubicBezTo>
                    <a:pt x="2003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508" y="19276"/>
                  </a:lnTo>
                  <a:lnTo>
                    <a:pt x="24508" y="4536"/>
                  </a:lnTo>
                  <a:cubicBezTo>
                    <a:pt x="2450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7"/>
            <p:cNvSpPr/>
            <p:nvPr/>
          </p:nvSpPr>
          <p:spPr>
            <a:xfrm>
              <a:off x="580372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7" y="1"/>
                  </a:moveTo>
                  <a:cubicBezTo>
                    <a:pt x="2745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508" y="2885"/>
                    <a:pt x="24508" y="6207"/>
                  </a:cubicBezTo>
                  <a:lnTo>
                    <a:pt x="24508" y="6088"/>
                  </a:lnTo>
                  <a:cubicBezTo>
                    <a:pt x="24508" y="2726"/>
                    <a:pt x="21783" y="1"/>
                    <a:pt x="1844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7"/>
            <p:cNvSpPr/>
            <p:nvPr/>
          </p:nvSpPr>
          <p:spPr>
            <a:xfrm>
              <a:off x="5004025" y="4417075"/>
              <a:ext cx="650025" cy="553050"/>
            </a:xfrm>
            <a:custGeom>
              <a:rect b="b" l="l" r="r" t="t"/>
              <a:pathLst>
                <a:path extrusionOk="0" h="22122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22121"/>
                  </a:lnTo>
                  <a:lnTo>
                    <a:pt x="26001" y="22121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7"/>
            <p:cNvSpPr/>
            <p:nvPr/>
          </p:nvSpPr>
          <p:spPr>
            <a:xfrm>
              <a:off x="5041325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1" y="2726"/>
                    <a:pt x="1" y="6088"/>
                  </a:cubicBezTo>
                  <a:lnTo>
                    <a:pt x="1" y="20828"/>
                  </a:lnTo>
                  <a:lnTo>
                    <a:pt x="24509" y="20828"/>
                  </a:lnTo>
                  <a:lnTo>
                    <a:pt x="24509" y="6088"/>
                  </a:lnTo>
                  <a:cubicBezTo>
                    <a:pt x="2450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7"/>
            <p:cNvSpPr/>
            <p:nvPr/>
          </p:nvSpPr>
          <p:spPr>
            <a:xfrm>
              <a:off x="5004025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0"/>
                  </a:moveTo>
                  <a:lnTo>
                    <a:pt x="1" y="12771"/>
                  </a:lnTo>
                  <a:lnTo>
                    <a:pt x="5372" y="12771"/>
                  </a:lnTo>
                  <a:lnTo>
                    <a:pt x="1493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7"/>
            <p:cNvSpPr/>
            <p:nvPr/>
          </p:nvSpPr>
          <p:spPr>
            <a:xfrm>
              <a:off x="5041825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0"/>
                  </a:moveTo>
                  <a:cubicBezTo>
                    <a:pt x="20013" y="1850"/>
                    <a:pt x="17248" y="3263"/>
                    <a:pt x="14323" y="4158"/>
                  </a:cubicBezTo>
                  <a:cubicBezTo>
                    <a:pt x="9629" y="5570"/>
                    <a:pt x="445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7"/>
            <p:cNvSpPr/>
            <p:nvPr/>
          </p:nvSpPr>
          <p:spPr>
            <a:xfrm>
              <a:off x="5041325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88" y="1"/>
                  </a:moveTo>
                  <a:cubicBezTo>
                    <a:pt x="2726" y="1"/>
                    <a:pt x="21" y="2726"/>
                    <a:pt x="1" y="6088"/>
                  </a:cubicBezTo>
                  <a:lnTo>
                    <a:pt x="1" y="20828"/>
                  </a:lnTo>
                  <a:lnTo>
                    <a:pt x="220" y="20828"/>
                  </a:lnTo>
                  <a:lnTo>
                    <a:pt x="220" y="6207"/>
                  </a:lnTo>
                  <a:cubicBezTo>
                    <a:pt x="220" y="2885"/>
                    <a:pt x="2905" y="160"/>
                    <a:pt x="6227" y="160"/>
                  </a:cubicBezTo>
                  <a:lnTo>
                    <a:pt x="18461" y="160"/>
                  </a:lnTo>
                  <a:cubicBezTo>
                    <a:pt x="21783" y="160"/>
                    <a:pt x="24489" y="2885"/>
                    <a:pt x="24489" y="6207"/>
                  </a:cubicBezTo>
                  <a:lnTo>
                    <a:pt x="24489" y="6088"/>
                  </a:lnTo>
                  <a:cubicBezTo>
                    <a:pt x="24489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7"/>
            <p:cNvSpPr/>
            <p:nvPr/>
          </p:nvSpPr>
          <p:spPr>
            <a:xfrm>
              <a:off x="4241650" y="4417075"/>
              <a:ext cx="650500" cy="553050"/>
            </a:xfrm>
            <a:custGeom>
              <a:rect b="b" l="l" r="r" t="t"/>
              <a:pathLst>
                <a:path extrusionOk="0" h="22122" w="2602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7"/>
            <p:cNvSpPr/>
            <p:nvPr/>
          </p:nvSpPr>
          <p:spPr>
            <a:xfrm>
              <a:off x="4278450" y="4449400"/>
              <a:ext cx="612725" cy="520725"/>
            </a:xfrm>
            <a:custGeom>
              <a:rect b="b" l="l" r="r" t="t"/>
              <a:pathLst>
                <a:path extrusionOk="0" h="20829" w="24509">
                  <a:moveTo>
                    <a:pt x="6088" y="1"/>
                  </a:moveTo>
                  <a:cubicBezTo>
                    <a:pt x="272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4508" y="20828"/>
                  </a:lnTo>
                  <a:lnTo>
                    <a:pt x="24508" y="6088"/>
                  </a:lnTo>
                  <a:cubicBezTo>
                    <a:pt x="2450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7"/>
            <p:cNvSpPr/>
            <p:nvPr/>
          </p:nvSpPr>
          <p:spPr>
            <a:xfrm>
              <a:off x="4241650" y="4650825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0"/>
                  </a:moveTo>
                  <a:lnTo>
                    <a:pt x="0" y="12771"/>
                  </a:lnTo>
                  <a:lnTo>
                    <a:pt x="5371" y="12771"/>
                  </a:lnTo>
                  <a:lnTo>
                    <a:pt x="1492" y="1154"/>
                  </a:lnTo>
                  <a:cubicBezTo>
                    <a:pt x="1209" y="1302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7"/>
            <p:cNvSpPr/>
            <p:nvPr/>
          </p:nvSpPr>
          <p:spPr>
            <a:xfrm>
              <a:off x="4278950" y="44882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0"/>
                  </a:moveTo>
                  <a:cubicBezTo>
                    <a:pt x="20012" y="1850"/>
                    <a:pt x="17267" y="3263"/>
                    <a:pt x="14323" y="4158"/>
                  </a:cubicBezTo>
                  <a:cubicBezTo>
                    <a:pt x="9628" y="5570"/>
                    <a:pt x="4456" y="5709"/>
                    <a:pt x="0" y="7659"/>
                  </a:cubicBezTo>
                  <a:lnTo>
                    <a:pt x="0" y="19276"/>
                  </a:lnTo>
                  <a:lnTo>
                    <a:pt x="24488" y="19276"/>
                  </a:lnTo>
                  <a:lnTo>
                    <a:pt x="24488" y="4536"/>
                  </a:lnTo>
                  <a:cubicBezTo>
                    <a:pt x="24488" y="2706"/>
                    <a:pt x="23732" y="1134"/>
                    <a:pt x="22479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7"/>
            <p:cNvSpPr/>
            <p:nvPr/>
          </p:nvSpPr>
          <p:spPr>
            <a:xfrm>
              <a:off x="4278950" y="4449400"/>
              <a:ext cx="612225" cy="520725"/>
            </a:xfrm>
            <a:custGeom>
              <a:rect b="b" l="l" r="r" t="t"/>
              <a:pathLst>
                <a:path extrusionOk="0" h="20829" w="24489">
                  <a:moveTo>
                    <a:pt x="6087" y="1"/>
                  </a:moveTo>
                  <a:cubicBezTo>
                    <a:pt x="2746" y="1"/>
                    <a:pt x="0" y="2726"/>
                    <a:pt x="0" y="6088"/>
                  </a:cubicBezTo>
                  <a:lnTo>
                    <a:pt x="0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60"/>
                    <a:pt x="6247" y="160"/>
                  </a:cubicBezTo>
                  <a:lnTo>
                    <a:pt x="18481" y="160"/>
                  </a:lnTo>
                  <a:cubicBezTo>
                    <a:pt x="21783" y="160"/>
                    <a:pt x="24488" y="2885"/>
                    <a:pt x="24488" y="6207"/>
                  </a:cubicBezTo>
                  <a:lnTo>
                    <a:pt x="24488" y="6088"/>
                  </a:lnTo>
                  <a:cubicBezTo>
                    <a:pt x="24488" y="2726"/>
                    <a:pt x="21783" y="1"/>
                    <a:pt x="18421" y="1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7"/>
            <p:cNvSpPr/>
            <p:nvPr/>
          </p:nvSpPr>
          <p:spPr>
            <a:xfrm>
              <a:off x="810650" y="4622475"/>
              <a:ext cx="650525" cy="553525"/>
            </a:xfrm>
            <a:custGeom>
              <a:rect b="b" l="l" r="r" t="t"/>
              <a:pathLst>
                <a:path extrusionOk="0" h="22141" w="26021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7"/>
            <p:cNvSpPr/>
            <p:nvPr/>
          </p:nvSpPr>
          <p:spPr>
            <a:xfrm>
              <a:off x="810650" y="4654800"/>
              <a:ext cx="613225" cy="521200"/>
            </a:xfrm>
            <a:custGeom>
              <a:rect b="b" l="l" r="r" t="t"/>
              <a:pathLst>
                <a:path extrusionOk="0" h="20848" w="24529">
                  <a:moveTo>
                    <a:pt x="608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7"/>
            <p:cNvSpPr/>
            <p:nvPr/>
          </p:nvSpPr>
          <p:spPr>
            <a:xfrm>
              <a:off x="132687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1" y="1"/>
                  </a:moveTo>
                  <a:cubicBezTo>
                    <a:pt x="5073" y="1017"/>
                    <a:pt x="4886" y="1406"/>
                    <a:pt x="4527" y="1406"/>
                  </a:cubicBezTo>
                  <a:cubicBezTo>
                    <a:pt x="4358" y="1406"/>
                    <a:pt x="4152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7"/>
            <p:cNvSpPr/>
            <p:nvPr/>
          </p:nvSpPr>
          <p:spPr>
            <a:xfrm>
              <a:off x="810650" y="47294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0"/>
                  </a:moveTo>
                  <a:cubicBezTo>
                    <a:pt x="777" y="1114"/>
                    <a:pt x="1" y="2706"/>
                    <a:pt x="1" y="4536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7659"/>
                  </a:lnTo>
                  <a:cubicBezTo>
                    <a:pt x="20053" y="5709"/>
                    <a:pt x="14880" y="5570"/>
                    <a:pt x="10166" y="4158"/>
                  </a:cubicBezTo>
                  <a:cubicBezTo>
                    <a:pt x="7242" y="3263"/>
                    <a:pt x="4477" y="185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7"/>
            <p:cNvSpPr/>
            <p:nvPr/>
          </p:nvSpPr>
          <p:spPr>
            <a:xfrm>
              <a:off x="811150" y="4654800"/>
              <a:ext cx="612725" cy="521200"/>
            </a:xfrm>
            <a:custGeom>
              <a:rect b="b" l="l" r="r" t="t"/>
              <a:pathLst>
                <a:path extrusionOk="0" h="20848" w="24509">
                  <a:moveTo>
                    <a:pt x="606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469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7"/>
            <p:cNvSpPr/>
            <p:nvPr/>
          </p:nvSpPr>
          <p:spPr>
            <a:xfrm>
              <a:off x="1573050" y="4622475"/>
              <a:ext cx="650000" cy="553525"/>
            </a:xfrm>
            <a:custGeom>
              <a:rect b="b" l="l" r="r" t="t"/>
              <a:pathLst>
                <a:path extrusionOk="0" h="22141" w="2600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7"/>
            <p:cNvSpPr/>
            <p:nvPr/>
          </p:nvSpPr>
          <p:spPr>
            <a:xfrm>
              <a:off x="1573550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08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7"/>
            <p:cNvSpPr/>
            <p:nvPr/>
          </p:nvSpPr>
          <p:spPr>
            <a:xfrm>
              <a:off x="208875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2" y="1"/>
                  </a:moveTo>
                  <a:cubicBezTo>
                    <a:pt x="5087" y="1017"/>
                    <a:pt x="4904" y="1406"/>
                    <a:pt x="4540" y="1406"/>
                  </a:cubicBezTo>
                  <a:cubicBezTo>
                    <a:pt x="4369" y="1406"/>
                    <a:pt x="4159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7"/>
            <p:cNvSpPr/>
            <p:nvPr/>
          </p:nvSpPr>
          <p:spPr>
            <a:xfrm>
              <a:off x="1573550" y="4693575"/>
              <a:ext cx="612200" cy="481925"/>
            </a:xfrm>
            <a:custGeom>
              <a:rect b="b" l="l" r="r" t="t"/>
              <a:pathLst>
                <a:path extrusionOk="0" h="19277" w="24488">
                  <a:moveTo>
                    <a:pt x="200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2" y="5690"/>
                    <a:pt x="14860" y="5571"/>
                    <a:pt x="10165" y="4159"/>
                  </a:cubicBezTo>
                  <a:cubicBezTo>
                    <a:pt x="7241" y="326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7"/>
            <p:cNvSpPr/>
            <p:nvPr/>
          </p:nvSpPr>
          <p:spPr>
            <a:xfrm>
              <a:off x="1573550" y="4654800"/>
              <a:ext cx="612200" cy="521200"/>
            </a:xfrm>
            <a:custGeom>
              <a:rect b="b" l="l" r="r" t="t"/>
              <a:pathLst>
                <a:path extrusionOk="0" h="20848" w="24488">
                  <a:moveTo>
                    <a:pt x="6067" y="0"/>
                  </a:moveTo>
                  <a:cubicBezTo>
                    <a:pt x="2706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06" y="179"/>
                    <a:pt x="600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7"/>
            <p:cNvSpPr/>
            <p:nvPr/>
          </p:nvSpPr>
          <p:spPr>
            <a:xfrm>
              <a:off x="2335925" y="4622475"/>
              <a:ext cx="650025" cy="553525"/>
            </a:xfrm>
            <a:custGeom>
              <a:rect b="b" l="l" r="r" t="t"/>
              <a:pathLst>
                <a:path extrusionOk="0" h="22141" w="26001">
                  <a:moveTo>
                    <a:pt x="6466" y="0"/>
                  </a:moveTo>
                  <a:cubicBezTo>
                    <a:pt x="2885" y="0"/>
                    <a:pt x="1" y="292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7"/>
            <p:cNvSpPr/>
            <p:nvPr/>
          </p:nvSpPr>
          <p:spPr>
            <a:xfrm>
              <a:off x="2335925" y="4654800"/>
              <a:ext cx="612725" cy="521200"/>
            </a:xfrm>
            <a:custGeom>
              <a:rect b="b" l="l" r="r" t="t"/>
              <a:pathLst>
                <a:path extrusionOk="0" h="20848" w="24509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7"/>
            <p:cNvSpPr/>
            <p:nvPr/>
          </p:nvSpPr>
          <p:spPr>
            <a:xfrm>
              <a:off x="285165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1" y="1"/>
                  </a:moveTo>
                  <a:cubicBezTo>
                    <a:pt x="5087" y="1017"/>
                    <a:pt x="4904" y="1406"/>
                    <a:pt x="4539" y="1406"/>
                  </a:cubicBezTo>
                  <a:cubicBezTo>
                    <a:pt x="4369" y="1406"/>
                    <a:pt x="4159" y="1320"/>
                    <a:pt x="3879" y="1175"/>
                  </a:cubicBezTo>
                  <a:lnTo>
                    <a:pt x="0" y="12792"/>
                  </a:lnTo>
                  <a:lnTo>
                    <a:pt x="5371" y="12792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7"/>
            <p:cNvSpPr/>
            <p:nvPr/>
          </p:nvSpPr>
          <p:spPr>
            <a:xfrm>
              <a:off x="2335925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1"/>
                  </a:moveTo>
                  <a:cubicBezTo>
                    <a:pt x="757" y="1115"/>
                    <a:pt x="1" y="2706"/>
                    <a:pt x="1" y="4517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60"/>
                  </a:lnTo>
                  <a:cubicBezTo>
                    <a:pt x="20033" y="5690"/>
                    <a:pt x="14860" y="5571"/>
                    <a:pt x="10166" y="4159"/>
                  </a:cubicBezTo>
                  <a:cubicBezTo>
                    <a:pt x="7222" y="326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7"/>
            <p:cNvSpPr/>
            <p:nvPr/>
          </p:nvSpPr>
          <p:spPr>
            <a:xfrm>
              <a:off x="2335925" y="4654800"/>
              <a:ext cx="612225" cy="521200"/>
            </a:xfrm>
            <a:custGeom>
              <a:rect b="b" l="l" r="r" t="t"/>
              <a:pathLst>
                <a:path extrusionOk="0" h="20848" w="24489">
                  <a:moveTo>
                    <a:pt x="6068" y="0"/>
                  </a:moveTo>
                  <a:cubicBezTo>
                    <a:pt x="2706" y="0"/>
                    <a:pt x="1" y="2746"/>
                    <a:pt x="1" y="6107"/>
                  </a:cubicBezTo>
                  <a:lnTo>
                    <a:pt x="1" y="6227"/>
                  </a:lnTo>
                  <a:cubicBezTo>
                    <a:pt x="1" y="2885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70" y="2885"/>
                    <a:pt x="24270" y="6227"/>
                  </a:cubicBezTo>
                  <a:lnTo>
                    <a:pt x="24270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488" y="272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7"/>
            <p:cNvSpPr/>
            <p:nvPr/>
          </p:nvSpPr>
          <p:spPr>
            <a:xfrm>
              <a:off x="3097825" y="4622475"/>
              <a:ext cx="650500" cy="553525"/>
            </a:xfrm>
            <a:custGeom>
              <a:rect b="b" l="l" r="r" t="t"/>
              <a:pathLst>
                <a:path extrusionOk="0" h="22141" w="26020">
                  <a:moveTo>
                    <a:pt x="6465" y="0"/>
                  </a:moveTo>
                  <a:cubicBezTo>
                    <a:pt x="2885" y="0"/>
                    <a:pt x="0" y="292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7"/>
            <p:cNvSpPr/>
            <p:nvPr/>
          </p:nvSpPr>
          <p:spPr>
            <a:xfrm>
              <a:off x="3097825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7"/>
            <p:cNvSpPr/>
            <p:nvPr/>
          </p:nvSpPr>
          <p:spPr>
            <a:xfrm>
              <a:off x="361402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5372" y="1"/>
                  </a:moveTo>
                  <a:cubicBezTo>
                    <a:pt x="5074" y="1017"/>
                    <a:pt x="4886" y="1406"/>
                    <a:pt x="4527" y="1406"/>
                  </a:cubicBezTo>
                  <a:cubicBezTo>
                    <a:pt x="4359" y="1406"/>
                    <a:pt x="4153" y="1320"/>
                    <a:pt x="3880" y="1175"/>
                  </a:cubicBezTo>
                  <a:lnTo>
                    <a:pt x="1" y="12792"/>
                  </a:lnTo>
                  <a:lnTo>
                    <a:pt x="5372" y="1279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7"/>
            <p:cNvSpPr/>
            <p:nvPr/>
          </p:nvSpPr>
          <p:spPr>
            <a:xfrm>
              <a:off x="3098325" y="4693575"/>
              <a:ext cx="612700" cy="481925"/>
            </a:xfrm>
            <a:custGeom>
              <a:rect b="b" l="l" r="r" t="t"/>
              <a:pathLst>
                <a:path extrusionOk="0" h="19277" w="24508">
                  <a:moveTo>
                    <a:pt x="2029" y="1"/>
                  </a:moveTo>
                  <a:cubicBezTo>
                    <a:pt x="776" y="1115"/>
                    <a:pt x="0" y="2706"/>
                    <a:pt x="0" y="4517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60"/>
                  </a:lnTo>
                  <a:cubicBezTo>
                    <a:pt x="20052" y="5690"/>
                    <a:pt x="14880" y="5571"/>
                    <a:pt x="10185" y="4159"/>
                  </a:cubicBezTo>
                  <a:cubicBezTo>
                    <a:pt x="7241" y="3263"/>
                    <a:pt x="4476" y="183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7"/>
            <p:cNvSpPr/>
            <p:nvPr/>
          </p:nvSpPr>
          <p:spPr>
            <a:xfrm>
              <a:off x="3098325" y="4654800"/>
              <a:ext cx="612700" cy="521200"/>
            </a:xfrm>
            <a:custGeom>
              <a:rect b="b" l="l" r="r" t="t"/>
              <a:pathLst>
                <a:path extrusionOk="0" h="20848" w="24508">
                  <a:moveTo>
                    <a:pt x="6067" y="0"/>
                  </a:moveTo>
                  <a:cubicBezTo>
                    <a:pt x="2725" y="0"/>
                    <a:pt x="0" y="2746"/>
                    <a:pt x="0" y="6107"/>
                  </a:cubicBezTo>
                  <a:lnTo>
                    <a:pt x="0" y="6227"/>
                  </a:lnTo>
                  <a:cubicBezTo>
                    <a:pt x="0" y="2885"/>
                    <a:pt x="2725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5"/>
                    <a:pt x="24269" y="6227"/>
                  </a:cubicBezTo>
                  <a:lnTo>
                    <a:pt x="24269" y="20848"/>
                  </a:lnTo>
                  <a:lnTo>
                    <a:pt x="24488" y="20848"/>
                  </a:lnTo>
                  <a:lnTo>
                    <a:pt x="24488" y="6107"/>
                  </a:lnTo>
                  <a:cubicBezTo>
                    <a:pt x="24508" y="272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7"/>
            <p:cNvSpPr/>
            <p:nvPr/>
          </p:nvSpPr>
          <p:spPr>
            <a:xfrm>
              <a:off x="6147875" y="4622475"/>
              <a:ext cx="650000" cy="553525"/>
            </a:xfrm>
            <a:custGeom>
              <a:rect b="b" l="l" r="r" t="t"/>
              <a:pathLst>
                <a:path extrusionOk="0" h="22141" w="2600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7"/>
            <p:cNvSpPr/>
            <p:nvPr/>
          </p:nvSpPr>
          <p:spPr>
            <a:xfrm>
              <a:off x="6184175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10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7"/>
            <p:cNvSpPr/>
            <p:nvPr/>
          </p:nvSpPr>
          <p:spPr>
            <a:xfrm>
              <a:off x="614787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3" y="1320"/>
                    <a:pt x="1002" y="1406"/>
                    <a:pt x="832" y="1406"/>
                  </a:cubicBezTo>
                  <a:cubicBezTo>
                    <a:pt x="468" y="1406"/>
                    <a:pt x="285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7"/>
            <p:cNvSpPr/>
            <p:nvPr/>
          </p:nvSpPr>
          <p:spPr>
            <a:xfrm>
              <a:off x="6185150" y="4729400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80" y="0"/>
                  </a:moveTo>
                  <a:cubicBezTo>
                    <a:pt x="20013" y="1850"/>
                    <a:pt x="17248" y="3263"/>
                    <a:pt x="14324" y="4158"/>
                  </a:cubicBezTo>
                  <a:cubicBezTo>
                    <a:pt x="9609" y="5570"/>
                    <a:pt x="4437" y="5709"/>
                    <a:pt x="1" y="7659"/>
                  </a:cubicBezTo>
                  <a:lnTo>
                    <a:pt x="1" y="19276"/>
                  </a:lnTo>
                  <a:lnTo>
                    <a:pt x="24489" y="19276"/>
                  </a:lnTo>
                  <a:lnTo>
                    <a:pt x="24489" y="4536"/>
                  </a:lnTo>
                  <a:cubicBezTo>
                    <a:pt x="24489" y="2706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7"/>
            <p:cNvSpPr/>
            <p:nvPr/>
          </p:nvSpPr>
          <p:spPr>
            <a:xfrm>
              <a:off x="6184675" y="4654800"/>
              <a:ext cx="612700" cy="521200"/>
            </a:xfrm>
            <a:custGeom>
              <a:rect b="b" l="l" r="r" t="t"/>
              <a:pathLst>
                <a:path extrusionOk="0" h="20848" w="24508">
                  <a:moveTo>
                    <a:pt x="6107" y="0"/>
                  </a:moveTo>
                  <a:cubicBezTo>
                    <a:pt x="2745" y="0"/>
                    <a:pt x="2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802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7"/>
            <p:cNvSpPr/>
            <p:nvPr/>
          </p:nvSpPr>
          <p:spPr>
            <a:xfrm>
              <a:off x="5385475" y="4622475"/>
              <a:ext cx="650525" cy="553525"/>
            </a:xfrm>
            <a:custGeom>
              <a:rect b="b" l="l" r="r" t="t"/>
              <a:pathLst>
                <a:path extrusionOk="0" h="22141" w="2602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7"/>
            <p:cNvSpPr/>
            <p:nvPr/>
          </p:nvSpPr>
          <p:spPr>
            <a:xfrm>
              <a:off x="5422275" y="4654800"/>
              <a:ext cx="612725" cy="521200"/>
            </a:xfrm>
            <a:custGeom>
              <a:rect b="b" l="l" r="r" t="t"/>
              <a:pathLst>
                <a:path extrusionOk="0" h="20848" w="24509">
                  <a:moveTo>
                    <a:pt x="6088" y="0"/>
                  </a:moveTo>
                  <a:cubicBezTo>
                    <a:pt x="272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08" y="20848"/>
                  </a:lnTo>
                  <a:lnTo>
                    <a:pt x="24508" y="6107"/>
                  </a:lnTo>
                  <a:cubicBezTo>
                    <a:pt x="2450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7"/>
            <p:cNvSpPr/>
            <p:nvPr/>
          </p:nvSpPr>
          <p:spPr>
            <a:xfrm>
              <a:off x="5385475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2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7"/>
            <p:cNvSpPr/>
            <p:nvPr/>
          </p:nvSpPr>
          <p:spPr>
            <a:xfrm>
              <a:off x="5422775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31"/>
                    <a:pt x="17267" y="3263"/>
                    <a:pt x="14323" y="4159"/>
                  </a:cubicBezTo>
                  <a:cubicBezTo>
                    <a:pt x="9629" y="5571"/>
                    <a:pt x="4456" y="5690"/>
                    <a:pt x="0" y="7660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7"/>
            <p:cNvSpPr/>
            <p:nvPr/>
          </p:nvSpPr>
          <p:spPr>
            <a:xfrm>
              <a:off x="5422775" y="4654800"/>
              <a:ext cx="611725" cy="521200"/>
            </a:xfrm>
            <a:custGeom>
              <a:rect b="b" l="l" r="r" t="t"/>
              <a:pathLst>
                <a:path extrusionOk="0" h="20848" w="24469">
                  <a:moveTo>
                    <a:pt x="6068" y="0"/>
                  </a:moveTo>
                  <a:cubicBezTo>
                    <a:pt x="2706" y="0"/>
                    <a:pt x="0" y="2726"/>
                    <a:pt x="0" y="6107"/>
                  </a:cubicBezTo>
                  <a:lnTo>
                    <a:pt x="0" y="20848"/>
                  </a:lnTo>
                  <a:lnTo>
                    <a:pt x="199" y="20848"/>
                  </a:lnTo>
                  <a:lnTo>
                    <a:pt x="199" y="6227"/>
                  </a:lnTo>
                  <a:cubicBezTo>
                    <a:pt x="199" y="2885"/>
                    <a:pt x="2885" y="179"/>
                    <a:pt x="6207" y="179"/>
                  </a:cubicBezTo>
                  <a:lnTo>
                    <a:pt x="18441" y="179"/>
                  </a:lnTo>
                  <a:cubicBezTo>
                    <a:pt x="21763" y="179"/>
                    <a:pt x="24468" y="2885"/>
                    <a:pt x="24468" y="6227"/>
                  </a:cubicBezTo>
                  <a:lnTo>
                    <a:pt x="24468" y="6107"/>
                  </a:lnTo>
                  <a:cubicBezTo>
                    <a:pt x="24468" y="2746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7"/>
            <p:cNvSpPr/>
            <p:nvPr/>
          </p:nvSpPr>
          <p:spPr>
            <a:xfrm>
              <a:off x="4622600" y="4622475"/>
              <a:ext cx="650500" cy="553525"/>
            </a:xfrm>
            <a:custGeom>
              <a:rect b="b" l="l" r="r" t="t"/>
              <a:pathLst>
                <a:path extrusionOk="0" h="22141" w="2602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41"/>
                  </a:lnTo>
                  <a:lnTo>
                    <a:pt x="26020" y="22141"/>
                  </a:lnTo>
                  <a:lnTo>
                    <a:pt x="26020" y="6465"/>
                  </a:lnTo>
                  <a:cubicBezTo>
                    <a:pt x="26020" y="2925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7"/>
            <p:cNvSpPr/>
            <p:nvPr/>
          </p:nvSpPr>
          <p:spPr>
            <a:xfrm>
              <a:off x="4659900" y="4654800"/>
              <a:ext cx="613200" cy="521200"/>
            </a:xfrm>
            <a:custGeom>
              <a:rect b="b" l="l" r="r" t="t"/>
              <a:pathLst>
                <a:path extrusionOk="0" h="20848" w="24528">
                  <a:moveTo>
                    <a:pt x="6087" y="0"/>
                  </a:moveTo>
                  <a:cubicBezTo>
                    <a:pt x="2745" y="0"/>
                    <a:pt x="0" y="2746"/>
                    <a:pt x="0" y="6107"/>
                  </a:cubicBezTo>
                  <a:lnTo>
                    <a:pt x="0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7"/>
            <p:cNvSpPr/>
            <p:nvPr/>
          </p:nvSpPr>
          <p:spPr>
            <a:xfrm>
              <a:off x="462260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0" y="1"/>
                  </a:moveTo>
                  <a:lnTo>
                    <a:pt x="0" y="12792"/>
                  </a:lnTo>
                  <a:lnTo>
                    <a:pt x="5371" y="12792"/>
                  </a:lnTo>
                  <a:lnTo>
                    <a:pt x="1492" y="1175"/>
                  </a:lnTo>
                  <a:cubicBezTo>
                    <a:pt x="1219" y="1320"/>
                    <a:pt x="1013" y="1406"/>
                    <a:pt x="845" y="1406"/>
                  </a:cubicBezTo>
                  <a:cubicBezTo>
                    <a:pt x="486" y="1406"/>
                    <a:pt x="298" y="1017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7"/>
            <p:cNvSpPr/>
            <p:nvPr/>
          </p:nvSpPr>
          <p:spPr>
            <a:xfrm>
              <a:off x="4660875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60" y="1"/>
                  </a:moveTo>
                  <a:cubicBezTo>
                    <a:pt x="20013" y="1831"/>
                    <a:pt x="17248" y="3263"/>
                    <a:pt x="14324" y="4159"/>
                  </a:cubicBezTo>
                  <a:cubicBezTo>
                    <a:pt x="9609" y="5571"/>
                    <a:pt x="4437" y="5690"/>
                    <a:pt x="1" y="7660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17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7"/>
            <p:cNvSpPr/>
            <p:nvPr/>
          </p:nvSpPr>
          <p:spPr>
            <a:xfrm>
              <a:off x="4659900" y="4654800"/>
              <a:ext cx="612700" cy="521200"/>
            </a:xfrm>
            <a:custGeom>
              <a:rect b="b" l="l" r="r" t="t"/>
              <a:pathLst>
                <a:path extrusionOk="0" h="20848" w="24508">
                  <a:moveTo>
                    <a:pt x="6107" y="0"/>
                  </a:moveTo>
                  <a:cubicBezTo>
                    <a:pt x="2745" y="0"/>
                    <a:pt x="40" y="2726"/>
                    <a:pt x="0" y="6107"/>
                  </a:cubicBezTo>
                  <a:lnTo>
                    <a:pt x="0" y="20848"/>
                  </a:lnTo>
                  <a:lnTo>
                    <a:pt x="239" y="20848"/>
                  </a:lnTo>
                  <a:lnTo>
                    <a:pt x="239" y="6227"/>
                  </a:lnTo>
                  <a:cubicBezTo>
                    <a:pt x="239" y="2885"/>
                    <a:pt x="2924" y="179"/>
                    <a:pt x="6246" y="179"/>
                  </a:cubicBezTo>
                  <a:lnTo>
                    <a:pt x="18480" y="179"/>
                  </a:lnTo>
                  <a:cubicBezTo>
                    <a:pt x="21783" y="179"/>
                    <a:pt x="24508" y="2885"/>
                    <a:pt x="24508" y="6227"/>
                  </a:cubicBezTo>
                  <a:lnTo>
                    <a:pt x="24508" y="6107"/>
                  </a:lnTo>
                  <a:cubicBezTo>
                    <a:pt x="24508" y="2746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7"/>
            <p:cNvSpPr/>
            <p:nvPr/>
          </p:nvSpPr>
          <p:spPr>
            <a:xfrm>
              <a:off x="3860700" y="4622475"/>
              <a:ext cx="650025" cy="553525"/>
            </a:xfrm>
            <a:custGeom>
              <a:rect b="b" l="l" r="r" t="t"/>
              <a:pathLst>
                <a:path extrusionOk="0" h="22141" w="2600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41"/>
                  </a:lnTo>
                  <a:lnTo>
                    <a:pt x="26000" y="22141"/>
                  </a:lnTo>
                  <a:lnTo>
                    <a:pt x="26000" y="6465"/>
                  </a:lnTo>
                  <a:cubicBezTo>
                    <a:pt x="26000" y="2925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7"/>
            <p:cNvSpPr/>
            <p:nvPr/>
          </p:nvSpPr>
          <p:spPr>
            <a:xfrm>
              <a:off x="3897000" y="4654800"/>
              <a:ext cx="613225" cy="521200"/>
            </a:xfrm>
            <a:custGeom>
              <a:rect b="b" l="l" r="r" t="t"/>
              <a:pathLst>
                <a:path extrusionOk="0" h="20848" w="24529">
                  <a:moveTo>
                    <a:pt x="6108" y="0"/>
                  </a:moveTo>
                  <a:cubicBezTo>
                    <a:pt x="2746" y="0"/>
                    <a:pt x="1" y="2746"/>
                    <a:pt x="1" y="6107"/>
                  </a:cubicBezTo>
                  <a:lnTo>
                    <a:pt x="1" y="20848"/>
                  </a:lnTo>
                  <a:lnTo>
                    <a:pt x="24528" y="20848"/>
                  </a:lnTo>
                  <a:lnTo>
                    <a:pt x="24528" y="6107"/>
                  </a:lnTo>
                  <a:cubicBezTo>
                    <a:pt x="24528" y="2746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7"/>
            <p:cNvSpPr/>
            <p:nvPr/>
          </p:nvSpPr>
          <p:spPr>
            <a:xfrm>
              <a:off x="3860700" y="4856200"/>
              <a:ext cx="134300" cy="319800"/>
            </a:xfrm>
            <a:custGeom>
              <a:rect b="b" l="l" r="r" t="t"/>
              <a:pathLst>
                <a:path extrusionOk="0" h="12792" w="5372">
                  <a:moveTo>
                    <a:pt x="1" y="1"/>
                  </a:moveTo>
                  <a:lnTo>
                    <a:pt x="1" y="12792"/>
                  </a:lnTo>
                  <a:lnTo>
                    <a:pt x="5372" y="12792"/>
                  </a:lnTo>
                  <a:lnTo>
                    <a:pt x="1493" y="1175"/>
                  </a:lnTo>
                  <a:cubicBezTo>
                    <a:pt x="1213" y="1320"/>
                    <a:pt x="1003" y="1406"/>
                    <a:pt x="832" y="1406"/>
                  </a:cubicBezTo>
                  <a:cubicBezTo>
                    <a:pt x="468" y="1406"/>
                    <a:pt x="285" y="1017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7"/>
            <p:cNvSpPr/>
            <p:nvPr/>
          </p:nvSpPr>
          <p:spPr>
            <a:xfrm>
              <a:off x="3898000" y="46935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31"/>
                    <a:pt x="17247" y="3263"/>
                    <a:pt x="14323" y="4159"/>
                  </a:cubicBezTo>
                  <a:cubicBezTo>
                    <a:pt x="9629" y="5571"/>
                    <a:pt x="4456" y="5690"/>
                    <a:pt x="1" y="7660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17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7"/>
            <p:cNvSpPr/>
            <p:nvPr/>
          </p:nvSpPr>
          <p:spPr>
            <a:xfrm>
              <a:off x="3898000" y="4654800"/>
              <a:ext cx="612225" cy="521200"/>
            </a:xfrm>
            <a:custGeom>
              <a:rect b="b" l="l" r="r" t="t"/>
              <a:pathLst>
                <a:path extrusionOk="0" h="20848" w="24489">
                  <a:moveTo>
                    <a:pt x="6088" y="0"/>
                  </a:moveTo>
                  <a:cubicBezTo>
                    <a:pt x="2726" y="0"/>
                    <a:pt x="1" y="2726"/>
                    <a:pt x="1" y="6107"/>
                  </a:cubicBezTo>
                  <a:lnTo>
                    <a:pt x="1" y="20848"/>
                  </a:lnTo>
                  <a:lnTo>
                    <a:pt x="219" y="20848"/>
                  </a:lnTo>
                  <a:lnTo>
                    <a:pt x="219" y="6227"/>
                  </a:lnTo>
                  <a:cubicBezTo>
                    <a:pt x="219" y="2885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5"/>
                    <a:pt x="24488" y="6227"/>
                  </a:cubicBezTo>
                  <a:lnTo>
                    <a:pt x="24488" y="6107"/>
                  </a:lnTo>
                  <a:cubicBezTo>
                    <a:pt x="24488" y="2746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7"/>
            <p:cNvSpPr/>
            <p:nvPr/>
          </p:nvSpPr>
          <p:spPr>
            <a:xfrm>
              <a:off x="429225" y="4827850"/>
              <a:ext cx="650000" cy="758450"/>
            </a:xfrm>
            <a:custGeom>
              <a:rect b="b" l="l" r="r" t="t"/>
              <a:pathLst>
                <a:path extrusionOk="0" h="30338" w="26000">
                  <a:moveTo>
                    <a:pt x="6465" y="1"/>
                  </a:moveTo>
                  <a:cubicBezTo>
                    <a:pt x="2884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5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7"/>
            <p:cNvSpPr/>
            <p:nvPr/>
          </p:nvSpPr>
          <p:spPr>
            <a:xfrm>
              <a:off x="42970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2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7"/>
            <p:cNvSpPr/>
            <p:nvPr/>
          </p:nvSpPr>
          <p:spPr>
            <a:xfrm>
              <a:off x="9449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7"/>
            <p:cNvSpPr/>
            <p:nvPr/>
          </p:nvSpPr>
          <p:spPr>
            <a:xfrm>
              <a:off x="42970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7659"/>
                  </a:lnTo>
                  <a:cubicBezTo>
                    <a:pt x="2003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7"/>
            <p:cNvSpPr/>
            <p:nvPr/>
          </p:nvSpPr>
          <p:spPr>
            <a:xfrm>
              <a:off x="430200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489" y="29043"/>
                  </a:lnTo>
                  <a:lnTo>
                    <a:pt x="24489" y="6087"/>
                  </a:lnTo>
                  <a:cubicBezTo>
                    <a:pt x="2446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7"/>
            <p:cNvSpPr/>
            <p:nvPr/>
          </p:nvSpPr>
          <p:spPr>
            <a:xfrm>
              <a:off x="1191600" y="4827850"/>
              <a:ext cx="650525" cy="758450"/>
            </a:xfrm>
            <a:custGeom>
              <a:rect b="b" l="l" r="r" t="t"/>
              <a:pathLst>
                <a:path extrusionOk="0" h="30338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7"/>
            <p:cNvSpPr/>
            <p:nvPr/>
          </p:nvSpPr>
          <p:spPr>
            <a:xfrm>
              <a:off x="119260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7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7"/>
            <p:cNvSpPr/>
            <p:nvPr/>
          </p:nvSpPr>
          <p:spPr>
            <a:xfrm>
              <a:off x="17078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6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7"/>
            <p:cNvSpPr/>
            <p:nvPr/>
          </p:nvSpPr>
          <p:spPr>
            <a:xfrm>
              <a:off x="119260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009" y="1"/>
                  </a:moveTo>
                  <a:cubicBezTo>
                    <a:pt x="75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5" y="4138"/>
                  </a:cubicBezTo>
                  <a:cubicBezTo>
                    <a:pt x="7221" y="3243"/>
                    <a:pt x="4476" y="183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7"/>
            <p:cNvSpPr/>
            <p:nvPr/>
          </p:nvSpPr>
          <p:spPr>
            <a:xfrm>
              <a:off x="1192600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08" y="179"/>
                  </a:cubicBezTo>
                  <a:lnTo>
                    <a:pt x="1824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88" y="2725"/>
                    <a:pt x="2174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7"/>
            <p:cNvSpPr/>
            <p:nvPr/>
          </p:nvSpPr>
          <p:spPr>
            <a:xfrm>
              <a:off x="1954475" y="4827850"/>
              <a:ext cx="650525" cy="758450"/>
            </a:xfrm>
            <a:custGeom>
              <a:rect b="b" l="l" r="r" t="t"/>
              <a:pathLst>
                <a:path extrusionOk="0" h="30338" w="26021">
                  <a:moveTo>
                    <a:pt x="646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21" y="30337"/>
                  </a:lnTo>
                  <a:lnTo>
                    <a:pt x="26021" y="6466"/>
                  </a:lnTo>
                  <a:cubicBezTo>
                    <a:pt x="26021" y="2885"/>
                    <a:pt x="2311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7"/>
            <p:cNvSpPr/>
            <p:nvPr/>
          </p:nvSpPr>
          <p:spPr>
            <a:xfrm>
              <a:off x="1954475" y="4860200"/>
              <a:ext cx="613225" cy="726100"/>
            </a:xfrm>
            <a:custGeom>
              <a:rect b="b" l="l" r="r" t="t"/>
              <a:pathLst>
                <a:path extrusionOk="0" h="29044" w="24529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7"/>
            <p:cNvSpPr/>
            <p:nvPr/>
          </p:nvSpPr>
          <p:spPr>
            <a:xfrm>
              <a:off x="247020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7"/>
            <p:cNvSpPr/>
            <p:nvPr/>
          </p:nvSpPr>
          <p:spPr>
            <a:xfrm>
              <a:off x="1954475" y="4899475"/>
              <a:ext cx="612725" cy="687325"/>
            </a:xfrm>
            <a:custGeom>
              <a:rect b="b" l="l" r="r" t="t"/>
              <a:pathLst>
                <a:path extrusionOk="0" h="27493" w="24509">
                  <a:moveTo>
                    <a:pt x="201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66" y="4138"/>
                  </a:cubicBezTo>
                  <a:cubicBezTo>
                    <a:pt x="7242" y="3243"/>
                    <a:pt x="4477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7"/>
            <p:cNvSpPr/>
            <p:nvPr/>
          </p:nvSpPr>
          <p:spPr>
            <a:xfrm>
              <a:off x="195447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7"/>
            <p:cNvSpPr/>
            <p:nvPr/>
          </p:nvSpPr>
          <p:spPr>
            <a:xfrm>
              <a:off x="2716875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66" y="1"/>
                  </a:moveTo>
                  <a:cubicBezTo>
                    <a:pt x="2885" y="1"/>
                    <a:pt x="0" y="2905"/>
                    <a:pt x="0" y="6466"/>
                  </a:cubicBezTo>
                  <a:lnTo>
                    <a:pt x="0" y="30337"/>
                  </a:lnTo>
                  <a:lnTo>
                    <a:pt x="26000" y="30337"/>
                  </a:lnTo>
                  <a:lnTo>
                    <a:pt x="26000" y="6466"/>
                  </a:lnTo>
                  <a:cubicBezTo>
                    <a:pt x="26000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7"/>
            <p:cNvSpPr/>
            <p:nvPr/>
          </p:nvSpPr>
          <p:spPr>
            <a:xfrm>
              <a:off x="271687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7"/>
            <p:cNvSpPr/>
            <p:nvPr/>
          </p:nvSpPr>
          <p:spPr>
            <a:xfrm>
              <a:off x="323260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1" y="1"/>
                  </a:moveTo>
                  <a:cubicBezTo>
                    <a:pt x="5089" y="1009"/>
                    <a:pt x="4906" y="1390"/>
                    <a:pt x="4548" y="1390"/>
                  </a:cubicBezTo>
                  <a:cubicBezTo>
                    <a:pt x="4375" y="1390"/>
                    <a:pt x="4163" y="1303"/>
                    <a:pt x="3879" y="1154"/>
                  </a:cubicBezTo>
                  <a:lnTo>
                    <a:pt x="0" y="21007"/>
                  </a:lnTo>
                  <a:lnTo>
                    <a:pt x="5371" y="21007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7"/>
            <p:cNvSpPr/>
            <p:nvPr/>
          </p:nvSpPr>
          <p:spPr>
            <a:xfrm>
              <a:off x="2716875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010" y="1"/>
                  </a:moveTo>
                  <a:cubicBezTo>
                    <a:pt x="776" y="1115"/>
                    <a:pt x="0" y="2706"/>
                    <a:pt x="0" y="4516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7659"/>
                  </a:lnTo>
                  <a:cubicBezTo>
                    <a:pt x="20032" y="5690"/>
                    <a:pt x="14860" y="5571"/>
                    <a:pt x="10166" y="4138"/>
                  </a:cubicBezTo>
                  <a:cubicBezTo>
                    <a:pt x="7221" y="3243"/>
                    <a:pt x="4476" y="183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7"/>
            <p:cNvSpPr/>
            <p:nvPr/>
          </p:nvSpPr>
          <p:spPr>
            <a:xfrm>
              <a:off x="2717375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4"/>
                    <a:pt x="270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69" y="2884"/>
                    <a:pt x="24269" y="6207"/>
                  </a:cubicBezTo>
                  <a:lnTo>
                    <a:pt x="24269" y="29043"/>
                  </a:lnTo>
                  <a:lnTo>
                    <a:pt x="24488" y="29043"/>
                  </a:lnTo>
                  <a:lnTo>
                    <a:pt x="2448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7"/>
            <p:cNvSpPr/>
            <p:nvPr/>
          </p:nvSpPr>
          <p:spPr>
            <a:xfrm>
              <a:off x="3479750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46" y="1"/>
                  </a:moveTo>
                  <a:cubicBezTo>
                    <a:pt x="2885" y="1"/>
                    <a:pt x="1" y="290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885"/>
                    <a:pt x="2309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7"/>
            <p:cNvSpPr/>
            <p:nvPr/>
          </p:nvSpPr>
          <p:spPr>
            <a:xfrm>
              <a:off x="3479250" y="4860200"/>
              <a:ext cx="613225" cy="726100"/>
            </a:xfrm>
            <a:custGeom>
              <a:rect b="b" l="l" r="r" t="t"/>
              <a:pathLst>
                <a:path extrusionOk="0" h="29044" w="24529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29" y="29043"/>
                  </a:lnTo>
                  <a:lnTo>
                    <a:pt x="24529" y="6087"/>
                  </a:lnTo>
                  <a:cubicBezTo>
                    <a:pt x="24529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7"/>
            <p:cNvSpPr/>
            <p:nvPr/>
          </p:nvSpPr>
          <p:spPr>
            <a:xfrm>
              <a:off x="399497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5372" y="1"/>
                  </a:moveTo>
                  <a:cubicBezTo>
                    <a:pt x="5089" y="1009"/>
                    <a:pt x="4907" y="1390"/>
                    <a:pt x="4548" y="1390"/>
                  </a:cubicBezTo>
                  <a:cubicBezTo>
                    <a:pt x="4376" y="1390"/>
                    <a:pt x="4163" y="1303"/>
                    <a:pt x="3880" y="1154"/>
                  </a:cubicBezTo>
                  <a:lnTo>
                    <a:pt x="1" y="21007"/>
                  </a:lnTo>
                  <a:lnTo>
                    <a:pt x="5372" y="21007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7"/>
            <p:cNvSpPr/>
            <p:nvPr/>
          </p:nvSpPr>
          <p:spPr>
            <a:xfrm>
              <a:off x="3479250" y="4899475"/>
              <a:ext cx="612725" cy="687325"/>
            </a:xfrm>
            <a:custGeom>
              <a:rect b="b" l="l" r="r" t="t"/>
              <a:pathLst>
                <a:path extrusionOk="0" h="27493" w="24509">
                  <a:moveTo>
                    <a:pt x="2030" y="1"/>
                  </a:moveTo>
                  <a:cubicBezTo>
                    <a:pt x="777" y="1115"/>
                    <a:pt x="1" y="2706"/>
                    <a:pt x="1" y="4516"/>
                  </a:cubicBezTo>
                  <a:lnTo>
                    <a:pt x="1" y="27492"/>
                  </a:lnTo>
                  <a:lnTo>
                    <a:pt x="24509" y="27492"/>
                  </a:lnTo>
                  <a:lnTo>
                    <a:pt x="24509" y="7659"/>
                  </a:lnTo>
                  <a:cubicBezTo>
                    <a:pt x="20053" y="5690"/>
                    <a:pt x="14881" y="5571"/>
                    <a:pt x="10186" y="4138"/>
                  </a:cubicBezTo>
                  <a:cubicBezTo>
                    <a:pt x="7242" y="3243"/>
                    <a:pt x="4477" y="1831"/>
                    <a:pt x="203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7"/>
            <p:cNvSpPr/>
            <p:nvPr/>
          </p:nvSpPr>
          <p:spPr>
            <a:xfrm>
              <a:off x="347925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4"/>
                    <a:pt x="2726" y="179"/>
                    <a:pt x="6028" y="179"/>
                  </a:cubicBezTo>
                  <a:lnTo>
                    <a:pt x="18262" y="179"/>
                  </a:lnTo>
                  <a:cubicBezTo>
                    <a:pt x="21584" y="179"/>
                    <a:pt x="24270" y="2884"/>
                    <a:pt x="24270" y="6207"/>
                  </a:cubicBezTo>
                  <a:lnTo>
                    <a:pt x="24270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63" y="0"/>
                    <a:pt x="18402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7"/>
            <p:cNvSpPr/>
            <p:nvPr/>
          </p:nvSpPr>
          <p:spPr>
            <a:xfrm>
              <a:off x="6528800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7"/>
            <p:cNvSpPr/>
            <p:nvPr/>
          </p:nvSpPr>
          <p:spPr>
            <a:xfrm>
              <a:off x="656610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7"/>
            <p:cNvSpPr/>
            <p:nvPr/>
          </p:nvSpPr>
          <p:spPr>
            <a:xfrm>
              <a:off x="652880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7"/>
            <p:cNvSpPr/>
            <p:nvPr/>
          </p:nvSpPr>
          <p:spPr>
            <a:xfrm>
              <a:off x="656660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2479" y="1"/>
                  </a:moveTo>
                  <a:cubicBezTo>
                    <a:pt x="20013" y="1831"/>
                    <a:pt x="1726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33" y="1115"/>
                    <a:pt x="22479" y="1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7"/>
            <p:cNvSpPr/>
            <p:nvPr/>
          </p:nvSpPr>
          <p:spPr>
            <a:xfrm>
              <a:off x="6566600" y="4860200"/>
              <a:ext cx="611725" cy="726100"/>
            </a:xfrm>
            <a:custGeom>
              <a:rect b="b" l="l" r="r" t="t"/>
              <a:pathLst>
                <a:path extrusionOk="0" h="29044" w="24469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00" y="29043"/>
                  </a:lnTo>
                  <a:lnTo>
                    <a:pt x="200" y="6207"/>
                  </a:lnTo>
                  <a:cubicBezTo>
                    <a:pt x="200" y="2884"/>
                    <a:pt x="2885" y="179"/>
                    <a:pt x="6207" y="179"/>
                  </a:cubicBezTo>
                  <a:lnTo>
                    <a:pt x="18461" y="179"/>
                  </a:lnTo>
                  <a:cubicBezTo>
                    <a:pt x="21763" y="179"/>
                    <a:pt x="24469" y="2884"/>
                    <a:pt x="24469" y="6207"/>
                  </a:cubicBezTo>
                  <a:lnTo>
                    <a:pt x="24469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7"/>
            <p:cNvSpPr/>
            <p:nvPr/>
          </p:nvSpPr>
          <p:spPr>
            <a:xfrm>
              <a:off x="5766425" y="4827850"/>
              <a:ext cx="650500" cy="758450"/>
            </a:xfrm>
            <a:custGeom>
              <a:rect b="b" l="l" r="r" t="t"/>
              <a:pathLst>
                <a:path extrusionOk="0" h="30338" w="26020">
                  <a:moveTo>
                    <a:pt x="6465" y="1"/>
                  </a:moveTo>
                  <a:cubicBezTo>
                    <a:pt x="292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7"/>
            <p:cNvSpPr/>
            <p:nvPr/>
          </p:nvSpPr>
          <p:spPr>
            <a:xfrm>
              <a:off x="5803225" y="4860200"/>
              <a:ext cx="613225" cy="726100"/>
            </a:xfrm>
            <a:custGeom>
              <a:rect b="b" l="l" r="r" t="t"/>
              <a:pathLst>
                <a:path extrusionOk="0" h="29044" w="24529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28" y="29043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7"/>
            <p:cNvSpPr/>
            <p:nvPr/>
          </p:nvSpPr>
          <p:spPr>
            <a:xfrm>
              <a:off x="57664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8" y="1390"/>
                    <a:pt x="828" y="1390"/>
                  </a:cubicBezTo>
                  <a:cubicBezTo>
                    <a:pt x="474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7"/>
            <p:cNvSpPr/>
            <p:nvPr/>
          </p:nvSpPr>
          <p:spPr>
            <a:xfrm>
              <a:off x="5803725" y="4899475"/>
              <a:ext cx="612725" cy="687325"/>
            </a:xfrm>
            <a:custGeom>
              <a:rect b="b" l="l" r="r" t="t"/>
              <a:pathLst>
                <a:path extrusionOk="0" h="27493" w="24509">
                  <a:moveTo>
                    <a:pt x="22479" y="1"/>
                  </a:moveTo>
                  <a:cubicBezTo>
                    <a:pt x="2003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508" y="27492"/>
                  </a:lnTo>
                  <a:lnTo>
                    <a:pt x="24508" y="4516"/>
                  </a:lnTo>
                  <a:cubicBezTo>
                    <a:pt x="2450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7"/>
            <p:cNvSpPr/>
            <p:nvPr/>
          </p:nvSpPr>
          <p:spPr>
            <a:xfrm>
              <a:off x="580372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508" y="2884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7"/>
            <p:cNvSpPr/>
            <p:nvPr/>
          </p:nvSpPr>
          <p:spPr>
            <a:xfrm>
              <a:off x="5004025" y="4827850"/>
              <a:ext cx="650025" cy="758450"/>
            </a:xfrm>
            <a:custGeom>
              <a:rect b="b" l="l" r="r" t="t"/>
              <a:pathLst>
                <a:path extrusionOk="0" h="30338" w="26001">
                  <a:moveTo>
                    <a:pt x="6466" y="1"/>
                  </a:moveTo>
                  <a:cubicBezTo>
                    <a:pt x="2905" y="1"/>
                    <a:pt x="1" y="2885"/>
                    <a:pt x="1" y="6466"/>
                  </a:cubicBezTo>
                  <a:lnTo>
                    <a:pt x="1" y="30337"/>
                  </a:lnTo>
                  <a:lnTo>
                    <a:pt x="26001" y="30337"/>
                  </a:lnTo>
                  <a:lnTo>
                    <a:pt x="26001" y="6466"/>
                  </a:lnTo>
                  <a:cubicBezTo>
                    <a:pt x="26001" y="2905"/>
                    <a:pt x="23116" y="1"/>
                    <a:pt x="1953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7"/>
            <p:cNvSpPr/>
            <p:nvPr/>
          </p:nvSpPr>
          <p:spPr>
            <a:xfrm>
              <a:off x="5041325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9043"/>
                  </a:lnTo>
                  <a:lnTo>
                    <a:pt x="24509" y="29043"/>
                  </a:lnTo>
                  <a:lnTo>
                    <a:pt x="24509" y="6087"/>
                  </a:lnTo>
                  <a:cubicBezTo>
                    <a:pt x="2450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7"/>
            <p:cNvSpPr/>
            <p:nvPr/>
          </p:nvSpPr>
          <p:spPr>
            <a:xfrm>
              <a:off x="5004025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1" y="1"/>
                  </a:moveTo>
                  <a:lnTo>
                    <a:pt x="1" y="21007"/>
                  </a:lnTo>
                  <a:lnTo>
                    <a:pt x="5372" y="21007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6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7"/>
            <p:cNvSpPr/>
            <p:nvPr/>
          </p:nvSpPr>
          <p:spPr>
            <a:xfrm>
              <a:off x="5041825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2479" y="1"/>
                  </a:moveTo>
                  <a:cubicBezTo>
                    <a:pt x="20013" y="1831"/>
                    <a:pt x="17248" y="3243"/>
                    <a:pt x="14323" y="4138"/>
                  </a:cubicBezTo>
                  <a:cubicBezTo>
                    <a:pt x="9629" y="5571"/>
                    <a:pt x="4457" y="5690"/>
                    <a:pt x="1" y="7659"/>
                  </a:cubicBezTo>
                  <a:lnTo>
                    <a:pt x="1" y="27492"/>
                  </a:lnTo>
                  <a:lnTo>
                    <a:pt x="24489" y="27492"/>
                  </a:lnTo>
                  <a:lnTo>
                    <a:pt x="24489" y="4516"/>
                  </a:lnTo>
                  <a:cubicBezTo>
                    <a:pt x="24489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7"/>
            <p:cNvSpPr/>
            <p:nvPr/>
          </p:nvSpPr>
          <p:spPr>
            <a:xfrm>
              <a:off x="5041325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88" y="0"/>
                  </a:moveTo>
                  <a:cubicBezTo>
                    <a:pt x="2726" y="0"/>
                    <a:pt x="21" y="2725"/>
                    <a:pt x="1" y="6087"/>
                  </a:cubicBezTo>
                  <a:lnTo>
                    <a:pt x="1" y="29043"/>
                  </a:lnTo>
                  <a:lnTo>
                    <a:pt x="220" y="29043"/>
                  </a:lnTo>
                  <a:lnTo>
                    <a:pt x="220" y="6207"/>
                  </a:lnTo>
                  <a:cubicBezTo>
                    <a:pt x="220" y="2884"/>
                    <a:pt x="2905" y="179"/>
                    <a:pt x="6227" y="179"/>
                  </a:cubicBezTo>
                  <a:lnTo>
                    <a:pt x="18461" y="179"/>
                  </a:lnTo>
                  <a:cubicBezTo>
                    <a:pt x="21783" y="179"/>
                    <a:pt x="24489" y="2884"/>
                    <a:pt x="24489" y="6207"/>
                  </a:cubicBezTo>
                  <a:lnTo>
                    <a:pt x="24489" y="6087"/>
                  </a:lnTo>
                  <a:cubicBezTo>
                    <a:pt x="24489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7"/>
            <p:cNvSpPr/>
            <p:nvPr/>
          </p:nvSpPr>
          <p:spPr>
            <a:xfrm>
              <a:off x="4241650" y="4827850"/>
              <a:ext cx="650500" cy="758450"/>
            </a:xfrm>
            <a:custGeom>
              <a:rect b="b" l="l" r="r" t="t"/>
              <a:pathLst>
                <a:path extrusionOk="0" h="30338" w="26020">
                  <a:moveTo>
                    <a:pt x="6465" y="1"/>
                  </a:moveTo>
                  <a:cubicBezTo>
                    <a:pt x="2905" y="1"/>
                    <a:pt x="0" y="2885"/>
                    <a:pt x="0" y="6466"/>
                  </a:cubicBezTo>
                  <a:lnTo>
                    <a:pt x="0" y="30337"/>
                  </a:lnTo>
                  <a:lnTo>
                    <a:pt x="26020" y="30337"/>
                  </a:lnTo>
                  <a:lnTo>
                    <a:pt x="26020" y="6466"/>
                  </a:lnTo>
                  <a:cubicBezTo>
                    <a:pt x="26020" y="2905"/>
                    <a:pt x="23136" y="1"/>
                    <a:pt x="19555" y="1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7"/>
            <p:cNvSpPr/>
            <p:nvPr/>
          </p:nvSpPr>
          <p:spPr>
            <a:xfrm>
              <a:off x="4278450" y="4860200"/>
              <a:ext cx="612725" cy="726100"/>
            </a:xfrm>
            <a:custGeom>
              <a:rect b="b" l="l" r="r" t="t"/>
              <a:pathLst>
                <a:path extrusionOk="0" h="29044" w="24509">
                  <a:moveTo>
                    <a:pt x="6088" y="0"/>
                  </a:moveTo>
                  <a:cubicBezTo>
                    <a:pt x="272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4508" y="29043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7"/>
            <p:cNvSpPr/>
            <p:nvPr/>
          </p:nvSpPr>
          <p:spPr>
            <a:xfrm>
              <a:off x="4241650" y="5061100"/>
              <a:ext cx="134300" cy="525200"/>
            </a:xfrm>
            <a:custGeom>
              <a:rect b="b" l="l" r="r" t="t"/>
              <a:pathLst>
                <a:path extrusionOk="0" h="21008" w="5372">
                  <a:moveTo>
                    <a:pt x="0" y="1"/>
                  </a:moveTo>
                  <a:lnTo>
                    <a:pt x="0" y="21007"/>
                  </a:lnTo>
                  <a:lnTo>
                    <a:pt x="5371" y="21007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7"/>
            <p:cNvSpPr/>
            <p:nvPr/>
          </p:nvSpPr>
          <p:spPr>
            <a:xfrm>
              <a:off x="4278950" y="4899475"/>
              <a:ext cx="612225" cy="687325"/>
            </a:xfrm>
            <a:custGeom>
              <a:rect b="b" l="l" r="r" t="t"/>
              <a:pathLst>
                <a:path extrusionOk="0" h="27493" w="24489">
                  <a:moveTo>
                    <a:pt x="22479" y="1"/>
                  </a:moveTo>
                  <a:cubicBezTo>
                    <a:pt x="20012" y="1831"/>
                    <a:pt x="17267" y="3243"/>
                    <a:pt x="14323" y="4138"/>
                  </a:cubicBezTo>
                  <a:cubicBezTo>
                    <a:pt x="9628" y="5571"/>
                    <a:pt x="4456" y="5690"/>
                    <a:pt x="0" y="7659"/>
                  </a:cubicBezTo>
                  <a:lnTo>
                    <a:pt x="0" y="27492"/>
                  </a:lnTo>
                  <a:lnTo>
                    <a:pt x="24488" y="27492"/>
                  </a:lnTo>
                  <a:lnTo>
                    <a:pt x="24488" y="451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7"/>
            <p:cNvSpPr/>
            <p:nvPr/>
          </p:nvSpPr>
          <p:spPr>
            <a:xfrm>
              <a:off x="4278950" y="4860200"/>
              <a:ext cx="612225" cy="726100"/>
            </a:xfrm>
            <a:custGeom>
              <a:rect b="b" l="l" r="r" t="t"/>
              <a:pathLst>
                <a:path extrusionOk="0" h="29044" w="24489">
                  <a:moveTo>
                    <a:pt x="6087" y="0"/>
                  </a:moveTo>
                  <a:cubicBezTo>
                    <a:pt x="2746" y="0"/>
                    <a:pt x="0" y="2725"/>
                    <a:pt x="0" y="6087"/>
                  </a:cubicBezTo>
                  <a:lnTo>
                    <a:pt x="0" y="29043"/>
                  </a:lnTo>
                  <a:lnTo>
                    <a:pt x="219" y="29043"/>
                  </a:lnTo>
                  <a:lnTo>
                    <a:pt x="219" y="6207"/>
                  </a:lnTo>
                  <a:cubicBezTo>
                    <a:pt x="219" y="2884"/>
                    <a:pt x="2905" y="179"/>
                    <a:pt x="6247" y="179"/>
                  </a:cubicBezTo>
                  <a:lnTo>
                    <a:pt x="18481" y="179"/>
                  </a:lnTo>
                  <a:cubicBezTo>
                    <a:pt x="21783" y="179"/>
                    <a:pt x="24488" y="2884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7"/>
            <p:cNvSpPr/>
            <p:nvPr/>
          </p:nvSpPr>
          <p:spPr>
            <a:xfrm>
              <a:off x="810650" y="5031275"/>
              <a:ext cx="650525" cy="553025"/>
            </a:xfrm>
            <a:custGeom>
              <a:rect b="b" l="l" r="r" t="t"/>
              <a:pathLst>
                <a:path extrusionOk="0" h="22121" w="26021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116" y="0"/>
                    <a:pt x="1955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7"/>
            <p:cNvSpPr/>
            <p:nvPr/>
          </p:nvSpPr>
          <p:spPr>
            <a:xfrm>
              <a:off x="810650" y="5063600"/>
              <a:ext cx="613225" cy="520700"/>
            </a:xfrm>
            <a:custGeom>
              <a:rect b="b" l="l" r="r" t="t"/>
              <a:pathLst>
                <a:path extrusionOk="0" h="20828" w="24529">
                  <a:moveTo>
                    <a:pt x="608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7"/>
            <p:cNvSpPr/>
            <p:nvPr/>
          </p:nvSpPr>
          <p:spPr>
            <a:xfrm>
              <a:off x="1325875" y="5265000"/>
              <a:ext cx="135300" cy="319300"/>
            </a:xfrm>
            <a:custGeom>
              <a:rect b="b" l="l" r="r" t="t"/>
              <a:pathLst>
                <a:path extrusionOk="0" h="12772" w="5412">
                  <a:moveTo>
                    <a:pt x="5411" y="1"/>
                  </a:moveTo>
                  <a:cubicBezTo>
                    <a:pt x="5116" y="1009"/>
                    <a:pt x="4929" y="1390"/>
                    <a:pt x="4575" y="1390"/>
                  </a:cubicBezTo>
                  <a:cubicBezTo>
                    <a:pt x="4405" y="1390"/>
                    <a:pt x="4197" y="1303"/>
                    <a:pt x="3919" y="1154"/>
                  </a:cubicBezTo>
                  <a:lnTo>
                    <a:pt x="1" y="12772"/>
                  </a:lnTo>
                  <a:lnTo>
                    <a:pt x="5411" y="12772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7"/>
            <p:cNvSpPr/>
            <p:nvPr/>
          </p:nvSpPr>
          <p:spPr>
            <a:xfrm>
              <a:off x="810650" y="5138200"/>
              <a:ext cx="612225" cy="481425"/>
            </a:xfrm>
            <a:custGeom>
              <a:rect b="b" l="l" r="r" t="t"/>
              <a:pathLst>
                <a:path extrusionOk="0" h="19257" w="24489">
                  <a:moveTo>
                    <a:pt x="2010" y="0"/>
                  </a:moveTo>
                  <a:cubicBezTo>
                    <a:pt x="777" y="1114"/>
                    <a:pt x="1" y="2705"/>
                    <a:pt x="1" y="4516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7659"/>
                  </a:lnTo>
                  <a:cubicBezTo>
                    <a:pt x="20053" y="5689"/>
                    <a:pt x="14880" y="5570"/>
                    <a:pt x="10166" y="4138"/>
                  </a:cubicBezTo>
                  <a:cubicBezTo>
                    <a:pt x="7242" y="3243"/>
                    <a:pt x="4477" y="1830"/>
                    <a:pt x="201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7"/>
            <p:cNvSpPr/>
            <p:nvPr/>
          </p:nvSpPr>
          <p:spPr>
            <a:xfrm>
              <a:off x="811150" y="5063600"/>
              <a:ext cx="612725" cy="520700"/>
            </a:xfrm>
            <a:custGeom>
              <a:rect b="b" l="l" r="r" t="t"/>
              <a:pathLst>
                <a:path extrusionOk="0" h="20828" w="24509">
                  <a:moveTo>
                    <a:pt x="606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26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469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7"/>
            <p:cNvSpPr/>
            <p:nvPr/>
          </p:nvSpPr>
          <p:spPr>
            <a:xfrm>
              <a:off x="1573050" y="5031275"/>
              <a:ext cx="650000" cy="553025"/>
            </a:xfrm>
            <a:custGeom>
              <a:rect b="b" l="l" r="r" t="t"/>
              <a:pathLst>
                <a:path extrusionOk="0" h="22121" w="2600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7"/>
            <p:cNvSpPr/>
            <p:nvPr/>
          </p:nvSpPr>
          <p:spPr>
            <a:xfrm>
              <a:off x="1573550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08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7"/>
            <p:cNvSpPr/>
            <p:nvPr/>
          </p:nvSpPr>
          <p:spPr>
            <a:xfrm>
              <a:off x="2088750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1"/>
                  </a:moveTo>
                  <a:cubicBezTo>
                    <a:pt x="5090" y="1009"/>
                    <a:pt x="4907" y="1390"/>
                    <a:pt x="4548" y="1390"/>
                  </a:cubicBezTo>
                  <a:cubicBezTo>
                    <a:pt x="4376" y="1390"/>
                    <a:pt x="4164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7"/>
            <p:cNvSpPr/>
            <p:nvPr/>
          </p:nvSpPr>
          <p:spPr>
            <a:xfrm>
              <a:off x="1573550" y="5102375"/>
              <a:ext cx="612200" cy="481925"/>
            </a:xfrm>
            <a:custGeom>
              <a:rect b="b" l="l" r="r" t="t"/>
              <a:pathLst>
                <a:path extrusionOk="0" h="19277" w="24488">
                  <a:moveTo>
                    <a:pt x="200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2" y="5710"/>
                    <a:pt x="14860" y="5571"/>
                    <a:pt x="10165" y="4158"/>
                  </a:cubicBezTo>
                  <a:cubicBezTo>
                    <a:pt x="7241" y="3263"/>
                    <a:pt x="4476" y="1851"/>
                    <a:pt x="200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7"/>
            <p:cNvSpPr/>
            <p:nvPr/>
          </p:nvSpPr>
          <p:spPr>
            <a:xfrm>
              <a:off x="1573550" y="5063600"/>
              <a:ext cx="612200" cy="520700"/>
            </a:xfrm>
            <a:custGeom>
              <a:rect b="b" l="l" r="r" t="t"/>
              <a:pathLst>
                <a:path extrusionOk="0" h="20828" w="24488">
                  <a:moveTo>
                    <a:pt x="6067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06" y="159"/>
                    <a:pt x="600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7"/>
            <p:cNvSpPr/>
            <p:nvPr/>
          </p:nvSpPr>
          <p:spPr>
            <a:xfrm>
              <a:off x="2335925" y="5031275"/>
              <a:ext cx="650025" cy="553025"/>
            </a:xfrm>
            <a:custGeom>
              <a:rect b="b" l="l" r="r" t="t"/>
              <a:pathLst>
                <a:path extrusionOk="0" h="22121" w="26001">
                  <a:moveTo>
                    <a:pt x="6466" y="0"/>
                  </a:moveTo>
                  <a:cubicBezTo>
                    <a:pt x="2885" y="0"/>
                    <a:pt x="1" y="2904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885"/>
                    <a:pt x="2309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7"/>
            <p:cNvSpPr/>
            <p:nvPr/>
          </p:nvSpPr>
          <p:spPr>
            <a:xfrm>
              <a:off x="2335925" y="5063600"/>
              <a:ext cx="612725" cy="520700"/>
            </a:xfrm>
            <a:custGeom>
              <a:rect b="b" l="l" r="r" t="t"/>
              <a:pathLst>
                <a:path extrusionOk="0" h="20828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7"/>
            <p:cNvSpPr/>
            <p:nvPr/>
          </p:nvSpPr>
          <p:spPr>
            <a:xfrm>
              <a:off x="2851150" y="5265000"/>
              <a:ext cx="134800" cy="319300"/>
            </a:xfrm>
            <a:custGeom>
              <a:rect b="b" l="l" r="r" t="t"/>
              <a:pathLst>
                <a:path extrusionOk="0" h="12772" w="5392">
                  <a:moveTo>
                    <a:pt x="5391" y="1"/>
                  </a:moveTo>
                  <a:cubicBezTo>
                    <a:pt x="5109" y="1009"/>
                    <a:pt x="4927" y="1390"/>
                    <a:pt x="4568" y="1390"/>
                  </a:cubicBezTo>
                  <a:cubicBezTo>
                    <a:pt x="4396" y="1390"/>
                    <a:pt x="4183" y="1303"/>
                    <a:pt x="3899" y="1154"/>
                  </a:cubicBezTo>
                  <a:lnTo>
                    <a:pt x="0" y="12772"/>
                  </a:lnTo>
                  <a:lnTo>
                    <a:pt x="5391" y="12772"/>
                  </a:lnTo>
                  <a:lnTo>
                    <a:pt x="5391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7"/>
            <p:cNvSpPr/>
            <p:nvPr/>
          </p:nvSpPr>
          <p:spPr>
            <a:xfrm>
              <a:off x="2335925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010" y="1"/>
                  </a:moveTo>
                  <a:cubicBezTo>
                    <a:pt x="757" y="1115"/>
                    <a:pt x="1" y="2706"/>
                    <a:pt x="1" y="4536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7659"/>
                  </a:lnTo>
                  <a:cubicBezTo>
                    <a:pt x="20033" y="5710"/>
                    <a:pt x="14860" y="5571"/>
                    <a:pt x="10166" y="4158"/>
                  </a:cubicBezTo>
                  <a:cubicBezTo>
                    <a:pt x="7222" y="3263"/>
                    <a:pt x="4476" y="1851"/>
                    <a:pt x="201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7"/>
            <p:cNvSpPr/>
            <p:nvPr/>
          </p:nvSpPr>
          <p:spPr>
            <a:xfrm>
              <a:off x="2335925" y="5063600"/>
              <a:ext cx="612225" cy="520700"/>
            </a:xfrm>
            <a:custGeom>
              <a:rect b="b" l="l" r="r" t="t"/>
              <a:pathLst>
                <a:path extrusionOk="0" h="20828" w="24489">
                  <a:moveTo>
                    <a:pt x="6068" y="0"/>
                  </a:moveTo>
                  <a:cubicBezTo>
                    <a:pt x="2706" y="0"/>
                    <a:pt x="1" y="2725"/>
                    <a:pt x="1" y="6087"/>
                  </a:cubicBezTo>
                  <a:lnTo>
                    <a:pt x="1" y="6207"/>
                  </a:lnTo>
                  <a:cubicBezTo>
                    <a:pt x="1" y="2885"/>
                    <a:pt x="2706" y="159"/>
                    <a:pt x="6008" y="159"/>
                  </a:cubicBezTo>
                  <a:lnTo>
                    <a:pt x="18242" y="159"/>
                  </a:lnTo>
                  <a:cubicBezTo>
                    <a:pt x="21584" y="159"/>
                    <a:pt x="24270" y="2885"/>
                    <a:pt x="24270" y="6207"/>
                  </a:cubicBezTo>
                  <a:lnTo>
                    <a:pt x="24270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7"/>
            <p:cNvSpPr/>
            <p:nvPr/>
          </p:nvSpPr>
          <p:spPr>
            <a:xfrm>
              <a:off x="3097825" y="5031275"/>
              <a:ext cx="650500" cy="553025"/>
            </a:xfrm>
            <a:custGeom>
              <a:rect b="b" l="l" r="r" t="t"/>
              <a:pathLst>
                <a:path extrusionOk="0" h="22121" w="26020">
                  <a:moveTo>
                    <a:pt x="6465" y="0"/>
                  </a:moveTo>
                  <a:cubicBezTo>
                    <a:pt x="2885" y="0"/>
                    <a:pt x="0" y="2904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885"/>
                    <a:pt x="2309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7"/>
            <p:cNvSpPr/>
            <p:nvPr/>
          </p:nvSpPr>
          <p:spPr>
            <a:xfrm>
              <a:off x="3097825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7"/>
            <p:cNvSpPr/>
            <p:nvPr/>
          </p:nvSpPr>
          <p:spPr>
            <a:xfrm>
              <a:off x="3614025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5372" y="1"/>
                  </a:moveTo>
                  <a:cubicBezTo>
                    <a:pt x="5076" y="1009"/>
                    <a:pt x="4889" y="1390"/>
                    <a:pt x="4535" y="1390"/>
                  </a:cubicBezTo>
                  <a:cubicBezTo>
                    <a:pt x="4365" y="1390"/>
                    <a:pt x="4157" y="1303"/>
                    <a:pt x="3880" y="1154"/>
                  </a:cubicBezTo>
                  <a:lnTo>
                    <a:pt x="1" y="12772"/>
                  </a:lnTo>
                  <a:lnTo>
                    <a:pt x="5372" y="12772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7"/>
            <p:cNvSpPr/>
            <p:nvPr/>
          </p:nvSpPr>
          <p:spPr>
            <a:xfrm>
              <a:off x="3098325" y="5102375"/>
              <a:ext cx="612700" cy="481925"/>
            </a:xfrm>
            <a:custGeom>
              <a:rect b="b" l="l" r="r" t="t"/>
              <a:pathLst>
                <a:path extrusionOk="0" h="19277" w="24508">
                  <a:moveTo>
                    <a:pt x="2029" y="1"/>
                  </a:moveTo>
                  <a:cubicBezTo>
                    <a:pt x="776" y="1115"/>
                    <a:pt x="0" y="2706"/>
                    <a:pt x="0" y="4536"/>
                  </a:cubicBezTo>
                  <a:lnTo>
                    <a:pt x="0" y="19277"/>
                  </a:lnTo>
                  <a:lnTo>
                    <a:pt x="24508" y="19277"/>
                  </a:lnTo>
                  <a:lnTo>
                    <a:pt x="24508" y="7659"/>
                  </a:lnTo>
                  <a:cubicBezTo>
                    <a:pt x="20052" y="5710"/>
                    <a:pt x="14880" y="5571"/>
                    <a:pt x="10185" y="4158"/>
                  </a:cubicBezTo>
                  <a:cubicBezTo>
                    <a:pt x="7241" y="3263"/>
                    <a:pt x="4476" y="1851"/>
                    <a:pt x="202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7"/>
            <p:cNvSpPr/>
            <p:nvPr/>
          </p:nvSpPr>
          <p:spPr>
            <a:xfrm>
              <a:off x="3098325" y="5063600"/>
              <a:ext cx="612700" cy="520700"/>
            </a:xfrm>
            <a:custGeom>
              <a:rect b="b" l="l" r="r" t="t"/>
              <a:pathLst>
                <a:path extrusionOk="0" h="20828" w="24508">
                  <a:moveTo>
                    <a:pt x="6067" y="0"/>
                  </a:moveTo>
                  <a:cubicBezTo>
                    <a:pt x="2725" y="0"/>
                    <a:pt x="0" y="2725"/>
                    <a:pt x="0" y="6087"/>
                  </a:cubicBezTo>
                  <a:lnTo>
                    <a:pt x="0" y="6207"/>
                  </a:lnTo>
                  <a:cubicBezTo>
                    <a:pt x="0" y="2885"/>
                    <a:pt x="2725" y="159"/>
                    <a:pt x="6028" y="159"/>
                  </a:cubicBezTo>
                  <a:lnTo>
                    <a:pt x="18262" y="159"/>
                  </a:lnTo>
                  <a:cubicBezTo>
                    <a:pt x="21584" y="159"/>
                    <a:pt x="24269" y="2885"/>
                    <a:pt x="24269" y="6207"/>
                  </a:cubicBezTo>
                  <a:lnTo>
                    <a:pt x="24269" y="20828"/>
                  </a:lnTo>
                  <a:lnTo>
                    <a:pt x="24488" y="20828"/>
                  </a:lnTo>
                  <a:lnTo>
                    <a:pt x="24488" y="6087"/>
                  </a:lnTo>
                  <a:cubicBezTo>
                    <a:pt x="2450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7"/>
            <p:cNvSpPr/>
            <p:nvPr/>
          </p:nvSpPr>
          <p:spPr>
            <a:xfrm>
              <a:off x="6147875" y="5031275"/>
              <a:ext cx="650000" cy="553025"/>
            </a:xfrm>
            <a:custGeom>
              <a:rect b="b" l="l" r="r" t="t"/>
              <a:pathLst>
                <a:path extrusionOk="0" h="22121" w="2600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5" y="0"/>
                    <a:pt x="19535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7"/>
            <p:cNvSpPr/>
            <p:nvPr/>
          </p:nvSpPr>
          <p:spPr>
            <a:xfrm>
              <a:off x="6184175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10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7"/>
            <p:cNvSpPr/>
            <p:nvPr/>
          </p:nvSpPr>
          <p:spPr>
            <a:xfrm>
              <a:off x="6147875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08" y="1303"/>
                    <a:pt x="996" y="1390"/>
                    <a:pt x="824" y="1390"/>
                  </a:cubicBezTo>
                  <a:cubicBezTo>
                    <a:pt x="465" y="1390"/>
                    <a:pt x="282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7"/>
            <p:cNvSpPr/>
            <p:nvPr/>
          </p:nvSpPr>
          <p:spPr>
            <a:xfrm>
              <a:off x="6185150" y="5138200"/>
              <a:ext cx="612225" cy="481425"/>
            </a:xfrm>
            <a:custGeom>
              <a:rect b="b" l="l" r="r" t="t"/>
              <a:pathLst>
                <a:path extrusionOk="0" h="19257" w="24489">
                  <a:moveTo>
                    <a:pt x="22480" y="0"/>
                  </a:moveTo>
                  <a:cubicBezTo>
                    <a:pt x="20013" y="1830"/>
                    <a:pt x="17248" y="3243"/>
                    <a:pt x="14324" y="4138"/>
                  </a:cubicBezTo>
                  <a:cubicBezTo>
                    <a:pt x="9609" y="5570"/>
                    <a:pt x="4437" y="5689"/>
                    <a:pt x="1" y="7659"/>
                  </a:cubicBezTo>
                  <a:lnTo>
                    <a:pt x="1" y="19256"/>
                  </a:lnTo>
                  <a:lnTo>
                    <a:pt x="24489" y="19256"/>
                  </a:lnTo>
                  <a:lnTo>
                    <a:pt x="24489" y="4516"/>
                  </a:lnTo>
                  <a:cubicBezTo>
                    <a:pt x="24489" y="2705"/>
                    <a:pt x="23713" y="1114"/>
                    <a:pt x="22480" y="0"/>
                  </a:cubicBezTo>
                  <a:close/>
                </a:path>
              </a:pathLst>
            </a:custGeom>
            <a:solidFill>
              <a:srgbClr val="45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7"/>
            <p:cNvSpPr/>
            <p:nvPr/>
          </p:nvSpPr>
          <p:spPr>
            <a:xfrm>
              <a:off x="6184675" y="5063600"/>
              <a:ext cx="612700" cy="520700"/>
            </a:xfrm>
            <a:custGeom>
              <a:rect b="b" l="l" r="r" t="t"/>
              <a:pathLst>
                <a:path extrusionOk="0" h="20828" w="24508">
                  <a:moveTo>
                    <a:pt x="6107" y="0"/>
                  </a:moveTo>
                  <a:cubicBezTo>
                    <a:pt x="2745" y="0"/>
                    <a:pt x="2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802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802" y="0"/>
                    <a:pt x="18441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7"/>
            <p:cNvSpPr/>
            <p:nvPr/>
          </p:nvSpPr>
          <p:spPr>
            <a:xfrm>
              <a:off x="5385475" y="5031275"/>
              <a:ext cx="650525" cy="553025"/>
            </a:xfrm>
            <a:custGeom>
              <a:rect b="b" l="l" r="r" t="t"/>
              <a:pathLst>
                <a:path extrusionOk="0" h="22121" w="2602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6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7"/>
            <p:cNvSpPr/>
            <p:nvPr/>
          </p:nvSpPr>
          <p:spPr>
            <a:xfrm>
              <a:off x="5422275" y="5063600"/>
              <a:ext cx="612725" cy="520700"/>
            </a:xfrm>
            <a:custGeom>
              <a:rect b="b" l="l" r="r" t="t"/>
              <a:pathLst>
                <a:path extrusionOk="0" h="20828" w="2450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08" y="20828"/>
                  </a:lnTo>
                  <a:lnTo>
                    <a:pt x="24508" y="6087"/>
                  </a:lnTo>
                  <a:cubicBezTo>
                    <a:pt x="2450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7"/>
            <p:cNvSpPr/>
            <p:nvPr/>
          </p:nvSpPr>
          <p:spPr>
            <a:xfrm>
              <a:off x="5385475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2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7"/>
            <p:cNvSpPr/>
            <p:nvPr/>
          </p:nvSpPr>
          <p:spPr>
            <a:xfrm>
              <a:off x="5422775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51"/>
                    <a:pt x="17267" y="3263"/>
                    <a:pt x="14323" y="4158"/>
                  </a:cubicBezTo>
                  <a:cubicBezTo>
                    <a:pt x="9629" y="5571"/>
                    <a:pt x="4456" y="5710"/>
                    <a:pt x="0" y="7659"/>
                  </a:cubicBezTo>
                  <a:lnTo>
                    <a:pt x="0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32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7"/>
            <p:cNvSpPr/>
            <p:nvPr/>
          </p:nvSpPr>
          <p:spPr>
            <a:xfrm>
              <a:off x="5422775" y="5063600"/>
              <a:ext cx="611725" cy="520700"/>
            </a:xfrm>
            <a:custGeom>
              <a:rect b="b" l="l" r="r" t="t"/>
              <a:pathLst>
                <a:path extrusionOk="0" h="20828" w="24469">
                  <a:moveTo>
                    <a:pt x="6068" y="0"/>
                  </a:moveTo>
                  <a:cubicBezTo>
                    <a:pt x="2706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199" y="20828"/>
                  </a:lnTo>
                  <a:lnTo>
                    <a:pt x="199" y="6207"/>
                  </a:lnTo>
                  <a:cubicBezTo>
                    <a:pt x="199" y="2885"/>
                    <a:pt x="2885" y="159"/>
                    <a:pt x="6207" y="159"/>
                  </a:cubicBezTo>
                  <a:lnTo>
                    <a:pt x="18441" y="159"/>
                  </a:lnTo>
                  <a:cubicBezTo>
                    <a:pt x="21763" y="159"/>
                    <a:pt x="24468" y="2885"/>
                    <a:pt x="24468" y="6207"/>
                  </a:cubicBezTo>
                  <a:lnTo>
                    <a:pt x="24468" y="6087"/>
                  </a:lnTo>
                  <a:cubicBezTo>
                    <a:pt x="24468" y="2725"/>
                    <a:pt x="21763" y="0"/>
                    <a:pt x="1840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7"/>
            <p:cNvSpPr/>
            <p:nvPr/>
          </p:nvSpPr>
          <p:spPr>
            <a:xfrm>
              <a:off x="4622600" y="5031275"/>
              <a:ext cx="650500" cy="553025"/>
            </a:xfrm>
            <a:custGeom>
              <a:rect b="b" l="l" r="r" t="t"/>
              <a:pathLst>
                <a:path extrusionOk="0" h="22121" w="26020">
                  <a:moveTo>
                    <a:pt x="6465" y="0"/>
                  </a:moveTo>
                  <a:cubicBezTo>
                    <a:pt x="2904" y="0"/>
                    <a:pt x="0" y="2885"/>
                    <a:pt x="0" y="6465"/>
                  </a:cubicBezTo>
                  <a:lnTo>
                    <a:pt x="0" y="22121"/>
                  </a:lnTo>
                  <a:lnTo>
                    <a:pt x="26020" y="22121"/>
                  </a:lnTo>
                  <a:lnTo>
                    <a:pt x="26020" y="6465"/>
                  </a:lnTo>
                  <a:cubicBezTo>
                    <a:pt x="26020" y="2904"/>
                    <a:pt x="23135" y="0"/>
                    <a:pt x="1955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7"/>
            <p:cNvSpPr/>
            <p:nvPr/>
          </p:nvSpPr>
          <p:spPr>
            <a:xfrm>
              <a:off x="4659900" y="5063600"/>
              <a:ext cx="613200" cy="520700"/>
            </a:xfrm>
            <a:custGeom>
              <a:rect b="b" l="l" r="r" t="t"/>
              <a:pathLst>
                <a:path extrusionOk="0" h="20828" w="24528">
                  <a:moveTo>
                    <a:pt x="6087" y="0"/>
                  </a:moveTo>
                  <a:cubicBezTo>
                    <a:pt x="2745" y="0"/>
                    <a:pt x="0" y="2725"/>
                    <a:pt x="0" y="6087"/>
                  </a:cubicBezTo>
                  <a:lnTo>
                    <a:pt x="0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7"/>
            <p:cNvSpPr/>
            <p:nvPr/>
          </p:nvSpPr>
          <p:spPr>
            <a:xfrm>
              <a:off x="4622600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0" y="1"/>
                  </a:moveTo>
                  <a:lnTo>
                    <a:pt x="0" y="12772"/>
                  </a:lnTo>
                  <a:lnTo>
                    <a:pt x="5371" y="12772"/>
                  </a:lnTo>
                  <a:lnTo>
                    <a:pt x="1492" y="1154"/>
                  </a:lnTo>
                  <a:cubicBezTo>
                    <a:pt x="1215" y="1303"/>
                    <a:pt x="1007" y="1390"/>
                    <a:pt x="837" y="1390"/>
                  </a:cubicBezTo>
                  <a:cubicBezTo>
                    <a:pt x="483" y="1390"/>
                    <a:pt x="296" y="1009"/>
                    <a:pt x="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7"/>
            <p:cNvSpPr/>
            <p:nvPr/>
          </p:nvSpPr>
          <p:spPr>
            <a:xfrm>
              <a:off x="4660875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60" y="1"/>
                  </a:moveTo>
                  <a:cubicBezTo>
                    <a:pt x="20013" y="1851"/>
                    <a:pt x="17248" y="3263"/>
                    <a:pt x="14324" y="4158"/>
                  </a:cubicBezTo>
                  <a:cubicBezTo>
                    <a:pt x="9609" y="5571"/>
                    <a:pt x="4437" y="5710"/>
                    <a:pt x="1" y="7659"/>
                  </a:cubicBezTo>
                  <a:lnTo>
                    <a:pt x="1" y="19277"/>
                  </a:lnTo>
                  <a:lnTo>
                    <a:pt x="24489" y="19277"/>
                  </a:lnTo>
                  <a:lnTo>
                    <a:pt x="24489" y="4536"/>
                  </a:lnTo>
                  <a:cubicBezTo>
                    <a:pt x="24489" y="2706"/>
                    <a:pt x="23713" y="1115"/>
                    <a:pt x="22460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7"/>
            <p:cNvSpPr/>
            <p:nvPr/>
          </p:nvSpPr>
          <p:spPr>
            <a:xfrm>
              <a:off x="4659900" y="5063600"/>
              <a:ext cx="612700" cy="520700"/>
            </a:xfrm>
            <a:custGeom>
              <a:rect b="b" l="l" r="r" t="t"/>
              <a:pathLst>
                <a:path extrusionOk="0" h="20828" w="24508">
                  <a:moveTo>
                    <a:pt x="6107" y="0"/>
                  </a:moveTo>
                  <a:cubicBezTo>
                    <a:pt x="2745" y="0"/>
                    <a:pt x="40" y="2725"/>
                    <a:pt x="0" y="6087"/>
                  </a:cubicBezTo>
                  <a:lnTo>
                    <a:pt x="0" y="20828"/>
                  </a:lnTo>
                  <a:lnTo>
                    <a:pt x="239" y="20828"/>
                  </a:lnTo>
                  <a:lnTo>
                    <a:pt x="239" y="6207"/>
                  </a:lnTo>
                  <a:cubicBezTo>
                    <a:pt x="239" y="2885"/>
                    <a:pt x="2924" y="159"/>
                    <a:pt x="6246" y="159"/>
                  </a:cubicBezTo>
                  <a:lnTo>
                    <a:pt x="18480" y="159"/>
                  </a:lnTo>
                  <a:cubicBezTo>
                    <a:pt x="21783" y="159"/>
                    <a:pt x="24508" y="2885"/>
                    <a:pt x="24508" y="6207"/>
                  </a:cubicBezTo>
                  <a:lnTo>
                    <a:pt x="24508" y="6087"/>
                  </a:lnTo>
                  <a:cubicBezTo>
                    <a:pt x="24508" y="2725"/>
                    <a:pt x="21783" y="0"/>
                    <a:pt x="1844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7"/>
            <p:cNvSpPr/>
            <p:nvPr/>
          </p:nvSpPr>
          <p:spPr>
            <a:xfrm>
              <a:off x="3860700" y="5031275"/>
              <a:ext cx="650025" cy="553025"/>
            </a:xfrm>
            <a:custGeom>
              <a:rect b="b" l="l" r="r" t="t"/>
              <a:pathLst>
                <a:path extrusionOk="0" h="22121" w="26001">
                  <a:moveTo>
                    <a:pt x="6466" y="0"/>
                  </a:moveTo>
                  <a:cubicBezTo>
                    <a:pt x="2905" y="0"/>
                    <a:pt x="1" y="2885"/>
                    <a:pt x="1" y="6465"/>
                  </a:cubicBezTo>
                  <a:lnTo>
                    <a:pt x="1" y="22121"/>
                  </a:lnTo>
                  <a:lnTo>
                    <a:pt x="26000" y="22121"/>
                  </a:lnTo>
                  <a:lnTo>
                    <a:pt x="26000" y="6465"/>
                  </a:lnTo>
                  <a:cubicBezTo>
                    <a:pt x="26000" y="2904"/>
                    <a:pt x="23116" y="0"/>
                    <a:pt x="19535" y="0"/>
                  </a:cubicBezTo>
                  <a:close/>
                </a:path>
              </a:pathLst>
            </a:custGeom>
            <a:solidFill>
              <a:srgbClr val="801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7"/>
            <p:cNvSpPr/>
            <p:nvPr/>
          </p:nvSpPr>
          <p:spPr>
            <a:xfrm>
              <a:off x="3897000" y="5063600"/>
              <a:ext cx="613225" cy="520700"/>
            </a:xfrm>
            <a:custGeom>
              <a:rect b="b" l="l" r="r" t="t"/>
              <a:pathLst>
                <a:path extrusionOk="0" h="20828" w="24529">
                  <a:moveTo>
                    <a:pt x="6108" y="0"/>
                  </a:moveTo>
                  <a:cubicBezTo>
                    <a:pt x="274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4528" y="20828"/>
                  </a:lnTo>
                  <a:lnTo>
                    <a:pt x="24528" y="6087"/>
                  </a:lnTo>
                  <a:cubicBezTo>
                    <a:pt x="24528" y="2725"/>
                    <a:pt x="21803" y="0"/>
                    <a:pt x="18441" y="0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7"/>
            <p:cNvSpPr/>
            <p:nvPr/>
          </p:nvSpPr>
          <p:spPr>
            <a:xfrm>
              <a:off x="3860700" y="5265000"/>
              <a:ext cx="134300" cy="319300"/>
            </a:xfrm>
            <a:custGeom>
              <a:rect b="b" l="l" r="r" t="t"/>
              <a:pathLst>
                <a:path extrusionOk="0" h="12772" w="5372">
                  <a:moveTo>
                    <a:pt x="1" y="1"/>
                  </a:moveTo>
                  <a:lnTo>
                    <a:pt x="1" y="12772"/>
                  </a:lnTo>
                  <a:lnTo>
                    <a:pt x="5372" y="12772"/>
                  </a:lnTo>
                  <a:lnTo>
                    <a:pt x="1493" y="1154"/>
                  </a:lnTo>
                  <a:cubicBezTo>
                    <a:pt x="1209" y="1303"/>
                    <a:pt x="996" y="1390"/>
                    <a:pt x="824" y="1390"/>
                  </a:cubicBezTo>
                  <a:cubicBezTo>
                    <a:pt x="465" y="1390"/>
                    <a:pt x="283" y="1009"/>
                    <a:pt x="1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7"/>
            <p:cNvSpPr/>
            <p:nvPr/>
          </p:nvSpPr>
          <p:spPr>
            <a:xfrm>
              <a:off x="3898000" y="5102375"/>
              <a:ext cx="612225" cy="481925"/>
            </a:xfrm>
            <a:custGeom>
              <a:rect b="b" l="l" r="r" t="t"/>
              <a:pathLst>
                <a:path extrusionOk="0" h="19277" w="24489">
                  <a:moveTo>
                    <a:pt x="22479" y="1"/>
                  </a:moveTo>
                  <a:cubicBezTo>
                    <a:pt x="20013" y="1851"/>
                    <a:pt x="17247" y="3263"/>
                    <a:pt x="14323" y="4158"/>
                  </a:cubicBezTo>
                  <a:cubicBezTo>
                    <a:pt x="9629" y="5571"/>
                    <a:pt x="4456" y="5710"/>
                    <a:pt x="1" y="7659"/>
                  </a:cubicBezTo>
                  <a:lnTo>
                    <a:pt x="1" y="19277"/>
                  </a:lnTo>
                  <a:lnTo>
                    <a:pt x="24488" y="19277"/>
                  </a:lnTo>
                  <a:lnTo>
                    <a:pt x="24488" y="4536"/>
                  </a:lnTo>
                  <a:cubicBezTo>
                    <a:pt x="24488" y="2706"/>
                    <a:pt x="23713" y="1115"/>
                    <a:pt x="22479" y="1"/>
                  </a:cubicBezTo>
                  <a:close/>
                </a:path>
              </a:pathLst>
            </a:custGeom>
            <a:solidFill>
              <a:srgbClr val="B72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7"/>
            <p:cNvSpPr/>
            <p:nvPr/>
          </p:nvSpPr>
          <p:spPr>
            <a:xfrm>
              <a:off x="3898000" y="5063600"/>
              <a:ext cx="612225" cy="520700"/>
            </a:xfrm>
            <a:custGeom>
              <a:rect b="b" l="l" r="r" t="t"/>
              <a:pathLst>
                <a:path extrusionOk="0" h="20828" w="24489">
                  <a:moveTo>
                    <a:pt x="6088" y="0"/>
                  </a:moveTo>
                  <a:cubicBezTo>
                    <a:pt x="2726" y="0"/>
                    <a:pt x="1" y="2725"/>
                    <a:pt x="1" y="6087"/>
                  </a:cubicBezTo>
                  <a:lnTo>
                    <a:pt x="1" y="20828"/>
                  </a:lnTo>
                  <a:lnTo>
                    <a:pt x="219" y="20828"/>
                  </a:lnTo>
                  <a:lnTo>
                    <a:pt x="219" y="6207"/>
                  </a:lnTo>
                  <a:cubicBezTo>
                    <a:pt x="219" y="2885"/>
                    <a:pt x="2905" y="159"/>
                    <a:pt x="6247" y="159"/>
                  </a:cubicBezTo>
                  <a:lnTo>
                    <a:pt x="18481" y="159"/>
                  </a:lnTo>
                  <a:cubicBezTo>
                    <a:pt x="21783" y="159"/>
                    <a:pt x="24488" y="2885"/>
                    <a:pt x="24488" y="6207"/>
                  </a:cubicBezTo>
                  <a:lnTo>
                    <a:pt x="24488" y="6087"/>
                  </a:lnTo>
                  <a:cubicBezTo>
                    <a:pt x="24488" y="2725"/>
                    <a:pt x="21783" y="0"/>
                    <a:pt x="18421" y="0"/>
                  </a:cubicBezTo>
                  <a:close/>
                </a:path>
              </a:pathLst>
            </a:custGeom>
            <a:solidFill>
              <a:srgbClr val="DD4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9" name="Google Shape;1449;p7"/>
          <p:cNvSpPr txBox="1"/>
          <p:nvPr>
            <p:ph type="title"/>
          </p:nvPr>
        </p:nvSpPr>
        <p:spPr>
          <a:xfrm>
            <a:off x="720000" y="604563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50" name="Google Shape;1450;p7"/>
          <p:cNvSpPr txBox="1"/>
          <p:nvPr>
            <p:ph idx="1" type="body"/>
          </p:nvPr>
        </p:nvSpPr>
        <p:spPr>
          <a:xfrm>
            <a:off x="2688300" y="1386375"/>
            <a:ext cx="4867800" cy="24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★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8"/>
          <p:cNvSpPr/>
          <p:nvPr/>
        </p:nvSpPr>
        <p:spPr>
          <a:xfrm>
            <a:off x="-7175" y="4010075"/>
            <a:ext cx="9158700" cy="116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3" name="Google Shape;1453;p8"/>
          <p:cNvGrpSpPr/>
          <p:nvPr/>
        </p:nvGrpSpPr>
        <p:grpSpPr>
          <a:xfrm flipH="1">
            <a:off x="2676375" y="387375"/>
            <a:ext cx="6477200" cy="4366413"/>
            <a:chOff x="-1323575" y="346100"/>
            <a:chExt cx="6477200" cy="4366413"/>
          </a:xfrm>
        </p:grpSpPr>
        <p:sp>
          <p:nvSpPr>
            <p:cNvPr id="1454" name="Google Shape;1454;p8"/>
            <p:cNvSpPr/>
            <p:nvPr/>
          </p:nvSpPr>
          <p:spPr>
            <a:xfrm>
              <a:off x="-1323575" y="346100"/>
              <a:ext cx="6345125" cy="4202000"/>
            </a:xfrm>
            <a:custGeom>
              <a:rect b="b" l="l" r="r" t="t"/>
              <a:pathLst>
                <a:path extrusionOk="0" h="168080" w="253805">
                  <a:moveTo>
                    <a:pt x="253805" y="162914"/>
                  </a:moveTo>
                  <a:lnTo>
                    <a:pt x="574" y="0"/>
                  </a:lnTo>
                  <a:lnTo>
                    <a:pt x="0" y="131708"/>
                  </a:lnTo>
                  <a:lnTo>
                    <a:pt x="246631" y="168080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1455" name="Google Shape;1455;p8"/>
            <p:cNvGrpSpPr/>
            <p:nvPr/>
          </p:nvGrpSpPr>
          <p:grpSpPr>
            <a:xfrm flipH="1">
              <a:off x="4793350" y="4364763"/>
              <a:ext cx="360275" cy="347750"/>
              <a:chOff x="1618825" y="2930900"/>
              <a:chExt cx="360275" cy="347750"/>
            </a:xfrm>
          </p:grpSpPr>
          <p:sp>
            <p:nvSpPr>
              <p:cNvPr id="1456" name="Google Shape;1456;p8"/>
              <p:cNvSpPr/>
              <p:nvPr/>
            </p:nvSpPr>
            <p:spPr>
              <a:xfrm>
                <a:off x="1670525" y="2930900"/>
                <a:ext cx="308575" cy="281975"/>
              </a:xfrm>
              <a:custGeom>
                <a:rect b="b" l="l" r="r" t="t"/>
                <a:pathLst>
                  <a:path extrusionOk="0" h="11279" w="12343">
                    <a:moveTo>
                      <a:pt x="4663" y="0"/>
                    </a:moveTo>
                    <a:cubicBezTo>
                      <a:pt x="4463" y="0"/>
                      <a:pt x="4317" y="54"/>
                      <a:pt x="4237" y="166"/>
                    </a:cubicBezTo>
                    <a:lnTo>
                      <a:pt x="1735" y="3302"/>
                    </a:lnTo>
                    <a:cubicBezTo>
                      <a:pt x="1" y="5403"/>
                      <a:pt x="368" y="8506"/>
                      <a:pt x="2503" y="10207"/>
                    </a:cubicBezTo>
                    <a:cubicBezTo>
                      <a:pt x="3408" y="10929"/>
                      <a:pt x="4483" y="11278"/>
                      <a:pt x="5552" y="11278"/>
                    </a:cubicBezTo>
                    <a:cubicBezTo>
                      <a:pt x="7002" y="11278"/>
                      <a:pt x="8442" y="10635"/>
                      <a:pt x="9441" y="9406"/>
                    </a:cubicBezTo>
                    <a:lnTo>
                      <a:pt x="11943" y="6304"/>
                    </a:lnTo>
                    <a:cubicBezTo>
                      <a:pt x="12343" y="5737"/>
                      <a:pt x="10975" y="3902"/>
                      <a:pt x="8840" y="2234"/>
                    </a:cubicBezTo>
                    <a:cubicBezTo>
                      <a:pt x="7156" y="871"/>
                      <a:pt x="5472" y="0"/>
                      <a:pt x="46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8"/>
              <p:cNvSpPr/>
              <p:nvPr/>
            </p:nvSpPr>
            <p:spPr>
              <a:xfrm>
                <a:off x="1703050" y="3050950"/>
                <a:ext cx="270225" cy="161925"/>
              </a:xfrm>
              <a:custGeom>
                <a:rect b="b" l="l" r="r" t="t"/>
                <a:pathLst>
                  <a:path extrusionOk="0" h="6477" w="10809">
                    <a:moveTo>
                      <a:pt x="10108" y="1"/>
                    </a:moveTo>
                    <a:lnTo>
                      <a:pt x="10108" y="1"/>
                    </a:lnTo>
                    <a:cubicBezTo>
                      <a:pt x="10375" y="435"/>
                      <a:pt x="10475" y="835"/>
                      <a:pt x="10308" y="1035"/>
                    </a:cubicBezTo>
                    <a:lnTo>
                      <a:pt x="7806" y="4171"/>
                    </a:lnTo>
                    <a:cubicBezTo>
                      <a:pt x="6827" y="5380"/>
                      <a:pt x="5384" y="6026"/>
                      <a:pt x="3929" y="6026"/>
                    </a:cubicBezTo>
                    <a:cubicBezTo>
                      <a:pt x="2855" y="6026"/>
                      <a:pt x="1774" y="5674"/>
                      <a:pt x="868" y="4938"/>
                    </a:cubicBezTo>
                    <a:cubicBezTo>
                      <a:pt x="534" y="4671"/>
                      <a:pt x="268" y="4371"/>
                      <a:pt x="1" y="4037"/>
                    </a:cubicBezTo>
                    <a:lnTo>
                      <a:pt x="1" y="4037"/>
                    </a:lnTo>
                    <a:cubicBezTo>
                      <a:pt x="301" y="4537"/>
                      <a:pt x="701" y="5038"/>
                      <a:pt x="1168" y="5405"/>
                    </a:cubicBezTo>
                    <a:cubicBezTo>
                      <a:pt x="2074" y="6127"/>
                      <a:pt x="3148" y="6476"/>
                      <a:pt x="4215" y="6476"/>
                    </a:cubicBezTo>
                    <a:cubicBezTo>
                      <a:pt x="5661" y="6476"/>
                      <a:pt x="7094" y="5833"/>
                      <a:pt x="8073" y="4604"/>
                    </a:cubicBezTo>
                    <a:lnTo>
                      <a:pt x="10575" y="1502"/>
                    </a:lnTo>
                    <a:cubicBezTo>
                      <a:pt x="10808" y="1235"/>
                      <a:pt x="10575" y="635"/>
                      <a:pt x="101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8"/>
              <p:cNvSpPr/>
              <p:nvPr/>
            </p:nvSpPr>
            <p:spPr>
              <a:xfrm>
                <a:off x="1783100" y="2944200"/>
                <a:ext cx="177675" cy="133475"/>
              </a:xfrm>
              <a:custGeom>
                <a:rect b="b" l="l" r="r" t="t"/>
                <a:pathLst>
                  <a:path extrusionOk="0" h="5339" w="7107">
                    <a:moveTo>
                      <a:pt x="740" y="1"/>
                    </a:moveTo>
                    <a:cubicBezTo>
                      <a:pt x="573" y="1"/>
                      <a:pt x="446" y="44"/>
                      <a:pt x="368" y="135"/>
                    </a:cubicBezTo>
                    <a:cubicBezTo>
                      <a:pt x="1" y="602"/>
                      <a:pt x="1168" y="2103"/>
                      <a:pt x="2936" y="3504"/>
                    </a:cubicBezTo>
                    <a:cubicBezTo>
                      <a:pt x="4333" y="4605"/>
                      <a:pt x="5708" y="5339"/>
                      <a:pt x="6400" y="5339"/>
                    </a:cubicBezTo>
                    <a:cubicBezTo>
                      <a:pt x="6567" y="5339"/>
                      <a:pt x="6695" y="5296"/>
                      <a:pt x="6772" y="5205"/>
                    </a:cubicBezTo>
                    <a:cubicBezTo>
                      <a:pt x="7106" y="4805"/>
                      <a:pt x="5972" y="3237"/>
                      <a:pt x="4204" y="1836"/>
                    </a:cubicBezTo>
                    <a:cubicBezTo>
                      <a:pt x="2807" y="734"/>
                      <a:pt x="1432" y="1"/>
                      <a:pt x="7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8"/>
              <p:cNvSpPr/>
              <p:nvPr/>
            </p:nvSpPr>
            <p:spPr>
              <a:xfrm>
                <a:off x="1783100" y="2945050"/>
                <a:ext cx="171000" cy="134050"/>
              </a:xfrm>
              <a:custGeom>
                <a:rect b="b" l="l" r="r" t="t"/>
                <a:pathLst>
                  <a:path extrusionOk="0" h="5362" w="6840">
                    <a:moveTo>
                      <a:pt x="568" y="1"/>
                    </a:moveTo>
                    <a:cubicBezTo>
                      <a:pt x="468" y="1"/>
                      <a:pt x="435" y="67"/>
                      <a:pt x="401" y="134"/>
                    </a:cubicBezTo>
                    <a:cubicBezTo>
                      <a:pt x="1" y="601"/>
                      <a:pt x="1168" y="2102"/>
                      <a:pt x="2936" y="3503"/>
                    </a:cubicBezTo>
                    <a:cubicBezTo>
                      <a:pt x="4336" y="4660"/>
                      <a:pt x="5757" y="5362"/>
                      <a:pt x="6429" y="5362"/>
                    </a:cubicBezTo>
                    <a:cubicBezTo>
                      <a:pt x="6590" y="5362"/>
                      <a:pt x="6708" y="5321"/>
                      <a:pt x="6772" y="5238"/>
                    </a:cubicBezTo>
                    <a:cubicBezTo>
                      <a:pt x="6839" y="5071"/>
                      <a:pt x="6806" y="4804"/>
                      <a:pt x="6672" y="4504"/>
                    </a:cubicBezTo>
                    <a:cubicBezTo>
                      <a:pt x="6619" y="4519"/>
                      <a:pt x="6557" y="4527"/>
                      <a:pt x="6487" y="4527"/>
                    </a:cubicBezTo>
                    <a:cubicBezTo>
                      <a:pt x="5815" y="4527"/>
                      <a:pt x="4423" y="3817"/>
                      <a:pt x="3003" y="2669"/>
                    </a:cubicBezTo>
                    <a:cubicBezTo>
                      <a:pt x="1802" y="1735"/>
                      <a:pt x="902" y="734"/>
                      <a:pt x="5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8"/>
              <p:cNvSpPr/>
              <p:nvPr/>
            </p:nvSpPr>
            <p:spPr>
              <a:xfrm>
                <a:off x="1619650" y="3249425"/>
                <a:ext cx="311100" cy="28400"/>
              </a:xfrm>
              <a:custGeom>
                <a:rect b="b" l="l" r="r" t="t"/>
                <a:pathLst>
                  <a:path extrusionOk="0" h="1136" w="12444">
                    <a:moveTo>
                      <a:pt x="6205" y="1"/>
                    </a:moveTo>
                    <a:cubicBezTo>
                      <a:pt x="2770" y="1"/>
                      <a:pt x="1" y="201"/>
                      <a:pt x="1" y="501"/>
                    </a:cubicBezTo>
                    <a:lnTo>
                      <a:pt x="1" y="1135"/>
                    </a:lnTo>
                    <a:lnTo>
                      <a:pt x="12443" y="1135"/>
                    </a:lnTo>
                    <a:lnTo>
                      <a:pt x="12443" y="501"/>
                    </a:lnTo>
                    <a:cubicBezTo>
                      <a:pt x="12443" y="201"/>
                      <a:pt x="9641" y="1"/>
                      <a:pt x="6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8"/>
              <p:cNvSpPr/>
              <p:nvPr/>
            </p:nvSpPr>
            <p:spPr>
              <a:xfrm>
                <a:off x="1618825" y="3264450"/>
                <a:ext cx="311075" cy="14200"/>
              </a:xfrm>
              <a:custGeom>
                <a:rect b="b" l="l" r="r" t="t"/>
                <a:pathLst>
                  <a:path extrusionOk="0" h="568" w="12443">
                    <a:moveTo>
                      <a:pt x="1" y="0"/>
                    </a:moveTo>
                    <a:lnTo>
                      <a:pt x="1" y="567"/>
                    </a:lnTo>
                    <a:lnTo>
                      <a:pt x="12443" y="567"/>
                    </a:lnTo>
                    <a:lnTo>
                      <a:pt x="124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8"/>
              <p:cNvSpPr/>
              <p:nvPr/>
            </p:nvSpPr>
            <p:spPr>
              <a:xfrm>
                <a:off x="1705550" y="3136850"/>
                <a:ext cx="80925" cy="115100"/>
              </a:xfrm>
              <a:custGeom>
                <a:rect b="b" l="l" r="r" t="t"/>
                <a:pathLst>
                  <a:path extrusionOk="0" fill="none" h="4604" w="3237">
                    <a:moveTo>
                      <a:pt x="1602" y="4604"/>
                    </a:moveTo>
                    <a:cubicBezTo>
                      <a:pt x="1602" y="4604"/>
                      <a:pt x="1" y="1669"/>
                      <a:pt x="3236" y="1"/>
                    </a:cubicBezTo>
                  </a:path>
                </a:pathLst>
              </a:custGeom>
              <a:solidFill>
                <a:schemeClr val="lt1"/>
              </a:solidFill>
              <a:ln cap="rnd" cmpd="sng" w="22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8"/>
              <p:cNvSpPr/>
              <p:nvPr/>
            </p:nvSpPr>
            <p:spPr>
              <a:xfrm>
                <a:off x="1691375" y="3016775"/>
                <a:ext cx="55900" cy="107600"/>
              </a:xfrm>
              <a:custGeom>
                <a:rect b="b" l="l" r="r" t="t"/>
                <a:pathLst>
                  <a:path extrusionOk="0" h="4304" w="2236">
                    <a:moveTo>
                      <a:pt x="2236" y="0"/>
                    </a:moveTo>
                    <a:lnTo>
                      <a:pt x="2236" y="0"/>
                    </a:lnTo>
                    <a:cubicBezTo>
                      <a:pt x="568" y="601"/>
                      <a:pt x="1" y="2769"/>
                      <a:pt x="601" y="4303"/>
                    </a:cubicBezTo>
                    <a:cubicBezTo>
                      <a:pt x="568" y="2702"/>
                      <a:pt x="901" y="1034"/>
                      <a:pt x="22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64" name="Google Shape;1464;p8"/>
          <p:cNvGrpSpPr/>
          <p:nvPr/>
        </p:nvGrpSpPr>
        <p:grpSpPr>
          <a:xfrm flipH="1">
            <a:off x="1291200" y="-695850"/>
            <a:ext cx="8077575" cy="5747913"/>
            <a:chOff x="-97475" y="-719175"/>
            <a:chExt cx="8077575" cy="5747913"/>
          </a:xfrm>
        </p:grpSpPr>
        <p:sp>
          <p:nvSpPr>
            <p:cNvPr id="1465" name="Google Shape;1465;p8"/>
            <p:cNvSpPr/>
            <p:nvPr/>
          </p:nvSpPr>
          <p:spPr>
            <a:xfrm>
              <a:off x="-97475" y="-719175"/>
              <a:ext cx="7816800" cy="5460950"/>
            </a:xfrm>
            <a:custGeom>
              <a:rect b="b" l="l" r="r" t="t"/>
              <a:pathLst>
                <a:path extrusionOk="0" h="218438" w="312672">
                  <a:moveTo>
                    <a:pt x="312672" y="208242"/>
                  </a:moveTo>
                  <a:lnTo>
                    <a:pt x="0" y="0"/>
                  </a:lnTo>
                  <a:lnTo>
                    <a:pt x="3612" y="140676"/>
                  </a:lnTo>
                  <a:lnTo>
                    <a:pt x="304905" y="218438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1466" name="Google Shape;1466;p8"/>
            <p:cNvGrpSpPr/>
            <p:nvPr/>
          </p:nvGrpSpPr>
          <p:grpSpPr>
            <a:xfrm flipH="1">
              <a:off x="7387975" y="4456863"/>
              <a:ext cx="592125" cy="571875"/>
              <a:chOff x="1378650" y="3847600"/>
              <a:chExt cx="592125" cy="571875"/>
            </a:xfrm>
          </p:grpSpPr>
          <p:sp>
            <p:nvSpPr>
              <p:cNvPr id="1467" name="Google Shape;1467;p8"/>
              <p:cNvSpPr/>
              <p:nvPr/>
            </p:nvSpPr>
            <p:spPr>
              <a:xfrm>
                <a:off x="1463725" y="3847600"/>
                <a:ext cx="507050" cy="464750"/>
              </a:xfrm>
              <a:custGeom>
                <a:rect b="b" l="l" r="r" t="t"/>
                <a:pathLst>
                  <a:path extrusionOk="0" h="18590" w="20282">
                    <a:moveTo>
                      <a:pt x="7602" y="0"/>
                    </a:moveTo>
                    <a:cubicBezTo>
                      <a:pt x="7280" y="0"/>
                      <a:pt x="7041" y="83"/>
                      <a:pt x="6905" y="258"/>
                    </a:cubicBezTo>
                    <a:lnTo>
                      <a:pt x="2769" y="5428"/>
                    </a:lnTo>
                    <a:cubicBezTo>
                      <a:pt x="0" y="8931"/>
                      <a:pt x="567" y="14034"/>
                      <a:pt x="4070" y="16836"/>
                    </a:cubicBezTo>
                    <a:cubicBezTo>
                      <a:pt x="5561" y="18016"/>
                      <a:pt x="7343" y="18590"/>
                      <a:pt x="9112" y="18590"/>
                    </a:cubicBezTo>
                    <a:cubicBezTo>
                      <a:pt x="11496" y="18590"/>
                      <a:pt x="13855" y="17546"/>
                      <a:pt x="15445" y="15535"/>
                    </a:cubicBezTo>
                    <a:lnTo>
                      <a:pt x="19581" y="10365"/>
                    </a:lnTo>
                    <a:cubicBezTo>
                      <a:pt x="20281" y="9431"/>
                      <a:pt x="18046" y="6496"/>
                      <a:pt x="14544" y="3694"/>
                    </a:cubicBezTo>
                    <a:cubicBezTo>
                      <a:pt x="11721" y="1435"/>
                      <a:pt x="8941" y="0"/>
                      <a:pt x="76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8"/>
              <p:cNvSpPr/>
              <p:nvPr/>
            </p:nvSpPr>
            <p:spPr>
              <a:xfrm>
                <a:off x="1516250" y="4045000"/>
                <a:ext cx="445350" cy="267350"/>
              </a:xfrm>
              <a:custGeom>
                <a:rect b="b" l="l" r="r" t="t"/>
                <a:pathLst>
                  <a:path extrusionOk="0" h="10694" w="17814">
                    <a:moveTo>
                      <a:pt x="16646" y="1"/>
                    </a:moveTo>
                    <a:lnTo>
                      <a:pt x="16646" y="1"/>
                    </a:lnTo>
                    <a:cubicBezTo>
                      <a:pt x="17113" y="801"/>
                      <a:pt x="17246" y="1368"/>
                      <a:pt x="16979" y="1702"/>
                    </a:cubicBezTo>
                    <a:lnTo>
                      <a:pt x="12843" y="6872"/>
                    </a:lnTo>
                    <a:cubicBezTo>
                      <a:pt x="11251" y="8886"/>
                      <a:pt x="8888" y="9940"/>
                      <a:pt x="6500" y="9940"/>
                    </a:cubicBezTo>
                    <a:cubicBezTo>
                      <a:pt x="4735" y="9940"/>
                      <a:pt x="2957" y="9364"/>
                      <a:pt x="1468" y="8173"/>
                    </a:cubicBezTo>
                    <a:cubicBezTo>
                      <a:pt x="935" y="7706"/>
                      <a:pt x="434" y="7206"/>
                      <a:pt x="1" y="6672"/>
                    </a:cubicBezTo>
                    <a:lnTo>
                      <a:pt x="1" y="6672"/>
                    </a:lnTo>
                    <a:cubicBezTo>
                      <a:pt x="501" y="7506"/>
                      <a:pt x="1135" y="8307"/>
                      <a:pt x="1969" y="8940"/>
                    </a:cubicBezTo>
                    <a:cubicBezTo>
                      <a:pt x="3460" y="10120"/>
                      <a:pt x="5242" y="10694"/>
                      <a:pt x="7011" y="10694"/>
                    </a:cubicBezTo>
                    <a:cubicBezTo>
                      <a:pt x="9395" y="10694"/>
                      <a:pt x="11754" y="9650"/>
                      <a:pt x="13344" y="7639"/>
                    </a:cubicBezTo>
                    <a:lnTo>
                      <a:pt x="17480" y="2469"/>
                    </a:lnTo>
                    <a:cubicBezTo>
                      <a:pt x="17813" y="2035"/>
                      <a:pt x="17480" y="1135"/>
                      <a:pt x="166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8"/>
              <p:cNvSpPr/>
              <p:nvPr/>
            </p:nvSpPr>
            <p:spPr>
              <a:xfrm>
                <a:off x="1648850" y="3869750"/>
                <a:ext cx="291900" cy="220450"/>
              </a:xfrm>
              <a:custGeom>
                <a:rect b="b" l="l" r="r" t="t"/>
                <a:pathLst>
                  <a:path extrusionOk="0" h="8818" w="11676">
                    <a:moveTo>
                      <a:pt x="1136" y="1"/>
                    </a:moveTo>
                    <a:cubicBezTo>
                      <a:pt x="876" y="1"/>
                      <a:pt x="681" y="67"/>
                      <a:pt x="568" y="206"/>
                    </a:cubicBezTo>
                    <a:cubicBezTo>
                      <a:pt x="0" y="973"/>
                      <a:pt x="1835" y="3475"/>
                      <a:pt x="4737" y="5776"/>
                    </a:cubicBezTo>
                    <a:cubicBezTo>
                      <a:pt x="7116" y="7614"/>
                      <a:pt x="9428" y="8817"/>
                      <a:pt x="10522" y="8817"/>
                    </a:cubicBezTo>
                    <a:cubicBezTo>
                      <a:pt x="10778" y="8817"/>
                      <a:pt x="10967" y="8751"/>
                      <a:pt x="11075" y="8612"/>
                    </a:cubicBezTo>
                    <a:cubicBezTo>
                      <a:pt x="11675" y="7845"/>
                      <a:pt x="9807" y="5376"/>
                      <a:pt x="6905" y="3041"/>
                    </a:cubicBezTo>
                    <a:cubicBezTo>
                      <a:pt x="4554" y="1203"/>
                      <a:pt x="2246" y="1"/>
                      <a:pt x="1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8"/>
              <p:cNvSpPr/>
              <p:nvPr/>
            </p:nvSpPr>
            <p:spPr>
              <a:xfrm>
                <a:off x="1648850" y="3870725"/>
                <a:ext cx="281900" cy="219475"/>
              </a:xfrm>
              <a:custGeom>
                <a:rect b="b" l="l" r="r" t="t"/>
                <a:pathLst>
                  <a:path extrusionOk="0" h="8779" w="11276">
                    <a:moveTo>
                      <a:pt x="868" y="0"/>
                    </a:moveTo>
                    <a:cubicBezTo>
                      <a:pt x="768" y="67"/>
                      <a:pt x="634" y="100"/>
                      <a:pt x="568" y="167"/>
                    </a:cubicBezTo>
                    <a:cubicBezTo>
                      <a:pt x="0" y="934"/>
                      <a:pt x="1868" y="3402"/>
                      <a:pt x="4737" y="5737"/>
                    </a:cubicBezTo>
                    <a:cubicBezTo>
                      <a:pt x="7116" y="7575"/>
                      <a:pt x="9428" y="8778"/>
                      <a:pt x="10522" y="8778"/>
                    </a:cubicBezTo>
                    <a:cubicBezTo>
                      <a:pt x="10778" y="8778"/>
                      <a:pt x="10967" y="8712"/>
                      <a:pt x="11075" y="8573"/>
                    </a:cubicBezTo>
                    <a:cubicBezTo>
                      <a:pt x="11275" y="8339"/>
                      <a:pt x="11208" y="7939"/>
                      <a:pt x="10975" y="7405"/>
                    </a:cubicBezTo>
                    <a:cubicBezTo>
                      <a:pt x="10895" y="7425"/>
                      <a:pt x="10804" y="7434"/>
                      <a:pt x="10704" y="7434"/>
                    </a:cubicBezTo>
                    <a:cubicBezTo>
                      <a:pt x="9593" y="7434"/>
                      <a:pt x="7293" y="6269"/>
                      <a:pt x="4937" y="4403"/>
                    </a:cubicBezTo>
                    <a:cubicBezTo>
                      <a:pt x="2936" y="2802"/>
                      <a:pt x="1435" y="1134"/>
                      <a:pt x="8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8"/>
              <p:cNvSpPr/>
              <p:nvPr/>
            </p:nvSpPr>
            <p:spPr>
              <a:xfrm>
                <a:off x="1378650" y="4372750"/>
                <a:ext cx="512900" cy="46725"/>
              </a:xfrm>
              <a:custGeom>
                <a:rect b="b" l="l" r="r" t="t"/>
                <a:pathLst>
                  <a:path extrusionOk="0" h="1869" w="20516">
                    <a:moveTo>
                      <a:pt x="10275" y="0"/>
                    </a:moveTo>
                    <a:cubicBezTo>
                      <a:pt x="4604" y="0"/>
                      <a:pt x="1" y="367"/>
                      <a:pt x="1" y="834"/>
                    </a:cubicBezTo>
                    <a:lnTo>
                      <a:pt x="1" y="1868"/>
                    </a:lnTo>
                    <a:lnTo>
                      <a:pt x="20515" y="1868"/>
                    </a:lnTo>
                    <a:lnTo>
                      <a:pt x="20515" y="834"/>
                    </a:lnTo>
                    <a:cubicBezTo>
                      <a:pt x="20515" y="367"/>
                      <a:pt x="15912" y="0"/>
                      <a:pt x="102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8"/>
              <p:cNvSpPr/>
              <p:nvPr/>
            </p:nvSpPr>
            <p:spPr>
              <a:xfrm>
                <a:off x="1378650" y="4395250"/>
                <a:ext cx="512900" cy="24225"/>
              </a:xfrm>
              <a:custGeom>
                <a:rect b="b" l="l" r="r" t="t"/>
                <a:pathLst>
                  <a:path extrusionOk="0" h="969" w="20516">
                    <a:moveTo>
                      <a:pt x="1" y="1"/>
                    </a:moveTo>
                    <a:lnTo>
                      <a:pt x="1" y="968"/>
                    </a:lnTo>
                    <a:lnTo>
                      <a:pt x="20515" y="968"/>
                    </a:lnTo>
                    <a:lnTo>
                      <a:pt x="205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8"/>
              <p:cNvSpPr/>
              <p:nvPr/>
            </p:nvSpPr>
            <p:spPr>
              <a:xfrm>
                <a:off x="1520425" y="4186775"/>
                <a:ext cx="133450" cy="188500"/>
              </a:xfrm>
              <a:custGeom>
                <a:rect b="b" l="l" r="r" t="t"/>
                <a:pathLst>
                  <a:path extrusionOk="0" fill="none" h="7540" w="5338">
                    <a:moveTo>
                      <a:pt x="2669" y="7539"/>
                    </a:moveTo>
                    <a:cubicBezTo>
                      <a:pt x="2669" y="7539"/>
                      <a:pt x="0" y="2769"/>
                      <a:pt x="5338" y="0"/>
                    </a:cubicBezTo>
                  </a:path>
                </a:pathLst>
              </a:custGeom>
              <a:solidFill>
                <a:schemeClr val="lt1"/>
              </a:solidFill>
              <a:ln cap="rnd" cmpd="sng" w="37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8"/>
              <p:cNvSpPr/>
              <p:nvPr/>
            </p:nvSpPr>
            <p:spPr>
              <a:xfrm>
                <a:off x="1498750" y="3989125"/>
                <a:ext cx="91750" cy="176825"/>
              </a:xfrm>
              <a:custGeom>
                <a:rect b="b" l="l" r="r" t="t"/>
                <a:pathLst>
                  <a:path extrusionOk="0" h="7073" w="3670">
                    <a:moveTo>
                      <a:pt x="3669" y="1"/>
                    </a:moveTo>
                    <a:cubicBezTo>
                      <a:pt x="867" y="935"/>
                      <a:pt x="0" y="4537"/>
                      <a:pt x="968" y="7072"/>
                    </a:cubicBezTo>
                    <a:cubicBezTo>
                      <a:pt x="867" y="4404"/>
                      <a:pt x="1435" y="1702"/>
                      <a:pt x="36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75" name="Google Shape;1475;p8"/>
          <p:cNvSpPr txBox="1"/>
          <p:nvPr>
            <p:ph type="title"/>
          </p:nvPr>
        </p:nvSpPr>
        <p:spPr>
          <a:xfrm>
            <a:off x="1003275" y="1203900"/>
            <a:ext cx="5610900" cy="2669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1476" name="Google Shape;1476;p8"/>
          <p:cNvGrpSpPr/>
          <p:nvPr/>
        </p:nvGrpSpPr>
        <p:grpSpPr>
          <a:xfrm>
            <a:off x="-417858" y="-823150"/>
            <a:ext cx="9978772" cy="5996588"/>
            <a:chOff x="-417858" y="-823150"/>
            <a:chExt cx="9978772" cy="5996588"/>
          </a:xfrm>
        </p:grpSpPr>
        <p:grpSp>
          <p:nvGrpSpPr>
            <p:cNvPr id="1477" name="Google Shape;1477;p8"/>
            <p:cNvGrpSpPr/>
            <p:nvPr/>
          </p:nvGrpSpPr>
          <p:grpSpPr>
            <a:xfrm>
              <a:off x="23" y="-132180"/>
              <a:ext cx="1291188" cy="5305618"/>
              <a:chOff x="1440600" y="197825"/>
              <a:chExt cx="990175" cy="3797050"/>
            </a:xfrm>
          </p:grpSpPr>
          <p:sp>
            <p:nvSpPr>
              <p:cNvPr id="1478" name="Google Shape;1478;p8"/>
              <p:cNvSpPr/>
              <p:nvPr/>
            </p:nvSpPr>
            <p:spPr>
              <a:xfrm>
                <a:off x="1440600" y="197825"/>
                <a:ext cx="990175" cy="1889850"/>
              </a:xfrm>
              <a:custGeom>
                <a:rect b="b" l="l" r="r" t="t"/>
                <a:pathLst>
                  <a:path extrusionOk="0" h="75594" w="39607">
                    <a:moveTo>
                      <a:pt x="0" y="1"/>
                    </a:moveTo>
                    <a:lnTo>
                      <a:pt x="0" y="75593"/>
                    </a:lnTo>
                    <a:lnTo>
                      <a:pt x="219" y="75593"/>
                    </a:lnTo>
                    <a:cubicBezTo>
                      <a:pt x="21405" y="75593"/>
                      <a:pt x="38652" y="42074"/>
                      <a:pt x="39606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8"/>
              <p:cNvSpPr/>
              <p:nvPr/>
            </p:nvSpPr>
            <p:spPr>
              <a:xfrm>
                <a:off x="1440600" y="2105050"/>
                <a:ext cx="590825" cy="1889825"/>
              </a:xfrm>
              <a:custGeom>
                <a:rect b="b" l="l" r="r" t="t"/>
                <a:pathLst>
                  <a:path extrusionOk="0" h="75593" w="23633">
                    <a:moveTo>
                      <a:pt x="0" y="0"/>
                    </a:moveTo>
                    <a:lnTo>
                      <a:pt x="0" y="75593"/>
                    </a:lnTo>
                    <a:lnTo>
                      <a:pt x="23633" y="75593"/>
                    </a:lnTo>
                    <a:cubicBezTo>
                      <a:pt x="23056" y="33659"/>
                      <a:pt x="12712" y="239"/>
                      <a:pt x="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8"/>
              <p:cNvSpPr/>
              <p:nvPr/>
            </p:nvSpPr>
            <p:spPr>
              <a:xfrm>
                <a:off x="1440600" y="197825"/>
                <a:ext cx="858875" cy="1889850"/>
              </a:xfrm>
              <a:custGeom>
                <a:rect b="b" l="l" r="r" t="t"/>
                <a:pathLst>
                  <a:path extrusionOk="0" h="75594" w="34355">
                    <a:moveTo>
                      <a:pt x="0" y="1"/>
                    </a:moveTo>
                    <a:lnTo>
                      <a:pt x="0" y="75593"/>
                    </a:lnTo>
                    <a:lnTo>
                      <a:pt x="179" y="75593"/>
                    </a:lnTo>
                    <a:cubicBezTo>
                      <a:pt x="18560" y="75593"/>
                      <a:pt x="33539" y="42074"/>
                      <a:pt x="343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8"/>
              <p:cNvSpPr/>
              <p:nvPr/>
            </p:nvSpPr>
            <p:spPr>
              <a:xfrm>
                <a:off x="1440600" y="197825"/>
                <a:ext cx="644550" cy="1889850"/>
              </a:xfrm>
              <a:custGeom>
                <a:rect b="b" l="l" r="r" t="t"/>
                <a:pathLst>
                  <a:path extrusionOk="0" h="75594" w="25782">
                    <a:moveTo>
                      <a:pt x="0" y="1"/>
                    </a:moveTo>
                    <a:lnTo>
                      <a:pt x="0" y="75593"/>
                    </a:lnTo>
                    <a:lnTo>
                      <a:pt x="139" y="75593"/>
                    </a:lnTo>
                    <a:cubicBezTo>
                      <a:pt x="13905" y="75593"/>
                      <a:pt x="25144" y="42074"/>
                      <a:pt x="2578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8"/>
              <p:cNvSpPr/>
              <p:nvPr/>
            </p:nvSpPr>
            <p:spPr>
              <a:xfrm>
                <a:off x="1526125" y="471350"/>
                <a:ext cx="341675" cy="1616325"/>
              </a:xfrm>
              <a:custGeom>
                <a:rect b="b" l="l" r="r" t="t"/>
                <a:pathLst>
                  <a:path extrusionOk="0" h="64653" w="13667">
                    <a:moveTo>
                      <a:pt x="5690" y="1"/>
                    </a:moveTo>
                    <a:cubicBezTo>
                      <a:pt x="5690" y="1"/>
                      <a:pt x="8177" y="38215"/>
                      <a:pt x="1" y="64652"/>
                    </a:cubicBezTo>
                    <a:cubicBezTo>
                      <a:pt x="13508" y="46788"/>
                      <a:pt x="13667" y="1"/>
                      <a:pt x="136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8"/>
              <p:cNvSpPr/>
              <p:nvPr/>
            </p:nvSpPr>
            <p:spPr>
              <a:xfrm>
                <a:off x="1440600" y="2105050"/>
                <a:ext cx="512750" cy="1889825"/>
              </a:xfrm>
              <a:custGeom>
                <a:rect b="b" l="l" r="r" t="t"/>
                <a:pathLst>
                  <a:path extrusionOk="0" h="75593" w="20510">
                    <a:moveTo>
                      <a:pt x="0" y="0"/>
                    </a:moveTo>
                    <a:lnTo>
                      <a:pt x="0" y="75593"/>
                    </a:lnTo>
                    <a:lnTo>
                      <a:pt x="20509" y="75593"/>
                    </a:lnTo>
                    <a:cubicBezTo>
                      <a:pt x="20012" y="33659"/>
                      <a:pt x="11021" y="239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8"/>
              <p:cNvSpPr/>
              <p:nvPr/>
            </p:nvSpPr>
            <p:spPr>
              <a:xfrm>
                <a:off x="1440600" y="2105050"/>
                <a:ext cx="384450" cy="1889825"/>
              </a:xfrm>
              <a:custGeom>
                <a:rect b="b" l="l" r="r" t="t"/>
                <a:pathLst>
                  <a:path extrusionOk="0" h="75593" w="15378">
                    <a:moveTo>
                      <a:pt x="0" y="0"/>
                    </a:moveTo>
                    <a:lnTo>
                      <a:pt x="0" y="75593"/>
                    </a:lnTo>
                    <a:lnTo>
                      <a:pt x="15377" y="75593"/>
                    </a:lnTo>
                    <a:cubicBezTo>
                      <a:pt x="14999" y="33659"/>
                      <a:pt x="8256" y="239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8"/>
              <p:cNvSpPr/>
              <p:nvPr/>
            </p:nvSpPr>
            <p:spPr>
              <a:xfrm>
                <a:off x="1440600" y="2197550"/>
                <a:ext cx="214850" cy="1797325"/>
              </a:xfrm>
              <a:custGeom>
                <a:rect b="b" l="l" r="r" t="t"/>
                <a:pathLst>
                  <a:path extrusionOk="0" h="71893" w="8594">
                    <a:moveTo>
                      <a:pt x="4317" y="0"/>
                    </a:moveTo>
                    <a:lnTo>
                      <a:pt x="0" y="617"/>
                    </a:lnTo>
                    <a:lnTo>
                      <a:pt x="0" y="71893"/>
                    </a:lnTo>
                    <a:lnTo>
                      <a:pt x="8594" y="71893"/>
                    </a:lnTo>
                    <a:cubicBezTo>
                      <a:pt x="8594" y="21902"/>
                      <a:pt x="4317" y="0"/>
                      <a:pt x="43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8"/>
              <p:cNvSpPr/>
              <p:nvPr/>
            </p:nvSpPr>
            <p:spPr>
              <a:xfrm>
                <a:off x="1440600" y="2035925"/>
                <a:ext cx="214850" cy="206400"/>
              </a:xfrm>
              <a:custGeom>
                <a:rect b="b" l="l" r="r" t="t"/>
                <a:pathLst>
                  <a:path extrusionOk="0" h="8256" w="8594">
                    <a:moveTo>
                      <a:pt x="0" y="0"/>
                    </a:moveTo>
                    <a:lnTo>
                      <a:pt x="0" y="7082"/>
                    </a:lnTo>
                    <a:lnTo>
                      <a:pt x="8594" y="8256"/>
                    </a:lnTo>
                    <a:lnTo>
                      <a:pt x="8594" y="2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7" name="Google Shape;1487;p8"/>
            <p:cNvGrpSpPr/>
            <p:nvPr/>
          </p:nvGrpSpPr>
          <p:grpSpPr>
            <a:xfrm flipH="1">
              <a:off x="7860239" y="-132180"/>
              <a:ext cx="1291188" cy="5305618"/>
              <a:chOff x="1440600" y="197825"/>
              <a:chExt cx="990175" cy="3797050"/>
            </a:xfrm>
          </p:grpSpPr>
          <p:sp>
            <p:nvSpPr>
              <p:cNvPr id="1488" name="Google Shape;1488;p8"/>
              <p:cNvSpPr/>
              <p:nvPr/>
            </p:nvSpPr>
            <p:spPr>
              <a:xfrm>
                <a:off x="1440600" y="197825"/>
                <a:ext cx="990175" cy="1889850"/>
              </a:xfrm>
              <a:custGeom>
                <a:rect b="b" l="l" r="r" t="t"/>
                <a:pathLst>
                  <a:path extrusionOk="0" h="75594" w="39607">
                    <a:moveTo>
                      <a:pt x="0" y="1"/>
                    </a:moveTo>
                    <a:lnTo>
                      <a:pt x="0" y="75593"/>
                    </a:lnTo>
                    <a:lnTo>
                      <a:pt x="219" y="75593"/>
                    </a:lnTo>
                    <a:cubicBezTo>
                      <a:pt x="21405" y="75593"/>
                      <a:pt x="38652" y="42074"/>
                      <a:pt x="39606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8"/>
              <p:cNvSpPr/>
              <p:nvPr/>
            </p:nvSpPr>
            <p:spPr>
              <a:xfrm>
                <a:off x="1440600" y="2105050"/>
                <a:ext cx="590825" cy="1889825"/>
              </a:xfrm>
              <a:custGeom>
                <a:rect b="b" l="l" r="r" t="t"/>
                <a:pathLst>
                  <a:path extrusionOk="0" h="75593" w="23633">
                    <a:moveTo>
                      <a:pt x="0" y="0"/>
                    </a:moveTo>
                    <a:lnTo>
                      <a:pt x="0" y="75593"/>
                    </a:lnTo>
                    <a:lnTo>
                      <a:pt x="23633" y="75593"/>
                    </a:lnTo>
                    <a:cubicBezTo>
                      <a:pt x="23056" y="33659"/>
                      <a:pt x="12712" y="239"/>
                      <a:pt x="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8"/>
              <p:cNvSpPr/>
              <p:nvPr/>
            </p:nvSpPr>
            <p:spPr>
              <a:xfrm>
                <a:off x="1440600" y="197825"/>
                <a:ext cx="858875" cy="1889850"/>
              </a:xfrm>
              <a:custGeom>
                <a:rect b="b" l="l" r="r" t="t"/>
                <a:pathLst>
                  <a:path extrusionOk="0" h="75594" w="34355">
                    <a:moveTo>
                      <a:pt x="0" y="1"/>
                    </a:moveTo>
                    <a:lnTo>
                      <a:pt x="0" y="75593"/>
                    </a:lnTo>
                    <a:lnTo>
                      <a:pt x="179" y="75593"/>
                    </a:lnTo>
                    <a:cubicBezTo>
                      <a:pt x="18560" y="75593"/>
                      <a:pt x="33539" y="42074"/>
                      <a:pt x="343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8"/>
              <p:cNvSpPr/>
              <p:nvPr/>
            </p:nvSpPr>
            <p:spPr>
              <a:xfrm>
                <a:off x="1440600" y="197825"/>
                <a:ext cx="644550" cy="1889850"/>
              </a:xfrm>
              <a:custGeom>
                <a:rect b="b" l="l" r="r" t="t"/>
                <a:pathLst>
                  <a:path extrusionOk="0" h="75594" w="25782">
                    <a:moveTo>
                      <a:pt x="0" y="1"/>
                    </a:moveTo>
                    <a:lnTo>
                      <a:pt x="0" y="75593"/>
                    </a:lnTo>
                    <a:lnTo>
                      <a:pt x="139" y="75593"/>
                    </a:lnTo>
                    <a:cubicBezTo>
                      <a:pt x="13905" y="75593"/>
                      <a:pt x="25144" y="42074"/>
                      <a:pt x="257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8"/>
              <p:cNvSpPr/>
              <p:nvPr/>
            </p:nvSpPr>
            <p:spPr>
              <a:xfrm>
                <a:off x="1526125" y="471350"/>
                <a:ext cx="341675" cy="1616325"/>
              </a:xfrm>
              <a:custGeom>
                <a:rect b="b" l="l" r="r" t="t"/>
                <a:pathLst>
                  <a:path extrusionOk="0" h="64653" w="13667">
                    <a:moveTo>
                      <a:pt x="5690" y="1"/>
                    </a:moveTo>
                    <a:cubicBezTo>
                      <a:pt x="5690" y="1"/>
                      <a:pt x="8177" y="38215"/>
                      <a:pt x="1" y="64652"/>
                    </a:cubicBezTo>
                    <a:cubicBezTo>
                      <a:pt x="13508" y="46788"/>
                      <a:pt x="13667" y="1"/>
                      <a:pt x="136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8"/>
              <p:cNvSpPr/>
              <p:nvPr/>
            </p:nvSpPr>
            <p:spPr>
              <a:xfrm>
                <a:off x="1440600" y="2105050"/>
                <a:ext cx="512750" cy="1889825"/>
              </a:xfrm>
              <a:custGeom>
                <a:rect b="b" l="l" r="r" t="t"/>
                <a:pathLst>
                  <a:path extrusionOk="0" h="75593" w="20510">
                    <a:moveTo>
                      <a:pt x="0" y="0"/>
                    </a:moveTo>
                    <a:lnTo>
                      <a:pt x="0" y="75593"/>
                    </a:lnTo>
                    <a:lnTo>
                      <a:pt x="20509" y="75593"/>
                    </a:lnTo>
                    <a:cubicBezTo>
                      <a:pt x="20012" y="33659"/>
                      <a:pt x="11021" y="239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8"/>
              <p:cNvSpPr/>
              <p:nvPr/>
            </p:nvSpPr>
            <p:spPr>
              <a:xfrm>
                <a:off x="1440600" y="2105050"/>
                <a:ext cx="384450" cy="1889825"/>
              </a:xfrm>
              <a:custGeom>
                <a:rect b="b" l="l" r="r" t="t"/>
                <a:pathLst>
                  <a:path extrusionOk="0" h="75593" w="15378">
                    <a:moveTo>
                      <a:pt x="0" y="0"/>
                    </a:moveTo>
                    <a:lnTo>
                      <a:pt x="0" y="75593"/>
                    </a:lnTo>
                    <a:lnTo>
                      <a:pt x="15377" y="75593"/>
                    </a:lnTo>
                    <a:cubicBezTo>
                      <a:pt x="14999" y="33659"/>
                      <a:pt x="8256" y="239"/>
                      <a:pt x="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8"/>
              <p:cNvSpPr/>
              <p:nvPr/>
            </p:nvSpPr>
            <p:spPr>
              <a:xfrm>
                <a:off x="1440600" y="2197550"/>
                <a:ext cx="214850" cy="1797325"/>
              </a:xfrm>
              <a:custGeom>
                <a:rect b="b" l="l" r="r" t="t"/>
                <a:pathLst>
                  <a:path extrusionOk="0" h="71893" w="8594">
                    <a:moveTo>
                      <a:pt x="4317" y="0"/>
                    </a:moveTo>
                    <a:lnTo>
                      <a:pt x="0" y="617"/>
                    </a:lnTo>
                    <a:lnTo>
                      <a:pt x="0" y="71893"/>
                    </a:lnTo>
                    <a:lnTo>
                      <a:pt x="8594" y="71893"/>
                    </a:lnTo>
                    <a:cubicBezTo>
                      <a:pt x="8594" y="21902"/>
                      <a:pt x="4317" y="0"/>
                      <a:pt x="43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6" name="Google Shape;1496;p8"/>
              <p:cNvSpPr/>
              <p:nvPr/>
            </p:nvSpPr>
            <p:spPr>
              <a:xfrm>
                <a:off x="1440600" y="2035925"/>
                <a:ext cx="214850" cy="206400"/>
              </a:xfrm>
              <a:custGeom>
                <a:rect b="b" l="l" r="r" t="t"/>
                <a:pathLst>
                  <a:path extrusionOk="0" h="8256" w="8594">
                    <a:moveTo>
                      <a:pt x="0" y="0"/>
                    </a:moveTo>
                    <a:lnTo>
                      <a:pt x="0" y="7082"/>
                    </a:lnTo>
                    <a:lnTo>
                      <a:pt x="8594" y="8256"/>
                    </a:lnTo>
                    <a:lnTo>
                      <a:pt x="8594" y="2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7" name="Google Shape;1497;p8"/>
            <p:cNvGrpSpPr/>
            <p:nvPr/>
          </p:nvGrpSpPr>
          <p:grpSpPr>
            <a:xfrm>
              <a:off x="-417858" y="-823150"/>
              <a:ext cx="9978772" cy="1382075"/>
              <a:chOff x="193475" y="-693375"/>
              <a:chExt cx="7221575" cy="1382075"/>
            </a:xfrm>
          </p:grpSpPr>
          <p:sp>
            <p:nvSpPr>
              <p:cNvPr id="1498" name="Google Shape;1498;p8"/>
              <p:cNvSpPr/>
              <p:nvPr/>
            </p:nvSpPr>
            <p:spPr>
              <a:xfrm>
                <a:off x="363575" y="384325"/>
                <a:ext cx="6883875" cy="304375"/>
              </a:xfrm>
              <a:custGeom>
                <a:rect b="b" l="l" r="r" t="t"/>
                <a:pathLst>
                  <a:path extrusionOk="0" h="12175" w="275355">
                    <a:moveTo>
                      <a:pt x="0" y="0"/>
                    </a:moveTo>
                    <a:lnTo>
                      <a:pt x="0" y="9390"/>
                    </a:lnTo>
                    <a:lnTo>
                      <a:pt x="0" y="10782"/>
                    </a:lnTo>
                    <a:lnTo>
                      <a:pt x="14522" y="10782"/>
                    </a:lnTo>
                    <a:lnTo>
                      <a:pt x="14522" y="9370"/>
                    </a:lnTo>
                    <a:lnTo>
                      <a:pt x="16869" y="9370"/>
                    </a:lnTo>
                    <a:lnTo>
                      <a:pt x="16869" y="12175"/>
                    </a:lnTo>
                    <a:lnTo>
                      <a:pt x="30913" y="12175"/>
                    </a:lnTo>
                    <a:lnTo>
                      <a:pt x="30913" y="9370"/>
                    </a:lnTo>
                    <a:lnTo>
                      <a:pt x="33261" y="9370"/>
                    </a:lnTo>
                    <a:lnTo>
                      <a:pt x="33261" y="10782"/>
                    </a:lnTo>
                    <a:lnTo>
                      <a:pt x="47782" y="10782"/>
                    </a:lnTo>
                    <a:lnTo>
                      <a:pt x="47782" y="9370"/>
                    </a:lnTo>
                    <a:lnTo>
                      <a:pt x="50110" y="9370"/>
                    </a:lnTo>
                    <a:lnTo>
                      <a:pt x="50110" y="12175"/>
                    </a:lnTo>
                    <a:lnTo>
                      <a:pt x="64632" y="12175"/>
                    </a:lnTo>
                    <a:lnTo>
                      <a:pt x="64632" y="9370"/>
                    </a:lnTo>
                    <a:lnTo>
                      <a:pt x="66979" y="9370"/>
                    </a:lnTo>
                    <a:lnTo>
                      <a:pt x="66979" y="10782"/>
                    </a:lnTo>
                    <a:lnTo>
                      <a:pt x="81023" y="10782"/>
                    </a:lnTo>
                    <a:lnTo>
                      <a:pt x="81023" y="9370"/>
                    </a:lnTo>
                    <a:lnTo>
                      <a:pt x="83370" y="9370"/>
                    </a:lnTo>
                    <a:lnTo>
                      <a:pt x="83370" y="12175"/>
                    </a:lnTo>
                    <a:lnTo>
                      <a:pt x="97892" y="12175"/>
                    </a:lnTo>
                    <a:lnTo>
                      <a:pt x="97892" y="9370"/>
                    </a:lnTo>
                    <a:lnTo>
                      <a:pt x="101174" y="9370"/>
                    </a:lnTo>
                    <a:lnTo>
                      <a:pt x="101174" y="10782"/>
                    </a:lnTo>
                    <a:lnTo>
                      <a:pt x="115656" y="10782"/>
                    </a:lnTo>
                    <a:lnTo>
                      <a:pt x="115656" y="9370"/>
                    </a:lnTo>
                    <a:lnTo>
                      <a:pt x="118481" y="9370"/>
                    </a:lnTo>
                    <a:lnTo>
                      <a:pt x="118481" y="12175"/>
                    </a:lnTo>
                    <a:lnTo>
                      <a:pt x="133460" y="12175"/>
                    </a:lnTo>
                    <a:lnTo>
                      <a:pt x="133460" y="9370"/>
                    </a:lnTo>
                    <a:lnTo>
                      <a:pt x="136285" y="9370"/>
                    </a:lnTo>
                    <a:lnTo>
                      <a:pt x="136285" y="10782"/>
                    </a:lnTo>
                    <a:lnTo>
                      <a:pt x="151722" y="10782"/>
                    </a:lnTo>
                    <a:lnTo>
                      <a:pt x="151722" y="9370"/>
                    </a:lnTo>
                    <a:lnTo>
                      <a:pt x="154527" y="9370"/>
                    </a:lnTo>
                    <a:lnTo>
                      <a:pt x="154527" y="12175"/>
                    </a:lnTo>
                    <a:lnTo>
                      <a:pt x="169048" y="12175"/>
                    </a:lnTo>
                    <a:lnTo>
                      <a:pt x="169048" y="9370"/>
                    </a:lnTo>
                    <a:lnTo>
                      <a:pt x="172331" y="9370"/>
                    </a:lnTo>
                    <a:lnTo>
                      <a:pt x="172331" y="10782"/>
                    </a:lnTo>
                    <a:lnTo>
                      <a:pt x="186852" y="10782"/>
                    </a:lnTo>
                    <a:lnTo>
                      <a:pt x="186852" y="9370"/>
                    </a:lnTo>
                    <a:lnTo>
                      <a:pt x="190115" y="9370"/>
                    </a:lnTo>
                    <a:lnTo>
                      <a:pt x="190115" y="12175"/>
                    </a:lnTo>
                    <a:lnTo>
                      <a:pt x="204636" y="12175"/>
                    </a:lnTo>
                    <a:lnTo>
                      <a:pt x="204636" y="9370"/>
                    </a:lnTo>
                    <a:lnTo>
                      <a:pt x="207441" y="9370"/>
                    </a:lnTo>
                    <a:lnTo>
                      <a:pt x="207441" y="12175"/>
                    </a:lnTo>
                    <a:lnTo>
                      <a:pt x="222440" y="12175"/>
                    </a:lnTo>
                    <a:lnTo>
                      <a:pt x="222440" y="9370"/>
                    </a:lnTo>
                    <a:lnTo>
                      <a:pt x="225722" y="9370"/>
                    </a:lnTo>
                    <a:lnTo>
                      <a:pt x="225722" y="10782"/>
                    </a:lnTo>
                    <a:lnTo>
                      <a:pt x="240224" y="10782"/>
                    </a:lnTo>
                    <a:lnTo>
                      <a:pt x="240224" y="9370"/>
                    </a:lnTo>
                    <a:lnTo>
                      <a:pt x="243507" y="9370"/>
                    </a:lnTo>
                    <a:lnTo>
                      <a:pt x="243507" y="12175"/>
                    </a:lnTo>
                    <a:lnTo>
                      <a:pt x="257551" y="12175"/>
                    </a:lnTo>
                    <a:lnTo>
                      <a:pt x="257551" y="9370"/>
                    </a:lnTo>
                    <a:lnTo>
                      <a:pt x="260833" y="9370"/>
                    </a:lnTo>
                    <a:lnTo>
                      <a:pt x="260833" y="10782"/>
                    </a:lnTo>
                    <a:lnTo>
                      <a:pt x="275355" y="10782"/>
                    </a:lnTo>
                    <a:lnTo>
                      <a:pt x="27535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8"/>
              <p:cNvSpPr/>
              <p:nvPr/>
            </p:nvSpPr>
            <p:spPr>
              <a:xfrm>
                <a:off x="363575" y="-634175"/>
                <a:ext cx="6695900" cy="1158775"/>
              </a:xfrm>
              <a:custGeom>
                <a:rect b="b" l="l" r="r" t="t"/>
                <a:pathLst>
                  <a:path extrusionOk="0" h="46351" w="267836">
                    <a:moveTo>
                      <a:pt x="0" y="0"/>
                    </a:moveTo>
                    <a:lnTo>
                      <a:pt x="0" y="46350"/>
                    </a:lnTo>
                    <a:lnTo>
                      <a:pt x="267835" y="46350"/>
                    </a:lnTo>
                    <a:lnTo>
                      <a:pt x="267835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8"/>
              <p:cNvSpPr/>
              <p:nvPr/>
            </p:nvSpPr>
            <p:spPr>
              <a:xfrm>
                <a:off x="363575" y="-634175"/>
                <a:ext cx="363050" cy="1194575"/>
              </a:xfrm>
              <a:custGeom>
                <a:rect b="b" l="l" r="r" t="t"/>
                <a:pathLst>
                  <a:path extrusionOk="0" h="47783" w="14522">
                    <a:moveTo>
                      <a:pt x="0" y="0"/>
                    </a:moveTo>
                    <a:lnTo>
                      <a:pt x="0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1" name="Google Shape;1501;p8"/>
              <p:cNvSpPr/>
              <p:nvPr/>
            </p:nvSpPr>
            <p:spPr>
              <a:xfrm>
                <a:off x="434175" y="-634175"/>
                <a:ext cx="210900" cy="1194575"/>
              </a:xfrm>
              <a:custGeom>
                <a:rect b="b" l="l" r="r" t="t"/>
                <a:pathLst>
                  <a:path extrusionOk="0" h="47783" w="8436">
                    <a:moveTo>
                      <a:pt x="1" y="0"/>
                    </a:moveTo>
                    <a:lnTo>
                      <a:pt x="1" y="47782"/>
                    </a:lnTo>
                    <a:lnTo>
                      <a:pt x="8435" y="47782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Google Shape;1502;p8"/>
              <p:cNvSpPr/>
              <p:nvPr/>
            </p:nvSpPr>
            <p:spPr>
              <a:xfrm>
                <a:off x="785300" y="-634175"/>
                <a:ext cx="351125" cy="1228900"/>
              </a:xfrm>
              <a:custGeom>
                <a:rect b="b" l="l" r="r" t="t"/>
                <a:pathLst>
                  <a:path extrusionOk="0" h="49156" w="14045">
                    <a:moveTo>
                      <a:pt x="0" y="0"/>
                    </a:moveTo>
                    <a:lnTo>
                      <a:pt x="0" y="49155"/>
                    </a:lnTo>
                    <a:lnTo>
                      <a:pt x="14044" y="49155"/>
                    </a:lnTo>
                    <a:lnTo>
                      <a:pt x="14044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8"/>
              <p:cNvSpPr/>
              <p:nvPr/>
            </p:nvSpPr>
            <p:spPr>
              <a:xfrm>
                <a:off x="867350" y="-634175"/>
                <a:ext cx="187025" cy="1228900"/>
              </a:xfrm>
              <a:custGeom>
                <a:rect b="b" l="l" r="r" t="t"/>
                <a:pathLst>
                  <a:path extrusionOk="0" h="49156" w="7481">
                    <a:moveTo>
                      <a:pt x="0" y="0"/>
                    </a:moveTo>
                    <a:lnTo>
                      <a:pt x="0" y="49155"/>
                    </a:lnTo>
                    <a:lnTo>
                      <a:pt x="7480" y="49155"/>
                    </a:lnTo>
                    <a:lnTo>
                      <a:pt x="7480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8"/>
              <p:cNvSpPr/>
              <p:nvPr/>
            </p:nvSpPr>
            <p:spPr>
              <a:xfrm>
                <a:off x="1195075" y="-634175"/>
                <a:ext cx="363075" cy="1194575"/>
              </a:xfrm>
              <a:custGeom>
                <a:rect b="b" l="l" r="r" t="t"/>
                <a:pathLst>
                  <a:path extrusionOk="0" h="47783" w="14523">
                    <a:moveTo>
                      <a:pt x="1" y="0"/>
                    </a:moveTo>
                    <a:lnTo>
                      <a:pt x="1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8"/>
              <p:cNvSpPr/>
              <p:nvPr/>
            </p:nvSpPr>
            <p:spPr>
              <a:xfrm>
                <a:off x="1277150" y="-634175"/>
                <a:ext cx="198950" cy="1194575"/>
              </a:xfrm>
              <a:custGeom>
                <a:rect b="b" l="l" r="r" t="t"/>
                <a:pathLst>
                  <a:path extrusionOk="0" h="47783" w="7958">
                    <a:moveTo>
                      <a:pt x="0" y="0"/>
                    </a:moveTo>
                    <a:lnTo>
                      <a:pt x="0" y="47782"/>
                    </a:lnTo>
                    <a:lnTo>
                      <a:pt x="7957" y="47782"/>
                    </a:lnTo>
                    <a:lnTo>
                      <a:pt x="7957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8"/>
              <p:cNvSpPr/>
              <p:nvPr/>
            </p:nvSpPr>
            <p:spPr>
              <a:xfrm>
                <a:off x="1616300" y="-634175"/>
                <a:ext cx="363075" cy="1228900"/>
              </a:xfrm>
              <a:custGeom>
                <a:rect b="b" l="l" r="r" t="t"/>
                <a:pathLst>
                  <a:path extrusionOk="0" h="49156" w="14523">
                    <a:moveTo>
                      <a:pt x="1" y="0"/>
                    </a:moveTo>
                    <a:lnTo>
                      <a:pt x="1" y="49155"/>
                    </a:lnTo>
                    <a:lnTo>
                      <a:pt x="14523" y="49155"/>
                    </a:lnTo>
                    <a:lnTo>
                      <a:pt x="14523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8"/>
              <p:cNvSpPr/>
              <p:nvPr/>
            </p:nvSpPr>
            <p:spPr>
              <a:xfrm>
                <a:off x="1698375" y="-634175"/>
                <a:ext cx="210875" cy="1228900"/>
              </a:xfrm>
              <a:custGeom>
                <a:rect b="b" l="l" r="r" t="t"/>
                <a:pathLst>
                  <a:path extrusionOk="0" h="49156" w="8435">
                    <a:moveTo>
                      <a:pt x="0" y="0"/>
                    </a:moveTo>
                    <a:lnTo>
                      <a:pt x="0" y="49155"/>
                    </a:lnTo>
                    <a:lnTo>
                      <a:pt x="8435" y="49155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8"/>
              <p:cNvSpPr/>
              <p:nvPr/>
            </p:nvSpPr>
            <p:spPr>
              <a:xfrm>
                <a:off x="2038025" y="-634175"/>
                <a:ext cx="351150" cy="1194575"/>
              </a:xfrm>
              <a:custGeom>
                <a:rect b="b" l="l" r="r" t="t"/>
                <a:pathLst>
                  <a:path extrusionOk="0" h="47783" w="14046">
                    <a:moveTo>
                      <a:pt x="1" y="0"/>
                    </a:moveTo>
                    <a:lnTo>
                      <a:pt x="1" y="47782"/>
                    </a:lnTo>
                    <a:lnTo>
                      <a:pt x="14045" y="47782"/>
                    </a:lnTo>
                    <a:lnTo>
                      <a:pt x="14045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9" name="Google Shape;1509;p8"/>
              <p:cNvSpPr/>
              <p:nvPr/>
            </p:nvSpPr>
            <p:spPr>
              <a:xfrm>
                <a:off x="2108150" y="-634175"/>
                <a:ext cx="198950" cy="1194575"/>
              </a:xfrm>
              <a:custGeom>
                <a:rect b="b" l="l" r="r" t="t"/>
                <a:pathLst>
                  <a:path extrusionOk="0" h="47783" w="7958">
                    <a:moveTo>
                      <a:pt x="1" y="0"/>
                    </a:moveTo>
                    <a:lnTo>
                      <a:pt x="1" y="47782"/>
                    </a:lnTo>
                    <a:lnTo>
                      <a:pt x="7958" y="47782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8"/>
              <p:cNvSpPr/>
              <p:nvPr/>
            </p:nvSpPr>
            <p:spPr>
              <a:xfrm>
                <a:off x="2447825" y="-634175"/>
                <a:ext cx="363075" cy="1228900"/>
              </a:xfrm>
              <a:custGeom>
                <a:rect b="b" l="l" r="r" t="t"/>
                <a:pathLst>
                  <a:path extrusionOk="0" h="49156" w="14523">
                    <a:moveTo>
                      <a:pt x="0" y="0"/>
                    </a:moveTo>
                    <a:lnTo>
                      <a:pt x="0" y="49155"/>
                    </a:lnTo>
                    <a:lnTo>
                      <a:pt x="14522" y="49155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8"/>
              <p:cNvSpPr/>
              <p:nvPr/>
            </p:nvSpPr>
            <p:spPr>
              <a:xfrm>
                <a:off x="2529375" y="-634175"/>
                <a:ext cx="198950" cy="1228900"/>
              </a:xfrm>
              <a:custGeom>
                <a:rect b="b" l="l" r="r" t="t"/>
                <a:pathLst>
                  <a:path extrusionOk="0" h="49156" w="7958">
                    <a:moveTo>
                      <a:pt x="1" y="0"/>
                    </a:moveTo>
                    <a:lnTo>
                      <a:pt x="1" y="49155"/>
                    </a:lnTo>
                    <a:lnTo>
                      <a:pt x="7958" y="49155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2" name="Google Shape;1512;p8"/>
              <p:cNvSpPr/>
              <p:nvPr/>
            </p:nvSpPr>
            <p:spPr>
              <a:xfrm>
                <a:off x="2892925" y="-634175"/>
                <a:ext cx="363075" cy="1194575"/>
              </a:xfrm>
              <a:custGeom>
                <a:rect b="b" l="l" r="r" t="t"/>
                <a:pathLst>
                  <a:path extrusionOk="0" h="47783" w="14523">
                    <a:moveTo>
                      <a:pt x="0" y="0"/>
                    </a:moveTo>
                    <a:lnTo>
                      <a:pt x="0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8"/>
              <p:cNvSpPr/>
              <p:nvPr/>
            </p:nvSpPr>
            <p:spPr>
              <a:xfrm>
                <a:off x="2973975" y="-634175"/>
                <a:ext cx="210900" cy="1194575"/>
              </a:xfrm>
              <a:custGeom>
                <a:rect b="b" l="l" r="r" t="t"/>
                <a:pathLst>
                  <a:path extrusionOk="0" h="47783" w="8436">
                    <a:moveTo>
                      <a:pt x="1" y="0"/>
                    </a:moveTo>
                    <a:lnTo>
                      <a:pt x="1" y="47782"/>
                    </a:lnTo>
                    <a:lnTo>
                      <a:pt x="8435" y="47782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8"/>
              <p:cNvSpPr/>
              <p:nvPr/>
            </p:nvSpPr>
            <p:spPr>
              <a:xfrm>
                <a:off x="3325600" y="-634175"/>
                <a:ext cx="374500" cy="1228900"/>
              </a:xfrm>
              <a:custGeom>
                <a:rect b="b" l="l" r="r" t="t"/>
                <a:pathLst>
                  <a:path extrusionOk="0" h="49156" w="14980">
                    <a:moveTo>
                      <a:pt x="0" y="0"/>
                    </a:moveTo>
                    <a:lnTo>
                      <a:pt x="0" y="49155"/>
                    </a:lnTo>
                    <a:lnTo>
                      <a:pt x="14979" y="49155"/>
                    </a:lnTo>
                    <a:lnTo>
                      <a:pt x="14979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8"/>
              <p:cNvSpPr/>
              <p:nvPr/>
            </p:nvSpPr>
            <p:spPr>
              <a:xfrm>
                <a:off x="3407650" y="-634175"/>
                <a:ext cx="210375" cy="1228900"/>
              </a:xfrm>
              <a:custGeom>
                <a:rect b="b" l="l" r="r" t="t"/>
                <a:pathLst>
                  <a:path extrusionOk="0" h="49156" w="8415">
                    <a:moveTo>
                      <a:pt x="0" y="0"/>
                    </a:moveTo>
                    <a:lnTo>
                      <a:pt x="0" y="49155"/>
                    </a:lnTo>
                    <a:lnTo>
                      <a:pt x="8415" y="49155"/>
                    </a:lnTo>
                    <a:lnTo>
                      <a:pt x="841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8"/>
              <p:cNvSpPr/>
              <p:nvPr/>
            </p:nvSpPr>
            <p:spPr>
              <a:xfrm>
                <a:off x="3770675" y="-634175"/>
                <a:ext cx="385950" cy="1194575"/>
              </a:xfrm>
              <a:custGeom>
                <a:rect b="b" l="l" r="r" t="t"/>
                <a:pathLst>
                  <a:path extrusionOk="0" h="47783" w="15438">
                    <a:moveTo>
                      <a:pt x="1" y="0"/>
                    </a:moveTo>
                    <a:lnTo>
                      <a:pt x="1" y="47782"/>
                    </a:lnTo>
                    <a:lnTo>
                      <a:pt x="15438" y="47782"/>
                    </a:lnTo>
                    <a:lnTo>
                      <a:pt x="15438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8"/>
              <p:cNvSpPr/>
              <p:nvPr/>
            </p:nvSpPr>
            <p:spPr>
              <a:xfrm>
                <a:off x="3864175" y="-634175"/>
                <a:ext cx="198950" cy="1194575"/>
              </a:xfrm>
              <a:custGeom>
                <a:rect b="b" l="l" r="r" t="t"/>
                <a:pathLst>
                  <a:path extrusionOk="0" h="47783" w="7958">
                    <a:moveTo>
                      <a:pt x="1" y="0"/>
                    </a:moveTo>
                    <a:lnTo>
                      <a:pt x="1" y="47782"/>
                    </a:lnTo>
                    <a:lnTo>
                      <a:pt x="7958" y="47782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8"/>
              <p:cNvSpPr/>
              <p:nvPr/>
            </p:nvSpPr>
            <p:spPr>
              <a:xfrm>
                <a:off x="4226725" y="-634175"/>
                <a:ext cx="363075" cy="1228900"/>
              </a:xfrm>
              <a:custGeom>
                <a:rect b="b" l="l" r="r" t="t"/>
                <a:pathLst>
                  <a:path extrusionOk="0" h="49156" w="14523">
                    <a:moveTo>
                      <a:pt x="1" y="0"/>
                    </a:moveTo>
                    <a:lnTo>
                      <a:pt x="1" y="49155"/>
                    </a:lnTo>
                    <a:lnTo>
                      <a:pt x="14522" y="49155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8"/>
              <p:cNvSpPr/>
              <p:nvPr/>
            </p:nvSpPr>
            <p:spPr>
              <a:xfrm>
                <a:off x="4308775" y="-634175"/>
                <a:ext cx="187025" cy="1228900"/>
              </a:xfrm>
              <a:custGeom>
                <a:rect b="b" l="l" r="r" t="t"/>
                <a:pathLst>
                  <a:path extrusionOk="0" h="49156" w="7481">
                    <a:moveTo>
                      <a:pt x="1" y="0"/>
                    </a:moveTo>
                    <a:lnTo>
                      <a:pt x="1" y="49155"/>
                    </a:lnTo>
                    <a:lnTo>
                      <a:pt x="7481" y="49155"/>
                    </a:lnTo>
                    <a:lnTo>
                      <a:pt x="7481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8"/>
              <p:cNvSpPr/>
              <p:nvPr/>
            </p:nvSpPr>
            <p:spPr>
              <a:xfrm>
                <a:off x="4671825" y="-634175"/>
                <a:ext cx="363075" cy="1194575"/>
              </a:xfrm>
              <a:custGeom>
                <a:rect b="b" l="l" r="r" t="t"/>
                <a:pathLst>
                  <a:path extrusionOk="0" h="47783" w="14523">
                    <a:moveTo>
                      <a:pt x="1" y="0"/>
                    </a:moveTo>
                    <a:lnTo>
                      <a:pt x="1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8"/>
              <p:cNvSpPr/>
              <p:nvPr/>
            </p:nvSpPr>
            <p:spPr>
              <a:xfrm>
                <a:off x="4741950" y="-634175"/>
                <a:ext cx="210875" cy="1194575"/>
              </a:xfrm>
              <a:custGeom>
                <a:rect b="b" l="l" r="r" t="t"/>
                <a:pathLst>
                  <a:path extrusionOk="0" h="47783" w="8435">
                    <a:moveTo>
                      <a:pt x="0" y="0"/>
                    </a:moveTo>
                    <a:lnTo>
                      <a:pt x="0" y="47782"/>
                    </a:lnTo>
                    <a:lnTo>
                      <a:pt x="8435" y="47782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2" name="Google Shape;1522;p8"/>
              <p:cNvSpPr/>
              <p:nvPr/>
            </p:nvSpPr>
            <p:spPr>
              <a:xfrm>
                <a:off x="5116425" y="-634175"/>
                <a:ext cx="363075" cy="1228900"/>
              </a:xfrm>
              <a:custGeom>
                <a:rect b="b" l="l" r="r" t="t"/>
                <a:pathLst>
                  <a:path extrusionOk="0" h="49156" w="14523">
                    <a:moveTo>
                      <a:pt x="1" y="0"/>
                    </a:moveTo>
                    <a:lnTo>
                      <a:pt x="1" y="49155"/>
                    </a:lnTo>
                    <a:lnTo>
                      <a:pt x="14522" y="49155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8"/>
              <p:cNvSpPr/>
              <p:nvPr/>
            </p:nvSpPr>
            <p:spPr>
              <a:xfrm>
                <a:off x="5198475" y="-634175"/>
                <a:ext cx="198950" cy="1228900"/>
              </a:xfrm>
              <a:custGeom>
                <a:rect b="b" l="l" r="r" t="t"/>
                <a:pathLst>
                  <a:path extrusionOk="0" h="49156" w="7958">
                    <a:moveTo>
                      <a:pt x="1" y="0"/>
                    </a:moveTo>
                    <a:lnTo>
                      <a:pt x="1" y="49155"/>
                    </a:lnTo>
                    <a:lnTo>
                      <a:pt x="7958" y="49155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8"/>
              <p:cNvSpPr/>
              <p:nvPr/>
            </p:nvSpPr>
            <p:spPr>
              <a:xfrm>
                <a:off x="5549600" y="-634175"/>
                <a:ext cx="375000" cy="1228900"/>
              </a:xfrm>
              <a:custGeom>
                <a:rect b="b" l="l" r="r" t="t"/>
                <a:pathLst>
                  <a:path extrusionOk="0" h="49156" w="15000">
                    <a:moveTo>
                      <a:pt x="0" y="0"/>
                    </a:moveTo>
                    <a:lnTo>
                      <a:pt x="0" y="49155"/>
                    </a:lnTo>
                    <a:lnTo>
                      <a:pt x="14999" y="49155"/>
                    </a:lnTo>
                    <a:lnTo>
                      <a:pt x="14999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5" name="Google Shape;1525;p8"/>
              <p:cNvSpPr/>
              <p:nvPr/>
            </p:nvSpPr>
            <p:spPr>
              <a:xfrm>
                <a:off x="5631650" y="-634175"/>
                <a:ext cx="198950" cy="1228900"/>
              </a:xfrm>
              <a:custGeom>
                <a:rect b="b" l="l" r="r" t="t"/>
                <a:pathLst>
                  <a:path extrusionOk="0" h="49156" w="7958">
                    <a:moveTo>
                      <a:pt x="0" y="0"/>
                    </a:moveTo>
                    <a:lnTo>
                      <a:pt x="0" y="49155"/>
                    </a:lnTo>
                    <a:lnTo>
                      <a:pt x="7957" y="49155"/>
                    </a:lnTo>
                    <a:lnTo>
                      <a:pt x="7957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8"/>
              <p:cNvSpPr/>
              <p:nvPr/>
            </p:nvSpPr>
            <p:spPr>
              <a:xfrm>
                <a:off x="6006625" y="-634175"/>
                <a:ext cx="363075" cy="1194575"/>
              </a:xfrm>
              <a:custGeom>
                <a:rect b="b" l="l" r="r" t="t"/>
                <a:pathLst>
                  <a:path extrusionOk="0" h="47783" w="14523">
                    <a:moveTo>
                      <a:pt x="0" y="0"/>
                    </a:moveTo>
                    <a:lnTo>
                      <a:pt x="0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7" name="Google Shape;1527;p8"/>
              <p:cNvSpPr/>
              <p:nvPr/>
            </p:nvSpPr>
            <p:spPr>
              <a:xfrm>
                <a:off x="6076750" y="-634175"/>
                <a:ext cx="210875" cy="1194575"/>
              </a:xfrm>
              <a:custGeom>
                <a:rect b="b" l="l" r="r" t="t"/>
                <a:pathLst>
                  <a:path extrusionOk="0" h="47783" w="8435">
                    <a:moveTo>
                      <a:pt x="0" y="0"/>
                    </a:moveTo>
                    <a:lnTo>
                      <a:pt x="0" y="47782"/>
                    </a:lnTo>
                    <a:lnTo>
                      <a:pt x="8435" y="47782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8" name="Google Shape;1528;p8"/>
              <p:cNvSpPr/>
              <p:nvPr/>
            </p:nvSpPr>
            <p:spPr>
              <a:xfrm>
                <a:off x="6451225" y="-634175"/>
                <a:ext cx="351125" cy="1228900"/>
              </a:xfrm>
              <a:custGeom>
                <a:rect b="b" l="l" r="r" t="t"/>
                <a:pathLst>
                  <a:path extrusionOk="0" h="49156" w="14045">
                    <a:moveTo>
                      <a:pt x="1" y="0"/>
                    </a:moveTo>
                    <a:lnTo>
                      <a:pt x="1" y="49155"/>
                    </a:lnTo>
                    <a:lnTo>
                      <a:pt x="14045" y="49155"/>
                    </a:lnTo>
                    <a:lnTo>
                      <a:pt x="14045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8"/>
              <p:cNvSpPr/>
              <p:nvPr/>
            </p:nvSpPr>
            <p:spPr>
              <a:xfrm>
                <a:off x="6532775" y="-634175"/>
                <a:ext cx="187525" cy="1228900"/>
              </a:xfrm>
              <a:custGeom>
                <a:rect b="b" l="l" r="r" t="t"/>
                <a:pathLst>
                  <a:path extrusionOk="0" h="49156" w="7501">
                    <a:moveTo>
                      <a:pt x="1" y="0"/>
                    </a:moveTo>
                    <a:lnTo>
                      <a:pt x="1" y="49155"/>
                    </a:lnTo>
                    <a:lnTo>
                      <a:pt x="7501" y="49155"/>
                    </a:lnTo>
                    <a:lnTo>
                      <a:pt x="7501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8"/>
              <p:cNvSpPr/>
              <p:nvPr/>
            </p:nvSpPr>
            <p:spPr>
              <a:xfrm>
                <a:off x="6884400" y="-634175"/>
                <a:ext cx="363050" cy="1194575"/>
              </a:xfrm>
              <a:custGeom>
                <a:rect b="b" l="l" r="r" t="t"/>
                <a:pathLst>
                  <a:path extrusionOk="0" h="47783" w="14522">
                    <a:moveTo>
                      <a:pt x="0" y="0"/>
                    </a:moveTo>
                    <a:lnTo>
                      <a:pt x="0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8"/>
              <p:cNvSpPr/>
              <p:nvPr/>
            </p:nvSpPr>
            <p:spPr>
              <a:xfrm>
                <a:off x="6978375" y="-634175"/>
                <a:ext cx="198950" cy="1194575"/>
              </a:xfrm>
              <a:custGeom>
                <a:rect b="b" l="l" r="r" t="t"/>
                <a:pathLst>
                  <a:path extrusionOk="0" h="47783" w="7958">
                    <a:moveTo>
                      <a:pt x="1" y="0"/>
                    </a:moveTo>
                    <a:lnTo>
                      <a:pt x="1" y="47782"/>
                    </a:lnTo>
                    <a:lnTo>
                      <a:pt x="7958" y="47782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8"/>
              <p:cNvSpPr/>
              <p:nvPr/>
            </p:nvSpPr>
            <p:spPr>
              <a:xfrm>
                <a:off x="211400" y="-634175"/>
                <a:ext cx="7094250" cy="25"/>
              </a:xfrm>
              <a:custGeom>
                <a:rect b="b" l="l" r="r" t="t"/>
                <a:pathLst>
                  <a:path extrusionOk="0" fill="none" h="1" w="283770">
                    <a:moveTo>
                      <a:pt x="0" y="0"/>
                    </a:moveTo>
                    <a:lnTo>
                      <a:pt x="283769" y="0"/>
                    </a:lnTo>
                  </a:path>
                </a:pathLst>
              </a:custGeom>
              <a:noFill/>
              <a:ln cap="flat" cmpd="sng" w="46750">
                <a:solidFill>
                  <a:srgbClr val="FFB726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8"/>
              <p:cNvSpPr/>
              <p:nvPr/>
            </p:nvSpPr>
            <p:spPr>
              <a:xfrm>
                <a:off x="7287225" y="-693375"/>
                <a:ext cx="127825" cy="128350"/>
              </a:xfrm>
              <a:custGeom>
                <a:rect b="b" l="l" r="r" t="t"/>
                <a:pathLst>
                  <a:path extrusionOk="0" h="5134" w="5113">
                    <a:moveTo>
                      <a:pt x="2566" y="1"/>
                    </a:moveTo>
                    <a:cubicBezTo>
                      <a:pt x="1134" y="1"/>
                      <a:pt x="0" y="1155"/>
                      <a:pt x="0" y="2567"/>
                    </a:cubicBezTo>
                    <a:cubicBezTo>
                      <a:pt x="0" y="3979"/>
                      <a:pt x="1134" y="5133"/>
                      <a:pt x="2566" y="5133"/>
                    </a:cubicBezTo>
                    <a:cubicBezTo>
                      <a:pt x="3979" y="5133"/>
                      <a:pt x="5113" y="3979"/>
                      <a:pt x="5113" y="2567"/>
                    </a:cubicBezTo>
                    <a:cubicBezTo>
                      <a:pt x="5113" y="1155"/>
                      <a:pt x="3979" y="1"/>
                      <a:pt x="2566" y="1"/>
                    </a:cubicBezTo>
                    <a:close/>
                  </a:path>
                </a:pathLst>
              </a:custGeom>
              <a:solidFill>
                <a:srgbClr val="FFB72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8"/>
              <p:cNvSpPr/>
              <p:nvPr/>
            </p:nvSpPr>
            <p:spPr>
              <a:xfrm>
                <a:off x="193475" y="-693375"/>
                <a:ext cx="128350" cy="128350"/>
              </a:xfrm>
              <a:custGeom>
                <a:rect b="b" l="l" r="r" t="t"/>
                <a:pathLst>
                  <a:path extrusionOk="0" h="5134" w="5134">
                    <a:moveTo>
                      <a:pt x="2567" y="1"/>
                    </a:moveTo>
                    <a:cubicBezTo>
                      <a:pt x="1155" y="1"/>
                      <a:pt x="1" y="1155"/>
                      <a:pt x="1" y="2567"/>
                    </a:cubicBezTo>
                    <a:cubicBezTo>
                      <a:pt x="1" y="3979"/>
                      <a:pt x="1155" y="5133"/>
                      <a:pt x="2567" y="5133"/>
                    </a:cubicBezTo>
                    <a:cubicBezTo>
                      <a:pt x="3979" y="5133"/>
                      <a:pt x="5133" y="3979"/>
                      <a:pt x="5133" y="2567"/>
                    </a:cubicBezTo>
                    <a:cubicBezTo>
                      <a:pt x="5133" y="1155"/>
                      <a:pt x="3979" y="1"/>
                      <a:pt x="2567" y="1"/>
                    </a:cubicBezTo>
                    <a:close/>
                  </a:path>
                </a:pathLst>
              </a:custGeom>
              <a:solidFill>
                <a:srgbClr val="FFB72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9"/>
          <p:cNvSpPr/>
          <p:nvPr/>
        </p:nvSpPr>
        <p:spPr>
          <a:xfrm>
            <a:off x="-7175" y="4229100"/>
            <a:ext cx="9158700" cy="94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7" name="Google Shape;1537;p9"/>
          <p:cNvGrpSpPr/>
          <p:nvPr/>
        </p:nvGrpSpPr>
        <p:grpSpPr>
          <a:xfrm>
            <a:off x="-43050" y="-616925"/>
            <a:ext cx="5196675" cy="5329438"/>
            <a:chOff x="-43050" y="-616925"/>
            <a:chExt cx="5196675" cy="5329438"/>
          </a:xfrm>
        </p:grpSpPr>
        <p:sp>
          <p:nvSpPr>
            <p:cNvPr id="1538" name="Google Shape;1538;p9"/>
            <p:cNvSpPr/>
            <p:nvPr/>
          </p:nvSpPr>
          <p:spPr>
            <a:xfrm>
              <a:off x="-43050" y="-616925"/>
              <a:ext cx="5064600" cy="5165025"/>
            </a:xfrm>
            <a:custGeom>
              <a:rect b="b" l="l" r="r" t="t"/>
              <a:pathLst>
                <a:path extrusionOk="0" h="206601" w="202584">
                  <a:moveTo>
                    <a:pt x="202584" y="201435"/>
                  </a:moveTo>
                  <a:lnTo>
                    <a:pt x="0" y="0"/>
                  </a:lnTo>
                  <a:lnTo>
                    <a:pt x="2285" y="176941"/>
                  </a:lnTo>
                  <a:lnTo>
                    <a:pt x="195410" y="206601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1539" name="Google Shape;1539;p9"/>
            <p:cNvGrpSpPr/>
            <p:nvPr/>
          </p:nvGrpSpPr>
          <p:grpSpPr>
            <a:xfrm flipH="1">
              <a:off x="4793350" y="4364763"/>
              <a:ext cx="360275" cy="347750"/>
              <a:chOff x="1618825" y="2930900"/>
              <a:chExt cx="360275" cy="347750"/>
            </a:xfrm>
          </p:grpSpPr>
          <p:sp>
            <p:nvSpPr>
              <p:cNvPr id="1540" name="Google Shape;1540;p9"/>
              <p:cNvSpPr/>
              <p:nvPr/>
            </p:nvSpPr>
            <p:spPr>
              <a:xfrm>
                <a:off x="1670525" y="2930900"/>
                <a:ext cx="308575" cy="281975"/>
              </a:xfrm>
              <a:custGeom>
                <a:rect b="b" l="l" r="r" t="t"/>
                <a:pathLst>
                  <a:path extrusionOk="0" h="11279" w="12343">
                    <a:moveTo>
                      <a:pt x="4663" y="0"/>
                    </a:moveTo>
                    <a:cubicBezTo>
                      <a:pt x="4463" y="0"/>
                      <a:pt x="4317" y="54"/>
                      <a:pt x="4237" y="166"/>
                    </a:cubicBezTo>
                    <a:lnTo>
                      <a:pt x="1735" y="3302"/>
                    </a:lnTo>
                    <a:cubicBezTo>
                      <a:pt x="1" y="5403"/>
                      <a:pt x="368" y="8506"/>
                      <a:pt x="2503" y="10207"/>
                    </a:cubicBezTo>
                    <a:cubicBezTo>
                      <a:pt x="3408" y="10929"/>
                      <a:pt x="4483" y="11278"/>
                      <a:pt x="5552" y="11278"/>
                    </a:cubicBezTo>
                    <a:cubicBezTo>
                      <a:pt x="7002" y="11278"/>
                      <a:pt x="8442" y="10635"/>
                      <a:pt x="9441" y="9406"/>
                    </a:cubicBezTo>
                    <a:lnTo>
                      <a:pt x="11943" y="6304"/>
                    </a:lnTo>
                    <a:cubicBezTo>
                      <a:pt x="12343" y="5737"/>
                      <a:pt x="10975" y="3902"/>
                      <a:pt x="8840" y="2234"/>
                    </a:cubicBezTo>
                    <a:cubicBezTo>
                      <a:pt x="7156" y="871"/>
                      <a:pt x="5472" y="0"/>
                      <a:pt x="46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9"/>
              <p:cNvSpPr/>
              <p:nvPr/>
            </p:nvSpPr>
            <p:spPr>
              <a:xfrm>
                <a:off x="1703050" y="3050950"/>
                <a:ext cx="270225" cy="161925"/>
              </a:xfrm>
              <a:custGeom>
                <a:rect b="b" l="l" r="r" t="t"/>
                <a:pathLst>
                  <a:path extrusionOk="0" h="6477" w="10809">
                    <a:moveTo>
                      <a:pt x="10108" y="1"/>
                    </a:moveTo>
                    <a:lnTo>
                      <a:pt x="10108" y="1"/>
                    </a:lnTo>
                    <a:cubicBezTo>
                      <a:pt x="10375" y="435"/>
                      <a:pt x="10475" y="835"/>
                      <a:pt x="10308" y="1035"/>
                    </a:cubicBezTo>
                    <a:lnTo>
                      <a:pt x="7806" y="4171"/>
                    </a:lnTo>
                    <a:cubicBezTo>
                      <a:pt x="6827" y="5380"/>
                      <a:pt x="5384" y="6026"/>
                      <a:pt x="3929" y="6026"/>
                    </a:cubicBezTo>
                    <a:cubicBezTo>
                      <a:pt x="2855" y="6026"/>
                      <a:pt x="1774" y="5674"/>
                      <a:pt x="868" y="4938"/>
                    </a:cubicBezTo>
                    <a:cubicBezTo>
                      <a:pt x="534" y="4671"/>
                      <a:pt x="268" y="4371"/>
                      <a:pt x="1" y="4037"/>
                    </a:cubicBezTo>
                    <a:lnTo>
                      <a:pt x="1" y="4037"/>
                    </a:lnTo>
                    <a:cubicBezTo>
                      <a:pt x="301" y="4537"/>
                      <a:pt x="701" y="5038"/>
                      <a:pt x="1168" y="5405"/>
                    </a:cubicBezTo>
                    <a:cubicBezTo>
                      <a:pt x="2074" y="6127"/>
                      <a:pt x="3148" y="6476"/>
                      <a:pt x="4215" y="6476"/>
                    </a:cubicBezTo>
                    <a:cubicBezTo>
                      <a:pt x="5661" y="6476"/>
                      <a:pt x="7094" y="5833"/>
                      <a:pt x="8073" y="4604"/>
                    </a:cubicBezTo>
                    <a:lnTo>
                      <a:pt x="10575" y="1502"/>
                    </a:lnTo>
                    <a:cubicBezTo>
                      <a:pt x="10808" y="1235"/>
                      <a:pt x="10575" y="635"/>
                      <a:pt x="101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9"/>
              <p:cNvSpPr/>
              <p:nvPr/>
            </p:nvSpPr>
            <p:spPr>
              <a:xfrm>
                <a:off x="1783100" y="2944200"/>
                <a:ext cx="177675" cy="133475"/>
              </a:xfrm>
              <a:custGeom>
                <a:rect b="b" l="l" r="r" t="t"/>
                <a:pathLst>
                  <a:path extrusionOk="0" h="5339" w="7107">
                    <a:moveTo>
                      <a:pt x="740" y="1"/>
                    </a:moveTo>
                    <a:cubicBezTo>
                      <a:pt x="573" y="1"/>
                      <a:pt x="446" y="44"/>
                      <a:pt x="368" y="135"/>
                    </a:cubicBezTo>
                    <a:cubicBezTo>
                      <a:pt x="1" y="602"/>
                      <a:pt x="1168" y="2103"/>
                      <a:pt x="2936" y="3504"/>
                    </a:cubicBezTo>
                    <a:cubicBezTo>
                      <a:pt x="4333" y="4605"/>
                      <a:pt x="5708" y="5339"/>
                      <a:pt x="6400" y="5339"/>
                    </a:cubicBezTo>
                    <a:cubicBezTo>
                      <a:pt x="6567" y="5339"/>
                      <a:pt x="6695" y="5296"/>
                      <a:pt x="6772" y="5205"/>
                    </a:cubicBezTo>
                    <a:cubicBezTo>
                      <a:pt x="7106" y="4805"/>
                      <a:pt x="5972" y="3237"/>
                      <a:pt x="4204" y="1836"/>
                    </a:cubicBezTo>
                    <a:cubicBezTo>
                      <a:pt x="2807" y="734"/>
                      <a:pt x="1432" y="1"/>
                      <a:pt x="7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9"/>
              <p:cNvSpPr/>
              <p:nvPr/>
            </p:nvSpPr>
            <p:spPr>
              <a:xfrm>
                <a:off x="1783100" y="2945050"/>
                <a:ext cx="171000" cy="134050"/>
              </a:xfrm>
              <a:custGeom>
                <a:rect b="b" l="l" r="r" t="t"/>
                <a:pathLst>
                  <a:path extrusionOk="0" h="5362" w="6840">
                    <a:moveTo>
                      <a:pt x="568" y="1"/>
                    </a:moveTo>
                    <a:cubicBezTo>
                      <a:pt x="468" y="1"/>
                      <a:pt x="435" y="67"/>
                      <a:pt x="401" y="134"/>
                    </a:cubicBezTo>
                    <a:cubicBezTo>
                      <a:pt x="1" y="601"/>
                      <a:pt x="1168" y="2102"/>
                      <a:pt x="2936" y="3503"/>
                    </a:cubicBezTo>
                    <a:cubicBezTo>
                      <a:pt x="4336" y="4660"/>
                      <a:pt x="5757" y="5362"/>
                      <a:pt x="6429" y="5362"/>
                    </a:cubicBezTo>
                    <a:cubicBezTo>
                      <a:pt x="6590" y="5362"/>
                      <a:pt x="6708" y="5321"/>
                      <a:pt x="6772" y="5238"/>
                    </a:cubicBezTo>
                    <a:cubicBezTo>
                      <a:pt x="6839" y="5071"/>
                      <a:pt x="6806" y="4804"/>
                      <a:pt x="6672" y="4504"/>
                    </a:cubicBezTo>
                    <a:cubicBezTo>
                      <a:pt x="6619" y="4519"/>
                      <a:pt x="6557" y="4527"/>
                      <a:pt x="6487" y="4527"/>
                    </a:cubicBezTo>
                    <a:cubicBezTo>
                      <a:pt x="5815" y="4527"/>
                      <a:pt x="4423" y="3817"/>
                      <a:pt x="3003" y="2669"/>
                    </a:cubicBezTo>
                    <a:cubicBezTo>
                      <a:pt x="1802" y="1735"/>
                      <a:pt x="902" y="734"/>
                      <a:pt x="5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9"/>
              <p:cNvSpPr/>
              <p:nvPr/>
            </p:nvSpPr>
            <p:spPr>
              <a:xfrm>
                <a:off x="1619650" y="3249425"/>
                <a:ext cx="311100" cy="28400"/>
              </a:xfrm>
              <a:custGeom>
                <a:rect b="b" l="l" r="r" t="t"/>
                <a:pathLst>
                  <a:path extrusionOk="0" h="1136" w="12444">
                    <a:moveTo>
                      <a:pt x="6205" y="1"/>
                    </a:moveTo>
                    <a:cubicBezTo>
                      <a:pt x="2770" y="1"/>
                      <a:pt x="1" y="201"/>
                      <a:pt x="1" y="501"/>
                    </a:cubicBezTo>
                    <a:lnTo>
                      <a:pt x="1" y="1135"/>
                    </a:lnTo>
                    <a:lnTo>
                      <a:pt x="12443" y="1135"/>
                    </a:lnTo>
                    <a:lnTo>
                      <a:pt x="12443" y="501"/>
                    </a:lnTo>
                    <a:cubicBezTo>
                      <a:pt x="12443" y="201"/>
                      <a:pt x="9641" y="1"/>
                      <a:pt x="6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5" name="Google Shape;1545;p9"/>
              <p:cNvSpPr/>
              <p:nvPr/>
            </p:nvSpPr>
            <p:spPr>
              <a:xfrm>
                <a:off x="1618825" y="3264450"/>
                <a:ext cx="311075" cy="14200"/>
              </a:xfrm>
              <a:custGeom>
                <a:rect b="b" l="l" r="r" t="t"/>
                <a:pathLst>
                  <a:path extrusionOk="0" h="568" w="12443">
                    <a:moveTo>
                      <a:pt x="1" y="0"/>
                    </a:moveTo>
                    <a:lnTo>
                      <a:pt x="1" y="567"/>
                    </a:lnTo>
                    <a:lnTo>
                      <a:pt x="12443" y="567"/>
                    </a:lnTo>
                    <a:lnTo>
                      <a:pt x="124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6" name="Google Shape;1546;p9"/>
              <p:cNvSpPr/>
              <p:nvPr/>
            </p:nvSpPr>
            <p:spPr>
              <a:xfrm>
                <a:off x="1705550" y="3136850"/>
                <a:ext cx="80925" cy="115100"/>
              </a:xfrm>
              <a:custGeom>
                <a:rect b="b" l="l" r="r" t="t"/>
                <a:pathLst>
                  <a:path extrusionOk="0" fill="none" h="4604" w="3237">
                    <a:moveTo>
                      <a:pt x="1602" y="4604"/>
                    </a:moveTo>
                    <a:cubicBezTo>
                      <a:pt x="1602" y="4604"/>
                      <a:pt x="1" y="1669"/>
                      <a:pt x="3236" y="1"/>
                    </a:cubicBezTo>
                  </a:path>
                </a:pathLst>
              </a:custGeom>
              <a:solidFill>
                <a:schemeClr val="lt1"/>
              </a:solidFill>
              <a:ln cap="rnd" cmpd="sng" w="22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Google Shape;1547;p9"/>
              <p:cNvSpPr/>
              <p:nvPr/>
            </p:nvSpPr>
            <p:spPr>
              <a:xfrm>
                <a:off x="1691375" y="3016775"/>
                <a:ext cx="55900" cy="107600"/>
              </a:xfrm>
              <a:custGeom>
                <a:rect b="b" l="l" r="r" t="t"/>
                <a:pathLst>
                  <a:path extrusionOk="0" h="4304" w="2236">
                    <a:moveTo>
                      <a:pt x="2236" y="0"/>
                    </a:moveTo>
                    <a:lnTo>
                      <a:pt x="2236" y="0"/>
                    </a:lnTo>
                    <a:cubicBezTo>
                      <a:pt x="568" y="601"/>
                      <a:pt x="1" y="2769"/>
                      <a:pt x="601" y="4303"/>
                    </a:cubicBezTo>
                    <a:cubicBezTo>
                      <a:pt x="568" y="2702"/>
                      <a:pt x="901" y="1034"/>
                      <a:pt x="22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48" name="Google Shape;1548;p9"/>
          <p:cNvGrpSpPr/>
          <p:nvPr/>
        </p:nvGrpSpPr>
        <p:grpSpPr>
          <a:xfrm>
            <a:off x="-7175" y="-767575"/>
            <a:ext cx="7987275" cy="5796313"/>
            <a:chOff x="-7175" y="-767575"/>
            <a:chExt cx="7987275" cy="5796313"/>
          </a:xfrm>
        </p:grpSpPr>
        <p:sp>
          <p:nvSpPr>
            <p:cNvPr id="1549" name="Google Shape;1549;p9"/>
            <p:cNvSpPr/>
            <p:nvPr/>
          </p:nvSpPr>
          <p:spPr>
            <a:xfrm>
              <a:off x="-7175" y="-767575"/>
              <a:ext cx="7726500" cy="5509350"/>
            </a:xfrm>
            <a:custGeom>
              <a:rect b="b" l="l" r="r" t="t"/>
              <a:pathLst>
                <a:path extrusionOk="0" h="220374" w="309060">
                  <a:moveTo>
                    <a:pt x="309060" y="210178"/>
                  </a:moveTo>
                  <a:lnTo>
                    <a:pt x="40746" y="0"/>
                  </a:lnTo>
                  <a:lnTo>
                    <a:pt x="0" y="142612"/>
                  </a:lnTo>
                  <a:lnTo>
                    <a:pt x="301293" y="220374"/>
                  </a:lnTo>
                  <a:close/>
                </a:path>
              </a:pathLst>
            </a:custGeom>
            <a:gradFill>
              <a:gsLst>
                <a:gs pos="0">
                  <a:srgbClr val="FFF6DB">
                    <a:alpha val="1960"/>
                  </a:srgbClr>
                </a:gs>
                <a:gs pos="100000">
                  <a:srgbClr val="FAD25C">
                    <a:alpha val="29411"/>
                  </a:srgbClr>
                </a:gs>
              </a:gsLst>
              <a:lin ang="18900044" scaled="0"/>
            </a:gradFill>
            <a:ln>
              <a:noFill/>
            </a:ln>
          </p:spPr>
        </p:sp>
        <p:grpSp>
          <p:nvGrpSpPr>
            <p:cNvPr id="1550" name="Google Shape;1550;p9"/>
            <p:cNvGrpSpPr/>
            <p:nvPr/>
          </p:nvGrpSpPr>
          <p:grpSpPr>
            <a:xfrm flipH="1">
              <a:off x="7387975" y="4456863"/>
              <a:ext cx="592125" cy="571875"/>
              <a:chOff x="1378650" y="3847600"/>
              <a:chExt cx="592125" cy="571875"/>
            </a:xfrm>
          </p:grpSpPr>
          <p:sp>
            <p:nvSpPr>
              <p:cNvPr id="1551" name="Google Shape;1551;p9"/>
              <p:cNvSpPr/>
              <p:nvPr/>
            </p:nvSpPr>
            <p:spPr>
              <a:xfrm>
                <a:off x="1463725" y="3847600"/>
                <a:ext cx="507050" cy="464750"/>
              </a:xfrm>
              <a:custGeom>
                <a:rect b="b" l="l" r="r" t="t"/>
                <a:pathLst>
                  <a:path extrusionOk="0" h="18590" w="20282">
                    <a:moveTo>
                      <a:pt x="7602" y="0"/>
                    </a:moveTo>
                    <a:cubicBezTo>
                      <a:pt x="7280" y="0"/>
                      <a:pt x="7041" y="83"/>
                      <a:pt x="6905" y="258"/>
                    </a:cubicBezTo>
                    <a:lnTo>
                      <a:pt x="2769" y="5428"/>
                    </a:lnTo>
                    <a:cubicBezTo>
                      <a:pt x="0" y="8931"/>
                      <a:pt x="567" y="14034"/>
                      <a:pt x="4070" y="16836"/>
                    </a:cubicBezTo>
                    <a:cubicBezTo>
                      <a:pt x="5561" y="18016"/>
                      <a:pt x="7343" y="18590"/>
                      <a:pt x="9112" y="18590"/>
                    </a:cubicBezTo>
                    <a:cubicBezTo>
                      <a:pt x="11496" y="18590"/>
                      <a:pt x="13855" y="17546"/>
                      <a:pt x="15445" y="15535"/>
                    </a:cubicBezTo>
                    <a:lnTo>
                      <a:pt x="19581" y="10365"/>
                    </a:lnTo>
                    <a:cubicBezTo>
                      <a:pt x="20281" y="9431"/>
                      <a:pt x="18046" y="6496"/>
                      <a:pt x="14544" y="3694"/>
                    </a:cubicBezTo>
                    <a:cubicBezTo>
                      <a:pt x="11721" y="1435"/>
                      <a:pt x="8941" y="0"/>
                      <a:pt x="76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2" name="Google Shape;1552;p9"/>
              <p:cNvSpPr/>
              <p:nvPr/>
            </p:nvSpPr>
            <p:spPr>
              <a:xfrm>
                <a:off x="1516250" y="4045000"/>
                <a:ext cx="445350" cy="267350"/>
              </a:xfrm>
              <a:custGeom>
                <a:rect b="b" l="l" r="r" t="t"/>
                <a:pathLst>
                  <a:path extrusionOk="0" h="10694" w="17814">
                    <a:moveTo>
                      <a:pt x="16646" y="1"/>
                    </a:moveTo>
                    <a:lnTo>
                      <a:pt x="16646" y="1"/>
                    </a:lnTo>
                    <a:cubicBezTo>
                      <a:pt x="17113" y="801"/>
                      <a:pt x="17246" y="1368"/>
                      <a:pt x="16979" y="1702"/>
                    </a:cubicBezTo>
                    <a:lnTo>
                      <a:pt x="12843" y="6872"/>
                    </a:lnTo>
                    <a:cubicBezTo>
                      <a:pt x="11251" y="8886"/>
                      <a:pt x="8888" y="9940"/>
                      <a:pt x="6500" y="9940"/>
                    </a:cubicBezTo>
                    <a:cubicBezTo>
                      <a:pt x="4735" y="9940"/>
                      <a:pt x="2957" y="9364"/>
                      <a:pt x="1468" y="8173"/>
                    </a:cubicBezTo>
                    <a:cubicBezTo>
                      <a:pt x="935" y="7706"/>
                      <a:pt x="434" y="7206"/>
                      <a:pt x="1" y="6672"/>
                    </a:cubicBezTo>
                    <a:lnTo>
                      <a:pt x="1" y="6672"/>
                    </a:lnTo>
                    <a:cubicBezTo>
                      <a:pt x="501" y="7506"/>
                      <a:pt x="1135" y="8307"/>
                      <a:pt x="1969" y="8940"/>
                    </a:cubicBezTo>
                    <a:cubicBezTo>
                      <a:pt x="3460" y="10120"/>
                      <a:pt x="5242" y="10694"/>
                      <a:pt x="7011" y="10694"/>
                    </a:cubicBezTo>
                    <a:cubicBezTo>
                      <a:pt x="9395" y="10694"/>
                      <a:pt x="11754" y="9650"/>
                      <a:pt x="13344" y="7639"/>
                    </a:cubicBezTo>
                    <a:lnTo>
                      <a:pt x="17480" y="2469"/>
                    </a:lnTo>
                    <a:cubicBezTo>
                      <a:pt x="17813" y="2035"/>
                      <a:pt x="17480" y="1135"/>
                      <a:pt x="166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9"/>
              <p:cNvSpPr/>
              <p:nvPr/>
            </p:nvSpPr>
            <p:spPr>
              <a:xfrm>
                <a:off x="1648850" y="3869750"/>
                <a:ext cx="291900" cy="220450"/>
              </a:xfrm>
              <a:custGeom>
                <a:rect b="b" l="l" r="r" t="t"/>
                <a:pathLst>
                  <a:path extrusionOk="0" h="8818" w="11676">
                    <a:moveTo>
                      <a:pt x="1136" y="1"/>
                    </a:moveTo>
                    <a:cubicBezTo>
                      <a:pt x="876" y="1"/>
                      <a:pt x="681" y="67"/>
                      <a:pt x="568" y="206"/>
                    </a:cubicBezTo>
                    <a:cubicBezTo>
                      <a:pt x="0" y="973"/>
                      <a:pt x="1835" y="3475"/>
                      <a:pt x="4737" y="5776"/>
                    </a:cubicBezTo>
                    <a:cubicBezTo>
                      <a:pt x="7116" y="7614"/>
                      <a:pt x="9428" y="8817"/>
                      <a:pt x="10522" y="8817"/>
                    </a:cubicBezTo>
                    <a:cubicBezTo>
                      <a:pt x="10778" y="8817"/>
                      <a:pt x="10967" y="8751"/>
                      <a:pt x="11075" y="8612"/>
                    </a:cubicBezTo>
                    <a:cubicBezTo>
                      <a:pt x="11675" y="7845"/>
                      <a:pt x="9807" y="5376"/>
                      <a:pt x="6905" y="3041"/>
                    </a:cubicBezTo>
                    <a:cubicBezTo>
                      <a:pt x="4554" y="1203"/>
                      <a:pt x="2246" y="1"/>
                      <a:pt x="1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9"/>
              <p:cNvSpPr/>
              <p:nvPr/>
            </p:nvSpPr>
            <p:spPr>
              <a:xfrm>
                <a:off x="1648850" y="3870725"/>
                <a:ext cx="281900" cy="219475"/>
              </a:xfrm>
              <a:custGeom>
                <a:rect b="b" l="l" r="r" t="t"/>
                <a:pathLst>
                  <a:path extrusionOk="0" h="8779" w="11276">
                    <a:moveTo>
                      <a:pt x="868" y="0"/>
                    </a:moveTo>
                    <a:cubicBezTo>
                      <a:pt x="768" y="67"/>
                      <a:pt x="634" y="100"/>
                      <a:pt x="568" y="167"/>
                    </a:cubicBezTo>
                    <a:cubicBezTo>
                      <a:pt x="0" y="934"/>
                      <a:pt x="1868" y="3402"/>
                      <a:pt x="4737" y="5737"/>
                    </a:cubicBezTo>
                    <a:cubicBezTo>
                      <a:pt x="7116" y="7575"/>
                      <a:pt x="9428" y="8778"/>
                      <a:pt x="10522" y="8778"/>
                    </a:cubicBezTo>
                    <a:cubicBezTo>
                      <a:pt x="10778" y="8778"/>
                      <a:pt x="10967" y="8712"/>
                      <a:pt x="11075" y="8573"/>
                    </a:cubicBezTo>
                    <a:cubicBezTo>
                      <a:pt x="11275" y="8339"/>
                      <a:pt x="11208" y="7939"/>
                      <a:pt x="10975" y="7405"/>
                    </a:cubicBezTo>
                    <a:cubicBezTo>
                      <a:pt x="10895" y="7425"/>
                      <a:pt x="10804" y="7434"/>
                      <a:pt x="10704" y="7434"/>
                    </a:cubicBezTo>
                    <a:cubicBezTo>
                      <a:pt x="9593" y="7434"/>
                      <a:pt x="7293" y="6269"/>
                      <a:pt x="4937" y="4403"/>
                    </a:cubicBezTo>
                    <a:cubicBezTo>
                      <a:pt x="2936" y="2802"/>
                      <a:pt x="1435" y="1134"/>
                      <a:pt x="8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9"/>
              <p:cNvSpPr/>
              <p:nvPr/>
            </p:nvSpPr>
            <p:spPr>
              <a:xfrm>
                <a:off x="1378650" y="4372750"/>
                <a:ext cx="512900" cy="46725"/>
              </a:xfrm>
              <a:custGeom>
                <a:rect b="b" l="l" r="r" t="t"/>
                <a:pathLst>
                  <a:path extrusionOk="0" h="1869" w="20516">
                    <a:moveTo>
                      <a:pt x="10275" y="0"/>
                    </a:moveTo>
                    <a:cubicBezTo>
                      <a:pt x="4604" y="0"/>
                      <a:pt x="1" y="367"/>
                      <a:pt x="1" y="834"/>
                    </a:cubicBezTo>
                    <a:lnTo>
                      <a:pt x="1" y="1868"/>
                    </a:lnTo>
                    <a:lnTo>
                      <a:pt x="20515" y="1868"/>
                    </a:lnTo>
                    <a:lnTo>
                      <a:pt x="20515" y="834"/>
                    </a:lnTo>
                    <a:cubicBezTo>
                      <a:pt x="20515" y="367"/>
                      <a:pt x="15912" y="0"/>
                      <a:pt x="102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6" name="Google Shape;1556;p9"/>
              <p:cNvSpPr/>
              <p:nvPr/>
            </p:nvSpPr>
            <p:spPr>
              <a:xfrm>
                <a:off x="1378650" y="4395250"/>
                <a:ext cx="512900" cy="24225"/>
              </a:xfrm>
              <a:custGeom>
                <a:rect b="b" l="l" r="r" t="t"/>
                <a:pathLst>
                  <a:path extrusionOk="0" h="969" w="20516">
                    <a:moveTo>
                      <a:pt x="1" y="1"/>
                    </a:moveTo>
                    <a:lnTo>
                      <a:pt x="1" y="968"/>
                    </a:lnTo>
                    <a:lnTo>
                      <a:pt x="20515" y="968"/>
                    </a:lnTo>
                    <a:lnTo>
                      <a:pt x="205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7" name="Google Shape;1557;p9"/>
              <p:cNvSpPr/>
              <p:nvPr/>
            </p:nvSpPr>
            <p:spPr>
              <a:xfrm>
                <a:off x="1520425" y="4186775"/>
                <a:ext cx="133450" cy="188500"/>
              </a:xfrm>
              <a:custGeom>
                <a:rect b="b" l="l" r="r" t="t"/>
                <a:pathLst>
                  <a:path extrusionOk="0" fill="none" h="7540" w="5338">
                    <a:moveTo>
                      <a:pt x="2669" y="7539"/>
                    </a:moveTo>
                    <a:cubicBezTo>
                      <a:pt x="2669" y="7539"/>
                      <a:pt x="0" y="2769"/>
                      <a:pt x="5338" y="0"/>
                    </a:cubicBezTo>
                  </a:path>
                </a:pathLst>
              </a:custGeom>
              <a:solidFill>
                <a:schemeClr val="lt1"/>
              </a:solidFill>
              <a:ln cap="rnd" cmpd="sng" w="37525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9"/>
              <p:cNvSpPr/>
              <p:nvPr/>
            </p:nvSpPr>
            <p:spPr>
              <a:xfrm>
                <a:off x="1498750" y="3989125"/>
                <a:ext cx="91750" cy="176825"/>
              </a:xfrm>
              <a:custGeom>
                <a:rect b="b" l="l" r="r" t="t"/>
                <a:pathLst>
                  <a:path extrusionOk="0" h="7073" w="3670">
                    <a:moveTo>
                      <a:pt x="3669" y="1"/>
                    </a:moveTo>
                    <a:cubicBezTo>
                      <a:pt x="867" y="935"/>
                      <a:pt x="0" y="4537"/>
                      <a:pt x="968" y="7072"/>
                    </a:cubicBezTo>
                    <a:cubicBezTo>
                      <a:pt x="867" y="4404"/>
                      <a:pt x="1435" y="1702"/>
                      <a:pt x="36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59" name="Google Shape;1559;p9"/>
          <p:cNvGrpSpPr/>
          <p:nvPr/>
        </p:nvGrpSpPr>
        <p:grpSpPr>
          <a:xfrm>
            <a:off x="355276" y="4028893"/>
            <a:ext cx="3319678" cy="1165824"/>
            <a:chOff x="355276" y="4028893"/>
            <a:chExt cx="3319678" cy="1165824"/>
          </a:xfrm>
        </p:grpSpPr>
        <p:grpSp>
          <p:nvGrpSpPr>
            <p:cNvPr id="1560" name="Google Shape;1560;p9"/>
            <p:cNvGrpSpPr/>
            <p:nvPr/>
          </p:nvGrpSpPr>
          <p:grpSpPr>
            <a:xfrm>
              <a:off x="355276" y="4196643"/>
              <a:ext cx="3319678" cy="998074"/>
              <a:chOff x="1951575" y="2613150"/>
              <a:chExt cx="3658450" cy="2837050"/>
            </a:xfrm>
          </p:grpSpPr>
          <p:sp>
            <p:nvSpPr>
              <p:cNvPr id="1561" name="Google Shape;1561;p9"/>
              <p:cNvSpPr/>
              <p:nvPr/>
            </p:nvSpPr>
            <p:spPr>
              <a:xfrm>
                <a:off x="1951575" y="2613150"/>
                <a:ext cx="3658450" cy="2837050"/>
              </a:xfrm>
              <a:custGeom>
                <a:rect b="b" l="l" r="r" t="t"/>
                <a:pathLst>
                  <a:path extrusionOk="0" h="113482" w="146338">
                    <a:moveTo>
                      <a:pt x="51403" y="0"/>
                    </a:moveTo>
                    <a:lnTo>
                      <a:pt x="0" y="113482"/>
                    </a:lnTo>
                    <a:lnTo>
                      <a:pt x="146338" y="113482"/>
                    </a:lnTo>
                    <a:lnTo>
                      <a:pt x="999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9"/>
              <p:cNvSpPr/>
              <p:nvPr/>
            </p:nvSpPr>
            <p:spPr>
              <a:xfrm>
                <a:off x="2161725" y="2613150"/>
                <a:ext cx="1188375" cy="2837050"/>
              </a:xfrm>
              <a:custGeom>
                <a:rect b="b" l="l" r="r" t="t"/>
                <a:pathLst>
                  <a:path extrusionOk="0" fill="none" h="113482" w="47535">
                    <a:moveTo>
                      <a:pt x="47534" y="0"/>
                    </a:moveTo>
                    <a:lnTo>
                      <a:pt x="0" y="113482"/>
                    </a:lnTo>
                  </a:path>
                </a:pathLst>
              </a:custGeom>
              <a:noFill/>
              <a:ln cap="flat" cmpd="sng" w="10850">
                <a:solidFill>
                  <a:schemeClr val="accent2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3" name="Google Shape;1563;p9"/>
              <p:cNvSpPr/>
              <p:nvPr/>
            </p:nvSpPr>
            <p:spPr>
              <a:xfrm>
                <a:off x="4330775" y="2613150"/>
                <a:ext cx="1104975" cy="2837050"/>
              </a:xfrm>
              <a:custGeom>
                <a:rect b="b" l="l" r="r" t="t"/>
                <a:pathLst>
                  <a:path extrusionOk="0" fill="none" h="113482" w="44199">
                    <a:moveTo>
                      <a:pt x="0" y="0"/>
                    </a:moveTo>
                    <a:lnTo>
                      <a:pt x="44198" y="113482"/>
                    </a:lnTo>
                  </a:path>
                </a:pathLst>
              </a:custGeom>
              <a:noFill/>
              <a:ln cap="flat" cmpd="sng" w="10850">
                <a:solidFill>
                  <a:schemeClr val="accent2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64" name="Google Shape;1564;p9"/>
            <p:cNvSpPr/>
            <p:nvPr/>
          </p:nvSpPr>
          <p:spPr>
            <a:xfrm>
              <a:off x="989006" y="4031522"/>
              <a:ext cx="2120058" cy="210279"/>
            </a:xfrm>
            <a:custGeom>
              <a:rect b="b" l="l" r="r" t="t"/>
              <a:pathLst>
                <a:path extrusionOk="0" h="9419" w="122529">
                  <a:moveTo>
                    <a:pt x="1" y="1"/>
                  </a:moveTo>
                  <a:lnTo>
                    <a:pt x="122528" y="1"/>
                  </a:lnTo>
                  <a:lnTo>
                    <a:pt x="122528" y="9419"/>
                  </a:lnTo>
                  <a:lnTo>
                    <a:pt x="1" y="941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9"/>
            <p:cNvSpPr/>
            <p:nvPr/>
          </p:nvSpPr>
          <p:spPr>
            <a:xfrm>
              <a:off x="1468800" y="4031525"/>
              <a:ext cx="1201538" cy="210279"/>
            </a:xfrm>
            <a:custGeom>
              <a:rect b="b" l="l" r="r" t="t"/>
              <a:pathLst>
                <a:path extrusionOk="0" h="9419" w="54984">
                  <a:moveTo>
                    <a:pt x="1" y="1"/>
                  </a:moveTo>
                  <a:lnTo>
                    <a:pt x="1" y="9419"/>
                  </a:lnTo>
                  <a:lnTo>
                    <a:pt x="54984" y="9419"/>
                  </a:lnTo>
                  <a:lnTo>
                    <a:pt x="549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66" name="Google Shape;1566;p9"/>
            <p:cNvCxnSpPr/>
            <p:nvPr/>
          </p:nvCxnSpPr>
          <p:spPr>
            <a:xfrm>
              <a:off x="2558300" y="4028893"/>
              <a:ext cx="1800" cy="2127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7" name="Google Shape;1567;p9"/>
            <p:cNvCxnSpPr/>
            <p:nvPr/>
          </p:nvCxnSpPr>
          <p:spPr>
            <a:xfrm>
              <a:off x="1568325" y="4030306"/>
              <a:ext cx="1800" cy="2127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68" name="Google Shape;1568;p9"/>
          <p:cNvGrpSpPr/>
          <p:nvPr/>
        </p:nvGrpSpPr>
        <p:grpSpPr>
          <a:xfrm>
            <a:off x="-417858" y="-823150"/>
            <a:ext cx="9978772" cy="5996593"/>
            <a:chOff x="-417858" y="-823150"/>
            <a:chExt cx="9978772" cy="5996593"/>
          </a:xfrm>
        </p:grpSpPr>
        <p:grpSp>
          <p:nvGrpSpPr>
            <p:cNvPr id="1569" name="Google Shape;1569;p9"/>
            <p:cNvGrpSpPr/>
            <p:nvPr/>
          </p:nvGrpSpPr>
          <p:grpSpPr>
            <a:xfrm flipH="1">
              <a:off x="7860239" y="-132175"/>
              <a:ext cx="1291188" cy="5305618"/>
              <a:chOff x="1440600" y="197825"/>
              <a:chExt cx="990175" cy="3797050"/>
            </a:xfrm>
          </p:grpSpPr>
          <p:sp>
            <p:nvSpPr>
              <p:cNvPr id="1570" name="Google Shape;1570;p9"/>
              <p:cNvSpPr/>
              <p:nvPr/>
            </p:nvSpPr>
            <p:spPr>
              <a:xfrm>
                <a:off x="1440600" y="197825"/>
                <a:ext cx="990175" cy="1889850"/>
              </a:xfrm>
              <a:custGeom>
                <a:rect b="b" l="l" r="r" t="t"/>
                <a:pathLst>
                  <a:path extrusionOk="0" h="75594" w="39607">
                    <a:moveTo>
                      <a:pt x="0" y="1"/>
                    </a:moveTo>
                    <a:lnTo>
                      <a:pt x="0" y="75593"/>
                    </a:lnTo>
                    <a:lnTo>
                      <a:pt x="219" y="75593"/>
                    </a:lnTo>
                    <a:cubicBezTo>
                      <a:pt x="21405" y="75593"/>
                      <a:pt x="38652" y="42074"/>
                      <a:pt x="39606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9"/>
              <p:cNvSpPr/>
              <p:nvPr/>
            </p:nvSpPr>
            <p:spPr>
              <a:xfrm>
                <a:off x="1440600" y="2105050"/>
                <a:ext cx="590825" cy="1889825"/>
              </a:xfrm>
              <a:custGeom>
                <a:rect b="b" l="l" r="r" t="t"/>
                <a:pathLst>
                  <a:path extrusionOk="0" h="75593" w="23633">
                    <a:moveTo>
                      <a:pt x="0" y="0"/>
                    </a:moveTo>
                    <a:lnTo>
                      <a:pt x="0" y="75593"/>
                    </a:lnTo>
                    <a:lnTo>
                      <a:pt x="23633" y="75593"/>
                    </a:lnTo>
                    <a:cubicBezTo>
                      <a:pt x="23056" y="33659"/>
                      <a:pt x="12712" y="239"/>
                      <a:pt x="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9"/>
              <p:cNvSpPr/>
              <p:nvPr/>
            </p:nvSpPr>
            <p:spPr>
              <a:xfrm>
                <a:off x="1440600" y="197825"/>
                <a:ext cx="858875" cy="1889850"/>
              </a:xfrm>
              <a:custGeom>
                <a:rect b="b" l="l" r="r" t="t"/>
                <a:pathLst>
                  <a:path extrusionOk="0" h="75594" w="34355">
                    <a:moveTo>
                      <a:pt x="0" y="1"/>
                    </a:moveTo>
                    <a:lnTo>
                      <a:pt x="0" y="75593"/>
                    </a:lnTo>
                    <a:lnTo>
                      <a:pt x="179" y="75593"/>
                    </a:lnTo>
                    <a:cubicBezTo>
                      <a:pt x="18560" y="75593"/>
                      <a:pt x="33539" y="42074"/>
                      <a:pt x="343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9"/>
              <p:cNvSpPr/>
              <p:nvPr/>
            </p:nvSpPr>
            <p:spPr>
              <a:xfrm>
                <a:off x="1440600" y="197825"/>
                <a:ext cx="644550" cy="1889850"/>
              </a:xfrm>
              <a:custGeom>
                <a:rect b="b" l="l" r="r" t="t"/>
                <a:pathLst>
                  <a:path extrusionOk="0" h="75594" w="25782">
                    <a:moveTo>
                      <a:pt x="0" y="1"/>
                    </a:moveTo>
                    <a:lnTo>
                      <a:pt x="0" y="75593"/>
                    </a:lnTo>
                    <a:lnTo>
                      <a:pt x="139" y="75593"/>
                    </a:lnTo>
                    <a:cubicBezTo>
                      <a:pt x="13905" y="75593"/>
                      <a:pt x="25144" y="42074"/>
                      <a:pt x="257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4" name="Google Shape;1574;p9"/>
              <p:cNvSpPr/>
              <p:nvPr/>
            </p:nvSpPr>
            <p:spPr>
              <a:xfrm>
                <a:off x="1526125" y="471350"/>
                <a:ext cx="341675" cy="1616325"/>
              </a:xfrm>
              <a:custGeom>
                <a:rect b="b" l="l" r="r" t="t"/>
                <a:pathLst>
                  <a:path extrusionOk="0" h="64653" w="13667">
                    <a:moveTo>
                      <a:pt x="5690" y="1"/>
                    </a:moveTo>
                    <a:cubicBezTo>
                      <a:pt x="5690" y="1"/>
                      <a:pt x="8177" y="38215"/>
                      <a:pt x="1" y="64652"/>
                    </a:cubicBezTo>
                    <a:cubicBezTo>
                      <a:pt x="13508" y="46788"/>
                      <a:pt x="13667" y="1"/>
                      <a:pt x="136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9"/>
              <p:cNvSpPr/>
              <p:nvPr/>
            </p:nvSpPr>
            <p:spPr>
              <a:xfrm>
                <a:off x="1440600" y="2105050"/>
                <a:ext cx="512750" cy="1889825"/>
              </a:xfrm>
              <a:custGeom>
                <a:rect b="b" l="l" r="r" t="t"/>
                <a:pathLst>
                  <a:path extrusionOk="0" h="75593" w="20510">
                    <a:moveTo>
                      <a:pt x="0" y="0"/>
                    </a:moveTo>
                    <a:lnTo>
                      <a:pt x="0" y="75593"/>
                    </a:lnTo>
                    <a:lnTo>
                      <a:pt x="20509" y="75593"/>
                    </a:lnTo>
                    <a:cubicBezTo>
                      <a:pt x="20012" y="33659"/>
                      <a:pt x="11021" y="239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9"/>
              <p:cNvSpPr/>
              <p:nvPr/>
            </p:nvSpPr>
            <p:spPr>
              <a:xfrm>
                <a:off x="1440600" y="2105050"/>
                <a:ext cx="384450" cy="1889825"/>
              </a:xfrm>
              <a:custGeom>
                <a:rect b="b" l="l" r="r" t="t"/>
                <a:pathLst>
                  <a:path extrusionOk="0" h="75593" w="15378">
                    <a:moveTo>
                      <a:pt x="0" y="0"/>
                    </a:moveTo>
                    <a:lnTo>
                      <a:pt x="0" y="75593"/>
                    </a:lnTo>
                    <a:lnTo>
                      <a:pt x="15377" y="75593"/>
                    </a:lnTo>
                    <a:cubicBezTo>
                      <a:pt x="14999" y="33659"/>
                      <a:pt x="8256" y="239"/>
                      <a:pt x="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9"/>
              <p:cNvSpPr/>
              <p:nvPr/>
            </p:nvSpPr>
            <p:spPr>
              <a:xfrm>
                <a:off x="1440600" y="2197550"/>
                <a:ext cx="214850" cy="1797325"/>
              </a:xfrm>
              <a:custGeom>
                <a:rect b="b" l="l" r="r" t="t"/>
                <a:pathLst>
                  <a:path extrusionOk="0" h="71893" w="8594">
                    <a:moveTo>
                      <a:pt x="4317" y="0"/>
                    </a:moveTo>
                    <a:lnTo>
                      <a:pt x="0" y="617"/>
                    </a:lnTo>
                    <a:lnTo>
                      <a:pt x="0" y="71893"/>
                    </a:lnTo>
                    <a:lnTo>
                      <a:pt x="8594" y="71893"/>
                    </a:lnTo>
                    <a:cubicBezTo>
                      <a:pt x="8594" y="21902"/>
                      <a:pt x="4317" y="0"/>
                      <a:pt x="43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9"/>
              <p:cNvSpPr/>
              <p:nvPr/>
            </p:nvSpPr>
            <p:spPr>
              <a:xfrm>
                <a:off x="1440600" y="2035925"/>
                <a:ext cx="214850" cy="206400"/>
              </a:xfrm>
              <a:custGeom>
                <a:rect b="b" l="l" r="r" t="t"/>
                <a:pathLst>
                  <a:path extrusionOk="0" h="8256" w="8594">
                    <a:moveTo>
                      <a:pt x="0" y="0"/>
                    </a:moveTo>
                    <a:lnTo>
                      <a:pt x="0" y="7082"/>
                    </a:lnTo>
                    <a:lnTo>
                      <a:pt x="8594" y="8256"/>
                    </a:lnTo>
                    <a:lnTo>
                      <a:pt x="8594" y="2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9" name="Google Shape;1579;p9"/>
            <p:cNvGrpSpPr/>
            <p:nvPr/>
          </p:nvGrpSpPr>
          <p:grpSpPr>
            <a:xfrm>
              <a:off x="23" y="-132175"/>
              <a:ext cx="1291188" cy="5305618"/>
              <a:chOff x="1440600" y="197825"/>
              <a:chExt cx="990175" cy="3797050"/>
            </a:xfrm>
          </p:grpSpPr>
          <p:sp>
            <p:nvSpPr>
              <p:cNvPr id="1580" name="Google Shape;1580;p9"/>
              <p:cNvSpPr/>
              <p:nvPr/>
            </p:nvSpPr>
            <p:spPr>
              <a:xfrm>
                <a:off x="1440600" y="197825"/>
                <a:ext cx="990175" cy="1889850"/>
              </a:xfrm>
              <a:custGeom>
                <a:rect b="b" l="l" r="r" t="t"/>
                <a:pathLst>
                  <a:path extrusionOk="0" h="75594" w="39607">
                    <a:moveTo>
                      <a:pt x="0" y="1"/>
                    </a:moveTo>
                    <a:lnTo>
                      <a:pt x="0" y="75593"/>
                    </a:lnTo>
                    <a:lnTo>
                      <a:pt x="219" y="75593"/>
                    </a:lnTo>
                    <a:cubicBezTo>
                      <a:pt x="21405" y="75593"/>
                      <a:pt x="38652" y="42074"/>
                      <a:pt x="39606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1" name="Google Shape;1581;p9"/>
              <p:cNvSpPr/>
              <p:nvPr/>
            </p:nvSpPr>
            <p:spPr>
              <a:xfrm>
                <a:off x="1440600" y="2105050"/>
                <a:ext cx="590825" cy="1889825"/>
              </a:xfrm>
              <a:custGeom>
                <a:rect b="b" l="l" r="r" t="t"/>
                <a:pathLst>
                  <a:path extrusionOk="0" h="75593" w="23633">
                    <a:moveTo>
                      <a:pt x="0" y="0"/>
                    </a:moveTo>
                    <a:lnTo>
                      <a:pt x="0" y="75593"/>
                    </a:lnTo>
                    <a:lnTo>
                      <a:pt x="23633" y="75593"/>
                    </a:lnTo>
                    <a:cubicBezTo>
                      <a:pt x="23056" y="33659"/>
                      <a:pt x="12712" y="239"/>
                      <a:pt x="0" y="0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9"/>
              <p:cNvSpPr/>
              <p:nvPr/>
            </p:nvSpPr>
            <p:spPr>
              <a:xfrm>
                <a:off x="1440600" y="197825"/>
                <a:ext cx="858875" cy="1889850"/>
              </a:xfrm>
              <a:custGeom>
                <a:rect b="b" l="l" r="r" t="t"/>
                <a:pathLst>
                  <a:path extrusionOk="0" h="75594" w="34355">
                    <a:moveTo>
                      <a:pt x="0" y="1"/>
                    </a:moveTo>
                    <a:lnTo>
                      <a:pt x="0" y="75593"/>
                    </a:lnTo>
                    <a:lnTo>
                      <a:pt x="179" y="75593"/>
                    </a:lnTo>
                    <a:cubicBezTo>
                      <a:pt x="18560" y="75593"/>
                      <a:pt x="33539" y="42074"/>
                      <a:pt x="343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9"/>
              <p:cNvSpPr/>
              <p:nvPr/>
            </p:nvSpPr>
            <p:spPr>
              <a:xfrm>
                <a:off x="1440600" y="197825"/>
                <a:ext cx="644550" cy="1889850"/>
              </a:xfrm>
              <a:custGeom>
                <a:rect b="b" l="l" r="r" t="t"/>
                <a:pathLst>
                  <a:path extrusionOk="0" h="75594" w="25782">
                    <a:moveTo>
                      <a:pt x="0" y="1"/>
                    </a:moveTo>
                    <a:lnTo>
                      <a:pt x="0" y="75593"/>
                    </a:lnTo>
                    <a:lnTo>
                      <a:pt x="139" y="75593"/>
                    </a:lnTo>
                    <a:cubicBezTo>
                      <a:pt x="13905" y="75593"/>
                      <a:pt x="25144" y="42074"/>
                      <a:pt x="25781" y="1"/>
                    </a:cubicBez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Google Shape;1584;p9"/>
              <p:cNvSpPr/>
              <p:nvPr/>
            </p:nvSpPr>
            <p:spPr>
              <a:xfrm>
                <a:off x="1526125" y="471350"/>
                <a:ext cx="341675" cy="1616325"/>
              </a:xfrm>
              <a:custGeom>
                <a:rect b="b" l="l" r="r" t="t"/>
                <a:pathLst>
                  <a:path extrusionOk="0" h="64653" w="13667">
                    <a:moveTo>
                      <a:pt x="5690" y="1"/>
                    </a:moveTo>
                    <a:cubicBezTo>
                      <a:pt x="5690" y="1"/>
                      <a:pt x="8177" y="38215"/>
                      <a:pt x="1" y="64652"/>
                    </a:cubicBezTo>
                    <a:cubicBezTo>
                      <a:pt x="13508" y="46788"/>
                      <a:pt x="13667" y="1"/>
                      <a:pt x="136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9"/>
              <p:cNvSpPr/>
              <p:nvPr/>
            </p:nvSpPr>
            <p:spPr>
              <a:xfrm>
                <a:off x="1440600" y="2105050"/>
                <a:ext cx="512750" cy="1889825"/>
              </a:xfrm>
              <a:custGeom>
                <a:rect b="b" l="l" r="r" t="t"/>
                <a:pathLst>
                  <a:path extrusionOk="0" h="75593" w="20510">
                    <a:moveTo>
                      <a:pt x="0" y="0"/>
                    </a:moveTo>
                    <a:lnTo>
                      <a:pt x="0" y="75593"/>
                    </a:lnTo>
                    <a:lnTo>
                      <a:pt x="20509" y="75593"/>
                    </a:lnTo>
                    <a:cubicBezTo>
                      <a:pt x="20012" y="33659"/>
                      <a:pt x="11021" y="239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9"/>
              <p:cNvSpPr/>
              <p:nvPr/>
            </p:nvSpPr>
            <p:spPr>
              <a:xfrm>
                <a:off x="1440600" y="2105050"/>
                <a:ext cx="384450" cy="1889825"/>
              </a:xfrm>
              <a:custGeom>
                <a:rect b="b" l="l" r="r" t="t"/>
                <a:pathLst>
                  <a:path extrusionOk="0" h="75593" w="15378">
                    <a:moveTo>
                      <a:pt x="0" y="0"/>
                    </a:moveTo>
                    <a:lnTo>
                      <a:pt x="0" y="75593"/>
                    </a:lnTo>
                    <a:lnTo>
                      <a:pt x="15377" y="75593"/>
                    </a:lnTo>
                    <a:cubicBezTo>
                      <a:pt x="14999" y="33659"/>
                      <a:pt x="8256" y="239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9"/>
              <p:cNvSpPr/>
              <p:nvPr/>
            </p:nvSpPr>
            <p:spPr>
              <a:xfrm>
                <a:off x="1440600" y="2197550"/>
                <a:ext cx="214850" cy="1797325"/>
              </a:xfrm>
              <a:custGeom>
                <a:rect b="b" l="l" r="r" t="t"/>
                <a:pathLst>
                  <a:path extrusionOk="0" h="71893" w="8594">
                    <a:moveTo>
                      <a:pt x="4317" y="0"/>
                    </a:moveTo>
                    <a:lnTo>
                      <a:pt x="0" y="617"/>
                    </a:lnTo>
                    <a:lnTo>
                      <a:pt x="0" y="71893"/>
                    </a:lnTo>
                    <a:lnTo>
                      <a:pt x="8594" y="71893"/>
                    </a:lnTo>
                    <a:cubicBezTo>
                      <a:pt x="8594" y="21902"/>
                      <a:pt x="4317" y="0"/>
                      <a:pt x="43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9"/>
              <p:cNvSpPr/>
              <p:nvPr/>
            </p:nvSpPr>
            <p:spPr>
              <a:xfrm>
                <a:off x="1440600" y="2035925"/>
                <a:ext cx="214850" cy="206400"/>
              </a:xfrm>
              <a:custGeom>
                <a:rect b="b" l="l" r="r" t="t"/>
                <a:pathLst>
                  <a:path extrusionOk="0" h="8256" w="8594">
                    <a:moveTo>
                      <a:pt x="0" y="0"/>
                    </a:moveTo>
                    <a:lnTo>
                      <a:pt x="0" y="7082"/>
                    </a:lnTo>
                    <a:lnTo>
                      <a:pt x="8594" y="8256"/>
                    </a:lnTo>
                    <a:lnTo>
                      <a:pt x="8594" y="2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89" name="Google Shape;1589;p9"/>
            <p:cNvGrpSpPr/>
            <p:nvPr/>
          </p:nvGrpSpPr>
          <p:grpSpPr>
            <a:xfrm>
              <a:off x="-417858" y="-823150"/>
              <a:ext cx="9978772" cy="1382075"/>
              <a:chOff x="193475" y="-693375"/>
              <a:chExt cx="7221575" cy="1382075"/>
            </a:xfrm>
          </p:grpSpPr>
          <p:sp>
            <p:nvSpPr>
              <p:cNvPr id="1590" name="Google Shape;1590;p9"/>
              <p:cNvSpPr/>
              <p:nvPr/>
            </p:nvSpPr>
            <p:spPr>
              <a:xfrm>
                <a:off x="363575" y="384325"/>
                <a:ext cx="6883875" cy="304375"/>
              </a:xfrm>
              <a:custGeom>
                <a:rect b="b" l="l" r="r" t="t"/>
                <a:pathLst>
                  <a:path extrusionOk="0" h="12175" w="275355">
                    <a:moveTo>
                      <a:pt x="0" y="0"/>
                    </a:moveTo>
                    <a:lnTo>
                      <a:pt x="0" y="9390"/>
                    </a:lnTo>
                    <a:lnTo>
                      <a:pt x="0" y="10782"/>
                    </a:lnTo>
                    <a:lnTo>
                      <a:pt x="14522" y="10782"/>
                    </a:lnTo>
                    <a:lnTo>
                      <a:pt x="14522" y="9370"/>
                    </a:lnTo>
                    <a:lnTo>
                      <a:pt x="16869" y="9370"/>
                    </a:lnTo>
                    <a:lnTo>
                      <a:pt x="16869" y="12175"/>
                    </a:lnTo>
                    <a:lnTo>
                      <a:pt x="30913" y="12175"/>
                    </a:lnTo>
                    <a:lnTo>
                      <a:pt x="30913" y="9370"/>
                    </a:lnTo>
                    <a:lnTo>
                      <a:pt x="33261" y="9370"/>
                    </a:lnTo>
                    <a:lnTo>
                      <a:pt x="33261" y="10782"/>
                    </a:lnTo>
                    <a:lnTo>
                      <a:pt x="47782" y="10782"/>
                    </a:lnTo>
                    <a:lnTo>
                      <a:pt x="47782" y="9370"/>
                    </a:lnTo>
                    <a:lnTo>
                      <a:pt x="50110" y="9370"/>
                    </a:lnTo>
                    <a:lnTo>
                      <a:pt x="50110" y="12175"/>
                    </a:lnTo>
                    <a:lnTo>
                      <a:pt x="64632" y="12175"/>
                    </a:lnTo>
                    <a:lnTo>
                      <a:pt x="64632" y="9370"/>
                    </a:lnTo>
                    <a:lnTo>
                      <a:pt x="66979" y="9370"/>
                    </a:lnTo>
                    <a:lnTo>
                      <a:pt x="66979" y="10782"/>
                    </a:lnTo>
                    <a:lnTo>
                      <a:pt x="81023" y="10782"/>
                    </a:lnTo>
                    <a:lnTo>
                      <a:pt x="81023" y="9370"/>
                    </a:lnTo>
                    <a:lnTo>
                      <a:pt x="83370" y="9370"/>
                    </a:lnTo>
                    <a:lnTo>
                      <a:pt x="83370" y="12175"/>
                    </a:lnTo>
                    <a:lnTo>
                      <a:pt x="97892" y="12175"/>
                    </a:lnTo>
                    <a:lnTo>
                      <a:pt x="97892" y="9370"/>
                    </a:lnTo>
                    <a:lnTo>
                      <a:pt x="101174" y="9370"/>
                    </a:lnTo>
                    <a:lnTo>
                      <a:pt x="101174" y="10782"/>
                    </a:lnTo>
                    <a:lnTo>
                      <a:pt x="115656" y="10782"/>
                    </a:lnTo>
                    <a:lnTo>
                      <a:pt x="115656" y="9370"/>
                    </a:lnTo>
                    <a:lnTo>
                      <a:pt x="118481" y="9370"/>
                    </a:lnTo>
                    <a:lnTo>
                      <a:pt x="118481" y="12175"/>
                    </a:lnTo>
                    <a:lnTo>
                      <a:pt x="133460" y="12175"/>
                    </a:lnTo>
                    <a:lnTo>
                      <a:pt x="133460" y="9370"/>
                    </a:lnTo>
                    <a:lnTo>
                      <a:pt x="136285" y="9370"/>
                    </a:lnTo>
                    <a:lnTo>
                      <a:pt x="136285" y="10782"/>
                    </a:lnTo>
                    <a:lnTo>
                      <a:pt x="151722" y="10782"/>
                    </a:lnTo>
                    <a:lnTo>
                      <a:pt x="151722" y="9370"/>
                    </a:lnTo>
                    <a:lnTo>
                      <a:pt x="154527" y="9370"/>
                    </a:lnTo>
                    <a:lnTo>
                      <a:pt x="154527" y="12175"/>
                    </a:lnTo>
                    <a:lnTo>
                      <a:pt x="169048" y="12175"/>
                    </a:lnTo>
                    <a:lnTo>
                      <a:pt x="169048" y="9370"/>
                    </a:lnTo>
                    <a:lnTo>
                      <a:pt x="172331" y="9370"/>
                    </a:lnTo>
                    <a:lnTo>
                      <a:pt x="172331" y="10782"/>
                    </a:lnTo>
                    <a:lnTo>
                      <a:pt x="186852" y="10782"/>
                    </a:lnTo>
                    <a:lnTo>
                      <a:pt x="186852" y="9370"/>
                    </a:lnTo>
                    <a:lnTo>
                      <a:pt x="190115" y="9370"/>
                    </a:lnTo>
                    <a:lnTo>
                      <a:pt x="190115" y="12175"/>
                    </a:lnTo>
                    <a:lnTo>
                      <a:pt x="204636" y="12175"/>
                    </a:lnTo>
                    <a:lnTo>
                      <a:pt x="204636" y="9370"/>
                    </a:lnTo>
                    <a:lnTo>
                      <a:pt x="207441" y="9370"/>
                    </a:lnTo>
                    <a:lnTo>
                      <a:pt x="207441" y="12175"/>
                    </a:lnTo>
                    <a:lnTo>
                      <a:pt x="222440" y="12175"/>
                    </a:lnTo>
                    <a:lnTo>
                      <a:pt x="222440" y="9370"/>
                    </a:lnTo>
                    <a:lnTo>
                      <a:pt x="225722" y="9370"/>
                    </a:lnTo>
                    <a:lnTo>
                      <a:pt x="225722" y="10782"/>
                    </a:lnTo>
                    <a:lnTo>
                      <a:pt x="240224" y="10782"/>
                    </a:lnTo>
                    <a:lnTo>
                      <a:pt x="240224" y="9370"/>
                    </a:lnTo>
                    <a:lnTo>
                      <a:pt x="243507" y="9370"/>
                    </a:lnTo>
                    <a:lnTo>
                      <a:pt x="243507" y="12175"/>
                    </a:lnTo>
                    <a:lnTo>
                      <a:pt x="257551" y="12175"/>
                    </a:lnTo>
                    <a:lnTo>
                      <a:pt x="257551" y="9370"/>
                    </a:lnTo>
                    <a:lnTo>
                      <a:pt x="260833" y="9370"/>
                    </a:lnTo>
                    <a:lnTo>
                      <a:pt x="260833" y="10782"/>
                    </a:lnTo>
                    <a:lnTo>
                      <a:pt x="275355" y="10782"/>
                    </a:lnTo>
                    <a:lnTo>
                      <a:pt x="27535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9"/>
              <p:cNvSpPr/>
              <p:nvPr/>
            </p:nvSpPr>
            <p:spPr>
              <a:xfrm>
                <a:off x="363575" y="-634175"/>
                <a:ext cx="6695900" cy="1158775"/>
              </a:xfrm>
              <a:custGeom>
                <a:rect b="b" l="l" r="r" t="t"/>
                <a:pathLst>
                  <a:path extrusionOk="0" h="46351" w="267836">
                    <a:moveTo>
                      <a:pt x="0" y="0"/>
                    </a:moveTo>
                    <a:lnTo>
                      <a:pt x="0" y="46350"/>
                    </a:lnTo>
                    <a:lnTo>
                      <a:pt x="267835" y="46350"/>
                    </a:lnTo>
                    <a:lnTo>
                      <a:pt x="267835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9"/>
              <p:cNvSpPr/>
              <p:nvPr/>
            </p:nvSpPr>
            <p:spPr>
              <a:xfrm>
                <a:off x="363575" y="-634175"/>
                <a:ext cx="363050" cy="1194575"/>
              </a:xfrm>
              <a:custGeom>
                <a:rect b="b" l="l" r="r" t="t"/>
                <a:pathLst>
                  <a:path extrusionOk="0" h="47783" w="14522">
                    <a:moveTo>
                      <a:pt x="0" y="0"/>
                    </a:moveTo>
                    <a:lnTo>
                      <a:pt x="0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9"/>
              <p:cNvSpPr/>
              <p:nvPr/>
            </p:nvSpPr>
            <p:spPr>
              <a:xfrm>
                <a:off x="434175" y="-634175"/>
                <a:ext cx="210900" cy="1194575"/>
              </a:xfrm>
              <a:custGeom>
                <a:rect b="b" l="l" r="r" t="t"/>
                <a:pathLst>
                  <a:path extrusionOk="0" h="47783" w="8436">
                    <a:moveTo>
                      <a:pt x="1" y="0"/>
                    </a:moveTo>
                    <a:lnTo>
                      <a:pt x="1" y="47782"/>
                    </a:lnTo>
                    <a:lnTo>
                      <a:pt x="8435" y="47782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4" name="Google Shape;1594;p9"/>
              <p:cNvSpPr/>
              <p:nvPr/>
            </p:nvSpPr>
            <p:spPr>
              <a:xfrm>
                <a:off x="785300" y="-634175"/>
                <a:ext cx="351125" cy="1228900"/>
              </a:xfrm>
              <a:custGeom>
                <a:rect b="b" l="l" r="r" t="t"/>
                <a:pathLst>
                  <a:path extrusionOk="0" h="49156" w="14045">
                    <a:moveTo>
                      <a:pt x="0" y="0"/>
                    </a:moveTo>
                    <a:lnTo>
                      <a:pt x="0" y="49155"/>
                    </a:lnTo>
                    <a:lnTo>
                      <a:pt x="14044" y="49155"/>
                    </a:lnTo>
                    <a:lnTo>
                      <a:pt x="14044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9"/>
              <p:cNvSpPr/>
              <p:nvPr/>
            </p:nvSpPr>
            <p:spPr>
              <a:xfrm>
                <a:off x="867350" y="-634175"/>
                <a:ext cx="187025" cy="1228900"/>
              </a:xfrm>
              <a:custGeom>
                <a:rect b="b" l="l" r="r" t="t"/>
                <a:pathLst>
                  <a:path extrusionOk="0" h="49156" w="7481">
                    <a:moveTo>
                      <a:pt x="0" y="0"/>
                    </a:moveTo>
                    <a:lnTo>
                      <a:pt x="0" y="49155"/>
                    </a:lnTo>
                    <a:lnTo>
                      <a:pt x="7480" y="49155"/>
                    </a:lnTo>
                    <a:lnTo>
                      <a:pt x="7480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9"/>
              <p:cNvSpPr/>
              <p:nvPr/>
            </p:nvSpPr>
            <p:spPr>
              <a:xfrm>
                <a:off x="1195075" y="-634175"/>
                <a:ext cx="363075" cy="1194575"/>
              </a:xfrm>
              <a:custGeom>
                <a:rect b="b" l="l" r="r" t="t"/>
                <a:pathLst>
                  <a:path extrusionOk="0" h="47783" w="14523">
                    <a:moveTo>
                      <a:pt x="1" y="0"/>
                    </a:moveTo>
                    <a:lnTo>
                      <a:pt x="1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9"/>
              <p:cNvSpPr/>
              <p:nvPr/>
            </p:nvSpPr>
            <p:spPr>
              <a:xfrm>
                <a:off x="1277150" y="-634175"/>
                <a:ext cx="198950" cy="1194575"/>
              </a:xfrm>
              <a:custGeom>
                <a:rect b="b" l="l" r="r" t="t"/>
                <a:pathLst>
                  <a:path extrusionOk="0" h="47783" w="7958">
                    <a:moveTo>
                      <a:pt x="0" y="0"/>
                    </a:moveTo>
                    <a:lnTo>
                      <a:pt x="0" y="47782"/>
                    </a:lnTo>
                    <a:lnTo>
                      <a:pt x="7957" y="47782"/>
                    </a:lnTo>
                    <a:lnTo>
                      <a:pt x="7957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9"/>
              <p:cNvSpPr/>
              <p:nvPr/>
            </p:nvSpPr>
            <p:spPr>
              <a:xfrm>
                <a:off x="1616300" y="-634175"/>
                <a:ext cx="363075" cy="1228900"/>
              </a:xfrm>
              <a:custGeom>
                <a:rect b="b" l="l" r="r" t="t"/>
                <a:pathLst>
                  <a:path extrusionOk="0" h="49156" w="14523">
                    <a:moveTo>
                      <a:pt x="1" y="0"/>
                    </a:moveTo>
                    <a:lnTo>
                      <a:pt x="1" y="49155"/>
                    </a:lnTo>
                    <a:lnTo>
                      <a:pt x="14523" y="49155"/>
                    </a:lnTo>
                    <a:lnTo>
                      <a:pt x="14523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9" name="Google Shape;1599;p9"/>
              <p:cNvSpPr/>
              <p:nvPr/>
            </p:nvSpPr>
            <p:spPr>
              <a:xfrm>
                <a:off x="1698375" y="-634175"/>
                <a:ext cx="210875" cy="1228900"/>
              </a:xfrm>
              <a:custGeom>
                <a:rect b="b" l="l" r="r" t="t"/>
                <a:pathLst>
                  <a:path extrusionOk="0" h="49156" w="8435">
                    <a:moveTo>
                      <a:pt x="0" y="0"/>
                    </a:moveTo>
                    <a:lnTo>
                      <a:pt x="0" y="49155"/>
                    </a:lnTo>
                    <a:lnTo>
                      <a:pt x="8435" y="49155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9"/>
              <p:cNvSpPr/>
              <p:nvPr/>
            </p:nvSpPr>
            <p:spPr>
              <a:xfrm>
                <a:off x="2038025" y="-634175"/>
                <a:ext cx="351150" cy="1194575"/>
              </a:xfrm>
              <a:custGeom>
                <a:rect b="b" l="l" r="r" t="t"/>
                <a:pathLst>
                  <a:path extrusionOk="0" h="47783" w="14046">
                    <a:moveTo>
                      <a:pt x="1" y="0"/>
                    </a:moveTo>
                    <a:lnTo>
                      <a:pt x="1" y="47782"/>
                    </a:lnTo>
                    <a:lnTo>
                      <a:pt x="14045" y="47782"/>
                    </a:lnTo>
                    <a:lnTo>
                      <a:pt x="14045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9"/>
              <p:cNvSpPr/>
              <p:nvPr/>
            </p:nvSpPr>
            <p:spPr>
              <a:xfrm>
                <a:off x="2108150" y="-634175"/>
                <a:ext cx="198950" cy="1194575"/>
              </a:xfrm>
              <a:custGeom>
                <a:rect b="b" l="l" r="r" t="t"/>
                <a:pathLst>
                  <a:path extrusionOk="0" h="47783" w="7958">
                    <a:moveTo>
                      <a:pt x="1" y="0"/>
                    </a:moveTo>
                    <a:lnTo>
                      <a:pt x="1" y="47782"/>
                    </a:lnTo>
                    <a:lnTo>
                      <a:pt x="7958" y="47782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9"/>
              <p:cNvSpPr/>
              <p:nvPr/>
            </p:nvSpPr>
            <p:spPr>
              <a:xfrm>
                <a:off x="2447825" y="-634175"/>
                <a:ext cx="363075" cy="1228900"/>
              </a:xfrm>
              <a:custGeom>
                <a:rect b="b" l="l" r="r" t="t"/>
                <a:pathLst>
                  <a:path extrusionOk="0" h="49156" w="14523">
                    <a:moveTo>
                      <a:pt x="0" y="0"/>
                    </a:moveTo>
                    <a:lnTo>
                      <a:pt x="0" y="49155"/>
                    </a:lnTo>
                    <a:lnTo>
                      <a:pt x="14522" y="49155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9"/>
              <p:cNvSpPr/>
              <p:nvPr/>
            </p:nvSpPr>
            <p:spPr>
              <a:xfrm>
                <a:off x="2529375" y="-634175"/>
                <a:ext cx="198950" cy="1228900"/>
              </a:xfrm>
              <a:custGeom>
                <a:rect b="b" l="l" r="r" t="t"/>
                <a:pathLst>
                  <a:path extrusionOk="0" h="49156" w="7958">
                    <a:moveTo>
                      <a:pt x="1" y="0"/>
                    </a:moveTo>
                    <a:lnTo>
                      <a:pt x="1" y="49155"/>
                    </a:lnTo>
                    <a:lnTo>
                      <a:pt x="7958" y="49155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Google Shape;1604;p9"/>
              <p:cNvSpPr/>
              <p:nvPr/>
            </p:nvSpPr>
            <p:spPr>
              <a:xfrm>
                <a:off x="2892925" y="-634175"/>
                <a:ext cx="363075" cy="1194575"/>
              </a:xfrm>
              <a:custGeom>
                <a:rect b="b" l="l" r="r" t="t"/>
                <a:pathLst>
                  <a:path extrusionOk="0" h="47783" w="14523">
                    <a:moveTo>
                      <a:pt x="0" y="0"/>
                    </a:moveTo>
                    <a:lnTo>
                      <a:pt x="0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9"/>
              <p:cNvSpPr/>
              <p:nvPr/>
            </p:nvSpPr>
            <p:spPr>
              <a:xfrm>
                <a:off x="2973975" y="-634175"/>
                <a:ext cx="210900" cy="1194575"/>
              </a:xfrm>
              <a:custGeom>
                <a:rect b="b" l="l" r="r" t="t"/>
                <a:pathLst>
                  <a:path extrusionOk="0" h="47783" w="8436">
                    <a:moveTo>
                      <a:pt x="1" y="0"/>
                    </a:moveTo>
                    <a:lnTo>
                      <a:pt x="1" y="47782"/>
                    </a:lnTo>
                    <a:lnTo>
                      <a:pt x="8435" y="47782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9"/>
              <p:cNvSpPr/>
              <p:nvPr/>
            </p:nvSpPr>
            <p:spPr>
              <a:xfrm>
                <a:off x="3325600" y="-634175"/>
                <a:ext cx="374500" cy="1228900"/>
              </a:xfrm>
              <a:custGeom>
                <a:rect b="b" l="l" r="r" t="t"/>
                <a:pathLst>
                  <a:path extrusionOk="0" h="49156" w="14980">
                    <a:moveTo>
                      <a:pt x="0" y="0"/>
                    </a:moveTo>
                    <a:lnTo>
                      <a:pt x="0" y="49155"/>
                    </a:lnTo>
                    <a:lnTo>
                      <a:pt x="14979" y="49155"/>
                    </a:lnTo>
                    <a:lnTo>
                      <a:pt x="14979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9"/>
              <p:cNvSpPr/>
              <p:nvPr/>
            </p:nvSpPr>
            <p:spPr>
              <a:xfrm>
                <a:off x="3407650" y="-634175"/>
                <a:ext cx="210375" cy="1228900"/>
              </a:xfrm>
              <a:custGeom>
                <a:rect b="b" l="l" r="r" t="t"/>
                <a:pathLst>
                  <a:path extrusionOk="0" h="49156" w="8415">
                    <a:moveTo>
                      <a:pt x="0" y="0"/>
                    </a:moveTo>
                    <a:lnTo>
                      <a:pt x="0" y="49155"/>
                    </a:lnTo>
                    <a:lnTo>
                      <a:pt x="8415" y="49155"/>
                    </a:lnTo>
                    <a:lnTo>
                      <a:pt x="841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9"/>
              <p:cNvSpPr/>
              <p:nvPr/>
            </p:nvSpPr>
            <p:spPr>
              <a:xfrm>
                <a:off x="3770675" y="-634175"/>
                <a:ext cx="385950" cy="1194575"/>
              </a:xfrm>
              <a:custGeom>
                <a:rect b="b" l="l" r="r" t="t"/>
                <a:pathLst>
                  <a:path extrusionOk="0" h="47783" w="15438">
                    <a:moveTo>
                      <a:pt x="1" y="0"/>
                    </a:moveTo>
                    <a:lnTo>
                      <a:pt x="1" y="47782"/>
                    </a:lnTo>
                    <a:lnTo>
                      <a:pt x="15438" y="47782"/>
                    </a:lnTo>
                    <a:lnTo>
                      <a:pt x="15438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9"/>
              <p:cNvSpPr/>
              <p:nvPr/>
            </p:nvSpPr>
            <p:spPr>
              <a:xfrm>
                <a:off x="3864175" y="-634175"/>
                <a:ext cx="198950" cy="1194575"/>
              </a:xfrm>
              <a:custGeom>
                <a:rect b="b" l="l" r="r" t="t"/>
                <a:pathLst>
                  <a:path extrusionOk="0" h="47783" w="7958">
                    <a:moveTo>
                      <a:pt x="1" y="0"/>
                    </a:moveTo>
                    <a:lnTo>
                      <a:pt x="1" y="47782"/>
                    </a:lnTo>
                    <a:lnTo>
                      <a:pt x="7958" y="47782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9"/>
              <p:cNvSpPr/>
              <p:nvPr/>
            </p:nvSpPr>
            <p:spPr>
              <a:xfrm>
                <a:off x="4226725" y="-634175"/>
                <a:ext cx="363075" cy="1228900"/>
              </a:xfrm>
              <a:custGeom>
                <a:rect b="b" l="l" r="r" t="t"/>
                <a:pathLst>
                  <a:path extrusionOk="0" h="49156" w="14523">
                    <a:moveTo>
                      <a:pt x="1" y="0"/>
                    </a:moveTo>
                    <a:lnTo>
                      <a:pt x="1" y="49155"/>
                    </a:lnTo>
                    <a:lnTo>
                      <a:pt x="14522" y="49155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9"/>
              <p:cNvSpPr/>
              <p:nvPr/>
            </p:nvSpPr>
            <p:spPr>
              <a:xfrm>
                <a:off x="4308775" y="-634175"/>
                <a:ext cx="187025" cy="1228900"/>
              </a:xfrm>
              <a:custGeom>
                <a:rect b="b" l="l" r="r" t="t"/>
                <a:pathLst>
                  <a:path extrusionOk="0" h="49156" w="7481">
                    <a:moveTo>
                      <a:pt x="1" y="0"/>
                    </a:moveTo>
                    <a:lnTo>
                      <a:pt x="1" y="49155"/>
                    </a:lnTo>
                    <a:lnTo>
                      <a:pt x="7481" y="49155"/>
                    </a:lnTo>
                    <a:lnTo>
                      <a:pt x="7481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9"/>
              <p:cNvSpPr/>
              <p:nvPr/>
            </p:nvSpPr>
            <p:spPr>
              <a:xfrm>
                <a:off x="4671825" y="-634175"/>
                <a:ext cx="363075" cy="1194575"/>
              </a:xfrm>
              <a:custGeom>
                <a:rect b="b" l="l" r="r" t="t"/>
                <a:pathLst>
                  <a:path extrusionOk="0" h="47783" w="14523">
                    <a:moveTo>
                      <a:pt x="1" y="0"/>
                    </a:moveTo>
                    <a:lnTo>
                      <a:pt x="1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9"/>
              <p:cNvSpPr/>
              <p:nvPr/>
            </p:nvSpPr>
            <p:spPr>
              <a:xfrm>
                <a:off x="4741950" y="-634175"/>
                <a:ext cx="210875" cy="1194575"/>
              </a:xfrm>
              <a:custGeom>
                <a:rect b="b" l="l" r="r" t="t"/>
                <a:pathLst>
                  <a:path extrusionOk="0" h="47783" w="8435">
                    <a:moveTo>
                      <a:pt x="0" y="0"/>
                    </a:moveTo>
                    <a:lnTo>
                      <a:pt x="0" y="47782"/>
                    </a:lnTo>
                    <a:lnTo>
                      <a:pt x="8435" y="47782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9"/>
              <p:cNvSpPr/>
              <p:nvPr/>
            </p:nvSpPr>
            <p:spPr>
              <a:xfrm>
                <a:off x="5116425" y="-634175"/>
                <a:ext cx="363075" cy="1228900"/>
              </a:xfrm>
              <a:custGeom>
                <a:rect b="b" l="l" r="r" t="t"/>
                <a:pathLst>
                  <a:path extrusionOk="0" h="49156" w="14523">
                    <a:moveTo>
                      <a:pt x="1" y="0"/>
                    </a:moveTo>
                    <a:lnTo>
                      <a:pt x="1" y="49155"/>
                    </a:lnTo>
                    <a:lnTo>
                      <a:pt x="14522" y="49155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9"/>
              <p:cNvSpPr/>
              <p:nvPr/>
            </p:nvSpPr>
            <p:spPr>
              <a:xfrm>
                <a:off x="5198475" y="-634175"/>
                <a:ext cx="198950" cy="1228900"/>
              </a:xfrm>
              <a:custGeom>
                <a:rect b="b" l="l" r="r" t="t"/>
                <a:pathLst>
                  <a:path extrusionOk="0" h="49156" w="7958">
                    <a:moveTo>
                      <a:pt x="1" y="0"/>
                    </a:moveTo>
                    <a:lnTo>
                      <a:pt x="1" y="49155"/>
                    </a:lnTo>
                    <a:lnTo>
                      <a:pt x="7958" y="49155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9"/>
              <p:cNvSpPr/>
              <p:nvPr/>
            </p:nvSpPr>
            <p:spPr>
              <a:xfrm>
                <a:off x="5549600" y="-634175"/>
                <a:ext cx="375000" cy="1228900"/>
              </a:xfrm>
              <a:custGeom>
                <a:rect b="b" l="l" r="r" t="t"/>
                <a:pathLst>
                  <a:path extrusionOk="0" h="49156" w="15000">
                    <a:moveTo>
                      <a:pt x="0" y="0"/>
                    </a:moveTo>
                    <a:lnTo>
                      <a:pt x="0" y="49155"/>
                    </a:lnTo>
                    <a:lnTo>
                      <a:pt x="14999" y="49155"/>
                    </a:lnTo>
                    <a:lnTo>
                      <a:pt x="14999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9"/>
              <p:cNvSpPr/>
              <p:nvPr/>
            </p:nvSpPr>
            <p:spPr>
              <a:xfrm>
                <a:off x="5631650" y="-634175"/>
                <a:ext cx="198950" cy="1228900"/>
              </a:xfrm>
              <a:custGeom>
                <a:rect b="b" l="l" r="r" t="t"/>
                <a:pathLst>
                  <a:path extrusionOk="0" h="49156" w="7958">
                    <a:moveTo>
                      <a:pt x="0" y="0"/>
                    </a:moveTo>
                    <a:lnTo>
                      <a:pt x="0" y="49155"/>
                    </a:lnTo>
                    <a:lnTo>
                      <a:pt x="7957" y="49155"/>
                    </a:lnTo>
                    <a:lnTo>
                      <a:pt x="7957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9"/>
              <p:cNvSpPr/>
              <p:nvPr/>
            </p:nvSpPr>
            <p:spPr>
              <a:xfrm>
                <a:off x="6006625" y="-634175"/>
                <a:ext cx="363075" cy="1194575"/>
              </a:xfrm>
              <a:custGeom>
                <a:rect b="b" l="l" r="r" t="t"/>
                <a:pathLst>
                  <a:path extrusionOk="0" h="47783" w="14523">
                    <a:moveTo>
                      <a:pt x="0" y="0"/>
                    </a:moveTo>
                    <a:lnTo>
                      <a:pt x="0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9"/>
              <p:cNvSpPr/>
              <p:nvPr/>
            </p:nvSpPr>
            <p:spPr>
              <a:xfrm>
                <a:off x="6076750" y="-634175"/>
                <a:ext cx="210875" cy="1194575"/>
              </a:xfrm>
              <a:custGeom>
                <a:rect b="b" l="l" r="r" t="t"/>
                <a:pathLst>
                  <a:path extrusionOk="0" h="47783" w="8435">
                    <a:moveTo>
                      <a:pt x="0" y="0"/>
                    </a:moveTo>
                    <a:lnTo>
                      <a:pt x="0" y="47782"/>
                    </a:lnTo>
                    <a:lnTo>
                      <a:pt x="8435" y="47782"/>
                    </a:lnTo>
                    <a:lnTo>
                      <a:pt x="8435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9"/>
              <p:cNvSpPr/>
              <p:nvPr/>
            </p:nvSpPr>
            <p:spPr>
              <a:xfrm>
                <a:off x="6451225" y="-634175"/>
                <a:ext cx="351125" cy="1228900"/>
              </a:xfrm>
              <a:custGeom>
                <a:rect b="b" l="l" r="r" t="t"/>
                <a:pathLst>
                  <a:path extrusionOk="0" h="49156" w="14045">
                    <a:moveTo>
                      <a:pt x="1" y="0"/>
                    </a:moveTo>
                    <a:lnTo>
                      <a:pt x="1" y="49155"/>
                    </a:lnTo>
                    <a:lnTo>
                      <a:pt x="14045" y="49155"/>
                    </a:lnTo>
                    <a:lnTo>
                      <a:pt x="14045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9"/>
              <p:cNvSpPr/>
              <p:nvPr/>
            </p:nvSpPr>
            <p:spPr>
              <a:xfrm>
                <a:off x="6532775" y="-634175"/>
                <a:ext cx="187525" cy="1228900"/>
              </a:xfrm>
              <a:custGeom>
                <a:rect b="b" l="l" r="r" t="t"/>
                <a:pathLst>
                  <a:path extrusionOk="0" h="49156" w="7501">
                    <a:moveTo>
                      <a:pt x="1" y="0"/>
                    </a:moveTo>
                    <a:lnTo>
                      <a:pt x="1" y="49155"/>
                    </a:lnTo>
                    <a:lnTo>
                      <a:pt x="7501" y="49155"/>
                    </a:lnTo>
                    <a:lnTo>
                      <a:pt x="7501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9"/>
              <p:cNvSpPr/>
              <p:nvPr/>
            </p:nvSpPr>
            <p:spPr>
              <a:xfrm>
                <a:off x="6884400" y="-634175"/>
                <a:ext cx="363050" cy="1194575"/>
              </a:xfrm>
              <a:custGeom>
                <a:rect b="b" l="l" r="r" t="t"/>
                <a:pathLst>
                  <a:path extrusionOk="0" h="47783" w="14522">
                    <a:moveTo>
                      <a:pt x="0" y="0"/>
                    </a:moveTo>
                    <a:lnTo>
                      <a:pt x="0" y="47782"/>
                    </a:lnTo>
                    <a:lnTo>
                      <a:pt x="14522" y="47782"/>
                    </a:lnTo>
                    <a:lnTo>
                      <a:pt x="14522" y="0"/>
                    </a:lnTo>
                    <a:close/>
                  </a:path>
                </a:pathLst>
              </a:custGeom>
              <a:solidFill>
                <a:srgbClr val="8019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9"/>
              <p:cNvSpPr/>
              <p:nvPr/>
            </p:nvSpPr>
            <p:spPr>
              <a:xfrm>
                <a:off x="6978375" y="-634175"/>
                <a:ext cx="198950" cy="1194575"/>
              </a:xfrm>
              <a:custGeom>
                <a:rect b="b" l="l" r="r" t="t"/>
                <a:pathLst>
                  <a:path extrusionOk="0" h="47783" w="7958">
                    <a:moveTo>
                      <a:pt x="1" y="0"/>
                    </a:moveTo>
                    <a:lnTo>
                      <a:pt x="1" y="47782"/>
                    </a:lnTo>
                    <a:lnTo>
                      <a:pt x="7958" y="47782"/>
                    </a:lnTo>
                    <a:lnTo>
                      <a:pt x="7958" y="0"/>
                    </a:lnTo>
                    <a:close/>
                  </a:path>
                </a:pathLst>
              </a:custGeom>
              <a:solidFill>
                <a:srgbClr val="B72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9"/>
              <p:cNvSpPr/>
              <p:nvPr/>
            </p:nvSpPr>
            <p:spPr>
              <a:xfrm>
                <a:off x="211400" y="-634175"/>
                <a:ext cx="7094250" cy="25"/>
              </a:xfrm>
              <a:custGeom>
                <a:rect b="b" l="l" r="r" t="t"/>
                <a:pathLst>
                  <a:path extrusionOk="0" fill="none" h="1" w="283770">
                    <a:moveTo>
                      <a:pt x="0" y="0"/>
                    </a:moveTo>
                    <a:lnTo>
                      <a:pt x="283769" y="0"/>
                    </a:lnTo>
                  </a:path>
                </a:pathLst>
              </a:custGeom>
              <a:noFill/>
              <a:ln cap="flat" cmpd="sng" w="46750">
                <a:solidFill>
                  <a:srgbClr val="FFB726"/>
                </a:solidFill>
                <a:prstDash val="solid"/>
                <a:miter lim="1989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9"/>
              <p:cNvSpPr/>
              <p:nvPr/>
            </p:nvSpPr>
            <p:spPr>
              <a:xfrm>
                <a:off x="7287225" y="-693375"/>
                <a:ext cx="127825" cy="128350"/>
              </a:xfrm>
              <a:custGeom>
                <a:rect b="b" l="l" r="r" t="t"/>
                <a:pathLst>
                  <a:path extrusionOk="0" h="5134" w="5113">
                    <a:moveTo>
                      <a:pt x="2566" y="1"/>
                    </a:moveTo>
                    <a:cubicBezTo>
                      <a:pt x="1134" y="1"/>
                      <a:pt x="0" y="1155"/>
                      <a:pt x="0" y="2567"/>
                    </a:cubicBezTo>
                    <a:cubicBezTo>
                      <a:pt x="0" y="3979"/>
                      <a:pt x="1134" y="5133"/>
                      <a:pt x="2566" y="5133"/>
                    </a:cubicBezTo>
                    <a:cubicBezTo>
                      <a:pt x="3979" y="5133"/>
                      <a:pt x="5113" y="3979"/>
                      <a:pt x="5113" y="2567"/>
                    </a:cubicBezTo>
                    <a:cubicBezTo>
                      <a:pt x="5113" y="1155"/>
                      <a:pt x="3979" y="1"/>
                      <a:pt x="2566" y="1"/>
                    </a:cubicBezTo>
                    <a:close/>
                  </a:path>
                </a:pathLst>
              </a:custGeom>
              <a:solidFill>
                <a:srgbClr val="FFB72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9"/>
              <p:cNvSpPr/>
              <p:nvPr/>
            </p:nvSpPr>
            <p:spPr>
              <a:xfrm>
                <a:off x="193475" y="-693375"/>
                <a:ext cx="128350" cy="128350"/>
              </a:xfrm>
              <a:custGeom>
                <a:rect b="b" l="l" r="r" t="t"/>
                <a:pathLst>
                  <a:path extrusionOk="0" h="5134" w="5134">
                    <a:moveTo>
                      <a:pt x="2567" y="1"/>
                    </a:moveTo>
                    <a:cubicBezTo>
                      <a:pt x="1155" y="1"/>
                      <a:pt x="1" y="1155"/>
                      <a:pt x="1" y="2567"/>
                    </a:cubicBezTo>
                    <a:cubicBezTo>
                      <a:pt x="1" y="3979"/>
                      <a:pt x="1155" y="5133"/>
                      <a:pt x="2567" y="5133"/>
                    </a:cubicBezTo>
                    <a:cubicBezTo>
                      <a:pt x="3979" y="5133"/>
                      <a:pt x="5133" y="3979"/>
                      <a:pt x="5133" y="2567"/>
                    </a:cubicBezTo>
                    <a:cubicBezTo>
                      <a:pt x="5133" y="1155"/>
                      <a:pt x="3979" y="1"/>
                      <a:pt x="2567" y="1"/>
                    </a:cubicBezTo>
                    <a:close/>
                  </a:path>
                </a:pathLst>
              </a:custGeom>
              <a:solidFill>
                <a:srgbClr val="FFB72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27" name="Google Shape;1627;p9"/>
          <p:cNvSpPr txBox="1"/>
          <p:nvPr>
            <p:ph type="title"/>
          </p:nvPr>
        </p:nvSpPr>
        <p:spPr>
          <a:xfrm>
            <a:off x="3784050" y="1456257"/>
            <a:ext cx="4471500" cy="10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28" name="Google Shape;1628;p9"/>
          <p:cNvSpPr txBox="1"/>
          <p:nvPr>
            <p:ph idx="1" type="subTitle"/>
          </p:nvPr>
        </p:nvSpPr>
        <p:spPr>
          <a:xfrm>
            <a:off x="3784050" y="2508607"/>
            <a:ext cx="4471500" cy="12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10"/>
          <p:cNvSpPr txBox="1"/>
          <p:nvPr>
            <p:ph type="title"/>
          </p:nvPr>
        </p:nvSpPr>
        <p:spPr>
          <a:xfrm rot="323">
            <a:off x="720000" y="1856400"/>
            <a:ext cx="3195000" cy="2017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626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melight"/>
              <a:buNone/>
              <a:defRPr sz="30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google.com/search?newwindow=1&amp;sca_esv=b7feb7c0d7ff1da6&amp;q=Tests+unitaires&amp;spell=1&amp;sa=X&amp;ved=2ahUKEwi4r8TGr9KEAxUkVKQEHXpmArIQkeECKAB6BAgKEAI" TargetMode="External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atascientest.com/guide-du-data-preprocessing" TargetMode="Externa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3" name="Shape 6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74" name="Google Shape;6274;p38"/>
          <p:cNvGrpSpPr/>
          <p:nvPr/>
        </p:nvGrpSpPr>
        <p:grpSpPr>
          <a:xfrm>
            <a:off x="507308" y="3057669"/>
            <a:ext cx="1142654" cy="1484609"/>
            <a:chOff x="1492475" y="2925250"/>
            <a:chExt cx="1001625" cy="1301375"/>
          </a:xfrm>
        </p:grpSpPr>
        <p:sp>
          <p:nvSpPr>
            <p:cNvPr id="6275" name="Google Shape;6275;p38"/>
            <p:cNvSpPr/>
            <p:nvPr/>
          </p:nvSpPr>
          <p:spPr>
            <a:xfrm>
              <a:off x="1492475" y="3091725"/>
              <a:ext cx="825075" cy="186525"/>
            </a:xfrm>
            <a:custGeom>
              <a:rect b="b" l="l" r="r" t="t"/>
              <a:pathLst>
                <a:path extrusionOk="0" fill="none" h="7461" w="33003">
                  <a:moveTo>
                    <a:pt x="1" y="2109"/>
                  </a:moveTo>
                  <a:cubicBezTo>
                    <a:pt x="1" y="2109"/>
                    <a:pt x="4636" y="7460"/>
                    <a:pt x="14920" y="7202"/>
                  </a:cubicBezTo>
                  <a:cubicBezTo>
                    <a:pt x="25821" y="6923"/>
                    <a:pt x="33003" y="0"/>
                    <a:pt x="33003" y="0"/>
                  </a:cubicBezTo>
                </a:path>
              </a:pathLst>
            </a:custGeom>
            <a:solidFill>
              <a:schemeClr val="accent2"/>
            </a:solidFill>
            <a:ln cap="flat" cmpd="sng" w="27850">
              <a:solidFill>
                <a:schemeClr val="dk1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6" name="Google Shape;6276;p38"/>
            <p:cNvSpPr/>
            <p:nvPr/>
          </p:nvSpPr>
          <p:spPr>
            <a:xfrm>
              <a:off x="2118600" y="4131125"/>
              <a:ext cx="375500" cy="95500"/>
            </a:xfrm>
            <a:custGeom>
              <a:rect b="b" l="l" r="r" t="t"/>
              <a:pathLst>
                <a:path extrusionOk="0" h="3820" w="15020">
                  <a:moveTo>
                    <a:pt x="7520" y="0"/>
                  </a:moveTo>
                  <a:cubicBezTo>
                    <a:pt x="3362" y="0"/>
                    <a:pt x="0" y="856"/>
                    <a:pt x="0" y="1910"/>
                  </a:cubicBezTo>
                  <a:cubicBezTo>
                    <a:pt x="0" y="2964"/>
                    <a:pt x="3362" y="3820"/>
                    <a:pt x="7520" y="3820"/>
                  </a:cubicBezTo>
                  <a:cubicBezTo>
                    <a:pt x="11658" y="3820"/>
                    <a:pt x="15019" y="2964"/>
                    <a:pt x="15019" y="1910"/>
                  </a:cubicBezTo>
                  <a:cubicBezTo>
                    <a:pt x="15019" y="856"/>
                    <a:pt x="11658" y="0"/>
                    <a:pt x="7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7" name="Google Shape;6277;p38"/>
            <p:cNvSpPr/>
            <p:nvPr/>
          </p:nvSpPr>
          <p:spPr>
            <a:xfrm>
              <a:off x="2274250" y="3122050"/>
              <a:ext cx="64200" cy="1028500"/>
            </a:xfrm>
            <a:custGeom>
              <a:rect b="b" l="l" r="r" t="t"/>
              <a:pathLst>
                <a:path extrusionOk="0" h="41140" w="2568">
                  <a:moveTo>
                    <a:pt x="1" y="1"/>
                  </a:moveTo>
                  <a:lnTo>
                    <a:pt x="1" y="41139"/>
                  </a:lnTo>
                  <a:lnTo>
                    <a:pt x="2567" y="41139"/>
                  </a:lnTo>
                  <a:lnTo>
                    <a:pt x="25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8" name="Google Shape;6278;p38"/>
            <p:cNvSpPr/>
            <p:nvPr/>
          </p:nvSpPr>
          <p:spPr>
            <a:xfrm>
              <a:off x="2286200" y="3122550"/>
              <a:ext cx="20400" cy="1027000"/>
            </a:xfrm>
            <a:custGeom>
              <a:rect b="b" l="l" r="r" t="t"/>
              <a:pathLst>
                <a:path extrusionOk="0" h="41080" w="816">
                  <a:moveTo>
                    <a:pt x="0" y="1"/>
                  </a:moveTo>
                  <a:lnTo>
                    <a:pt x="0" y="41079"/>
                  </a:lnTo>
                  <a:lnTo>
                    <a:pt x="816" y="41079"/>
                  </a:lnTo>
                  <a:lnTo>
                    <a:pt x="8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9" name="Google Shape;6279;p38"/>
            <p:cNvSpPr/>
            <p:nvPr/>
          </p:nvSpPr>
          <p:spPr>
            <a:xfrm>
              <a:off x="2264800" y="3073325"/>
              <a:ext cx="83100" cy="48750"/>
            </a:xfrm>
            <a:custGeom>
              <a:rect b="b" l="l" r="r" t="t"/>
              <a:pathLst>
                <a:path extrusionOk="0" h="1950" w="3324">
                  <a:moveTo>
                    <a:pt x="1" y="0"/>
                  </a:moveTo>
                  <a:lnTo>
                    <a:pt x="1" y="1950"/>
                  </a:lnTo>
                  <a:lnTo>
                    <a:pt x="3323" y="1950"/>
                  </a:lnTo>
                  <a:lnTo>
                    <a:pt x="33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0" name="Google Shape;6280;p38"/>
            <p:cNvSpPr/>
            <p:nvPr/>
          </p:nvSpPr>
          <p:spPr>
            <a:xfrm>
              <a:off x="2247900" y="3060900"/>
              <a:ext cx="114400" cy="12450"/>
            </a:xfrm>
            <a:custGeom>
              <a:rect b="b" l="l" r="r" t="t"/>
              <a:pathLst>
                <a:path extrusionOk="0" h="498" w="4576">
                  <a:moveTo>
                    <a:pt x="1" y="0"/>
                  </a:moveTo>
                  <a:lnTo>
                    <a:pt x="1" y="497"/>
                  </a:lnTo>
                  <a:lnTo>
                    <a:pt x="4576" y="497"/>
                  </a:lnTo>
                  <a:lnTo>
                    <a:pt x="45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1" name="Google Shape;6281;p38"/>
            <p:cNvSpPr/>
            <p:nvPr/>
          </p:nvSpPr>
          <p:spPr>
            <a:xfrm>
              <a:off x="2230500" y="2925250"/>
              <a:ext cx="148225" cy="138150"/>
            </a:xfrm>
            <a:custGeom>
              <a:rect b="b" l="l" r="r" t="t"/>
              <a:pathLst>
                <a:path extrusionOk="0" h="5526" w="5929">
                  <a:moveTo>
                    <a:pt x="2972" y="1"/>
                  </a:moveTo>
                  <a:cubicBezTo>
                    <a:pt x="1648" y="1"/>
                    <a:pt x="473" y="975"/>
                    <a:pt x="239" y="2323"/>
                  </a:cubicBezTo>
                  <a:cubicBezTo>
                    <a:pt x="0" y="3835"/>
                    <a:pt x="1015" y="5247"/>
                    <a:pt x="2527" y="5486"/>
                  </a:cubicBezTo>
                  <a:cubicBezTo>
                    <a:pt x="2683" y="5513"/>
                    <a:pt x="2838" y="5525"/>
                    <a:pt x="2992" y="5525"/>
                  </a:cubicBezTo>
                  <a:cubicBezTo>
                    <a:pt x="4318" y="5525"/>
                    <a:pt x="5476" y="4556"/>
                    <a:pt x="5690" y="3218"/>
                  </a:cubicBezTo>
                  <a:cubicBezTo>
                    <a:pt x="5928" y="1706"/>
                    <a:pt x="4914" y="294"/>
                    <a:pt x="3402" y="35"/>
                  </a:cubicBezTo>
                  <a:cubicBezTo>
                    <a:pt x="3258" y="12"/>
                    <a:pt x="3114" y="1"/>
                    <a:pt x="2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2" name="Google Shape;6282;p38"/>
            <p:cNvSpPr/>
            <p:nvPr/>
          </p:nvSpPr>
          <p:spPr>
            <a:xfrm>
              <a:off x="2240450" y="2934700"/>
              <a:ext cx="51250" cy="50000"/>
            </a:xfrm>
            <a:custGeom>
              <a:rect b="b" l="l" r="r" t="t"/>
              <a:pathLst>
                <a:path extrusionOk="0" h="2000" w="2050">
                  <a:moveTo>
                    <a:pt x="1651" y="1"/>
                  </a:moveTo>
                  <a:cubicBezTo>
                    <a:pt x="1382" y="1"/>
                    <a:pt x="984" y="261"/>
                    <a:pt x="637" y="672"/>
                  </a:cubicBezTo>
                  <a:cubicBezTo>
                    <a:pt x="179" y="1209"/>
                    <a:pt x="0" y="1766"/>
                    <a:pt x="239" y="1945"/>
                  </a:cubicBezTo>
                  <a:cubicBezTo>
                    <a:pt x="284" y="1982"/>
                    <a:pt x="342" y="1999"/>
                    <a:pt x="409" y="1999"/>
                  </a:cubicBezTo>
                  <a:cubicBezTo>
                    <a:pt x="668" y="1999"/>
                    <a:pt x="1069" y="1739"/>
                    <a:pt x="1432" y="1328"/>
                  </a:cubicBezTo>
                  <a:cubicBezTo>
                    <a:pt x="1870" y="811"/>
                    <a:pt x="2049" y="234"/>
                    <a:pt x="1830" y="55"/>
                  </a:cubicBezTo>
                  <a:cubicBezTo>
                    <a:pt x="1781" y="18"/>
                    <a:pt x="1720" y="1"/>
                    <a:pt x="1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3" name="Google Shape;6283;p38"/>
            <p:cNvSpPr/>
            <p:nvPr/>
          </p:nvSpPr>
          <p:spPr>
            <a:xfrm>
              <a:off x="2274250" y="3073325"/>
              <a:ext cx="20425" cy="48750"/>
            </a:xfrm>
            <a:custGeom>
              <a:rect b="b" l="l" r="r" t="t"/>
              <a:pathLst>
                <a:path extrusionOk="0" h="1950" w="817">
                  <a:moveTo>
                    <a:pt x="1" y="0"/>
                  </a:moveTo>
                  <a:lnTo>
                    <a:pt x="1" y="1950"/>
                  </a:lnTo>
                  <a:lnTo>
                    <a:pt x="816" y="1950"/>
                  </a:lnTo>
                  <a:lnTo>
                    <a:pt x="8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84" name="Google Shape;6284;p38"/>
          <p:cNvGrpSpPr/>
          <p:nvPr/>
        </p:nvGrpSpPr>
        <p:grpSpPr>
          <a:xfrm flipH="1">
            <a:off x="7524558" y="3057669"/>
            <a:ext cx="1142654" cy="1484609"/>
            <a:chOff x="1492475" y="2925250"/>
            <a:chExt cx="1001625" cy="1301375"/>
          </a:xfrm>
        </p:grpSpPr>
        <p:sp>
          <p:nvSpPr>
            <p:cNvPr id="6285" name="Google Shape;6285;p38"/>
            <p:cNvSpPr/>
            <p:nvPr/>
          </p:nvSpPr>
          <p:spPr>
            <a:xfrm>
              <a:off x="1492475" y="3091725"/>
              <a:ext cx="825075" cy="186525"/>
            </a:xfrm>
            <a:custGeom>
              <a:rect b="b" l="l" r="r" t="t"/>
              <a:pathLst>
                <a:path extrusionOk="0" fill="none" h="7461" w="33003">
                  <a:moveTo>
                    <a:pt x="1" y="2109"/>
                  </a:moveTo>
                  <a:cubicBezTo>
                    <a:pt x="1" y="2109"/>
                    <a:pt x="4636" y="7460"/>
                    <a:pt x="14920" y="7202"/>
                  </a:cubicBezTo>
                  <a:cubicBezTo>
                    <a:pt x="25821" y="6923"/>
                    <a:pt x="33003" y="0"/>
                    <a:pt x="33003" y="0"/>
                  </a:cubicBezTo>
                </a:path>
              </a:pathLst>
            </a:custGeom>
            <a:solidFill>
              <a:schemeClr val="dk1"/>
            </a:solidFill>
            <a:ln cap="flat" cmpd="sng" w="27850">
              <a:solidFill>
                <a:srgbClr val="FFFFFF"/>
              </a:solidFill>
              <a:prstDash val="solid"/>
              <a:miter lim="198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6" name="Google Shape;6286;p38"/>
            <p:cNvSpPr/>
            <p:nvPr/>
          </p:nvSpPr>
          <p:spPr>
            <a:xfrm>
              <a:off x="2118600" y="4131125"/>
              <a:ext cx="375500" cy="95500"/>
            </a:xfrm>
            <a:custGeom>
              <a:rect b="b" l="l" r="r" t="t"/>
              <a:pathLst>
                <a:path extrusionOk="0" h="3820" w="15020">
                  <a:moveTo>
                    <a:pt x="7520" y="0"/>
                  </a:moveTo>
                  <a:cubicBezTo>
                    <a:pt x="3362" y="0"/>
                    <a:pt x="0" y="856"/>
                    <a:pt x="0" y="1910"/>
                  </a:cubicBezTo>
                  <a:cubicBezTo>
                    <a:pt x="0" y="2964"/>
                    <a:pt x="3362" y="3820"/>
                    <a:pt x="7520" y="3820"/>
                  </a:cubicBezTo>
                  <a:cubicBezTo>
                    <a:pt x="11658" y="3820"/>
                    <a:pt x="15019" y="2964"/>
                    <a:pt x="15019" y="1910"/>
                  </a:cubicBezTo>
                  <a:cubicBezTo>
                    <a:pt x="15019" y="856"/>
                    <a:pt x="11658" y="0"/>
                    <a:pt x="7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7" name="Google Shape;6287;p38"/>
            <p:cNvSpPr/>
            <p:nvPr/>
          </p:nvSpPr>
          <p:spPr>
            <a:xfrm>
              <a:off x="2274250" y="3122050"/>
              <a:ext cx="64200" cy="1028500"/>
            </a:xfrm>
            <a:custGeom>
              <a:rect b="b" l="l" r="r" t="t"/>
              <a:pathLst>
                <a:path extrusionOk="0" h="41140" w="2568">
                  <a:moveTo>
                    <a:pt x="1" y="1"/>
                  </a:moveTo>
                  <a:lnTo>
                    <a:pt x="1" y="41139"/>
                  </a:lnTo>
                  <a:lnTo>
                    <a:pt x="2567" y="41139"/>
                  </a:lnTo>
                  <a:lnTo>
                    <a:pt x="25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8" name="Google Shape;6288;p38"/>
            <p:cNvSpPr/>
            <p:nvPr/>
          </p:nvSpPr>
          <p:spPr>
            <a:xfrm>
              <a:off x="2286200" y="3122550"/>
              <a:ext cx="20400" cy="1027000"/>
            </a:xfrm>
            <a:custGeom>
              <a:rect b="b" l="l" r="r" t="t"/>
              <a:pathLst>
                <a:path extrusionOk="0" h="41080" w="816">
                  <a:moveTo>
                    <a:pt x="0" y="1"/>
                  </a:moveTo>
                  <a:lnTo>
                    <a:pt x="0" y="41079"/>
                  </a:lnTo>
                  <a:lnTo>
                    <a:pt x="816" y="41079"/>
                  </a:lnTo>
                  <a:lnTo>
                    <a:pt x="8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9" name="Google Shape;6289;p38"/>
            <p:cNvSpPr/>
            <p:nvPr/>
          </p:nvSpPr>
          <p:spPr>
            <a:xfrm>
              <a:off x="2264800" y="3073325"/>
              <a:ext cx="83100" cy="48750"/>
            </a:xfrm>
            <a:custGeom>
              <a:rect b="b" l="l" r="r" t="t"/>
              <a:pathLst>
                <a:path extrusionOk="0" h="1950" w="3324">
                  <a:moveTo>
                    <a:pt x="1" y="0"/>
                  </a:moveTo>
                  <a:lnTo>
                    <a:pt x="1" y="1950"/>
                  </a:lnTo>
                  <a:lnTo>
                    <a:pt x="3323" y="1950"/>
                  </a:lnTo>
                  <a:lnTo>
                    <a:pt x="33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0" name="Google Shape;6290;p38"/>
            <p:cNvSpPr/>
            <p:nvPr/>
          </p:nvSpPr>
          <p:spPr>
            <a:xfrm>
              <a:off x="2247900" y="3060900"/>
              <a:ext cx="114400" cy="12450"/>
            </a:xfrm>
            <a:custGeom>
              <a:rect b="b" l="l" r="r" t="t"/>
              <a:pathLst>
                <a:path extrusionOk="0" h="498" w="4576">
                  <a:moveTo>
                    <a:pt x="1" y="0"/>
                  </a:moveTo>
                  <a:lnTo>
                    <a:pt x="1" y="497"/>
                  </a:lnTo>
                  <a:lnTo>
                    <a:pt x="4576" y="497"/>
                  </a:lnTo>
                  <a:lnTo>
                    <a:pt x="45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1" name="Google Shape;6291;p38"/>
            <p:cNvSpPr/>
            <p:nvPr/>
          </p:nvSpPr>
          <p:spPr>
            <a:xfrm>
              <a:off x="2230500" y="2925250"/>
              <a:ext cx="148225" cy="138150"/>
            </a:xfrm>
            <a:custGeom>
              <a:rect b="b" l="l" r="r" t="t"/>
              <a:pathLst>
                <a:path extrusionOk="0" h="5526" w="5929">
                  <a:moveTo>
                    <a:pt x="2972" y="1"/>
                  </a:moveTo>
                  <a:cubicBezTo>
                    <a:pt x="1648" y="1"/>
                    <a:pt x="473" y="975"/>
                    <a:pt x="239" y="2323"/>
                  </a:cubicBezTo>
                  <a:cubicBezTo>
                    <a:pt x="0" y="3835"/>
                    <a:pt x="1015" y="5247"/>
                    <a:pt x="2527" y="5486"/>
                  </a:cubicBezTo>
                  <a:cubicBezTo>
                    <a:pt x="2683" y="5513"/>
                    <a:pt x="2838" y="5525"/>
                    <a:pt x="2992" y="5525"/>
                  </a:cubicBezTo>
                  <a:cubicBezTo>
                    <a:pt x="4318" y="5525"/>
                    <a:pt x="5476" y="4556"/>
                    <a:pt x="5690" y="3218"/>
                  </a:cubicBezTo>
                  <a:cubicBezTo>
                    <a:pt x="5928" y="1706"/>
                    <a:pt x="4914" y="294"/>
                    <a:pt x="3402" y="35"/>
                  </a:cubicBezTo>
                  <a:cubicBezTo>
                    <a:pt x="3258" y="12"/>
                    <a:pt x="3114" y="1"/>
                    <a:pt x="2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2" name="Google Shape;6292;p38"/>
            <p:cNvSpPr/>
            <p:nvPr/>
          </p:nvSpPr>
          <p:spPr>
            <a:xfrm>
              <a:off x="2240450" y="2934700"/>
              <a:ext cx="51250" cy="50000"/>
            </a:xfrm>
            <a:custGeom>
              <a:rect b="b" l="l" r="r" t="t"/>
              <a:pathLst>
                <a:path extrusionOk="0" h="2000" w="2050">
                  <a:moveTo>
                    <a:pt x="1651" y="1"/>
                  </a:moveTo>
                  <a:cubicBezTo>
                    <a:pt x="1382" y="1"/>
                    <a:pt x="984" y="261"/>
                    <a:pt x="637" y="672"/>
                  </a:cubicBezTo>
                  <a:cubicBezTo>
                    <a:pt x="179" y="1209"/>
                    <a:pt x="0" y="1766"/>
                    <a:pt x="239" y="1945"/>
                  </a:cubicBezTo>
                  <a:cubicBezTo>
                    <a:pt x="284" y="1982"/>
                    <a:pt x="342" y="1999"/>
                    <a:pt x="409" y="1999"/>
                  </a:cubicBezTo>
                  <a:cubicBezTo>
                    <a:pt x="668" y="1999"/>
                    <a:pt x="1069" y="1739"/>
                    <a:pt x="1432" y="1328"/>
                  </a:cubicBezTo>
                  <a:cubicBezTo>
                    <a:pt x="1870" y="811"/>
                    <a:pt x="2049" y="234"/>
                    <a:pt x="1830" y="55"/>
                  </a:cubicBezTo>
                  <a:cubicBezTo>
                    <a:pt x="1781" y="18"/>
                    <a:pt x="1720" y="1"/>
                    <a:pt x="1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3" name="Google Shape;6293;p38"/>
            <p:cNvSpPr/>
            <p:nvPr/>
          </p:nvSpPr>
          <p:spPr>
            <a:xfrm>
              <a:off x="2274250" y="3073325"/>
              <a:ext cx="20425" cy="48750"/>
            </a:xfrm>
            <a:custGeom>
              <a:rect b="b" l="l" r="r" t="t"/>
              <a:pathLst>
                <a:path extrusionOk="0" h="1950" w="817">
                  <a:moveTo>
                    <a:pt x="1" y="0"/>
                  </a:moveTo>
                  <a:lnTo>
                    <a:pt x="1" y="1950"/>
                  </a:lnTo>
                  <a:lnTo>
                    <a:pt x="816" y="1950"/>
                  </a:lnTo>
                  <a:lnTo>
                    <a:pt x="8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94" name="Google Shape;6294;p38"/>
          <p:cNvSpPr txBox="1"/>
          <p:nvPr>
            <p:ph type="ctrTitle"/>
          </p:nvPr>
        </p:nvSpPr>
        <p:spPr>
          <a:xfrm>
            <a:off x="1733350" y="830375"/>
            <a:ext cx="5791200" cy="27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Projet Webfloox</a:t>
            </a:r>
            <a:endParaRPr sz="4500">
              <a:solidFill>
                <a:schemeClr val="accent3"/>
              </a:solidFill>
            </a:endParaRPr>
          </a:p>
        </p:txBody>
      </p:sp>
      <p:sp>
        <p:nvSpPr>
          <p:cNvPr id="6295" name="Google Shape;6295;p38"/>
          <p:cNvSpPr txBox="1"/>
          <p:nvPr>
            <p:ph idx="1" type="subTitle"/>
          </p:nvPr>
        </p:nvSpPr>
        <p:spPr>
          <a:xfrm>
            <a:off x="2587012" y="3595547"/>
            <a:ext cx="4107600" cy="4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Présenté par Mohammed, Naoufel et Pierre</a:t>
            </a:r>
            <a:endParaRPr/>
          </a:p>
        </p:txBody>
      </p:sp>
      <p:sp>
        <p:nvSpPr>
          <p:cNvPr id="6296" name="Google Shape;6296;p38"/>
          <p:cNvSpPr/>
          <p:nvPr/>
        </p:nvSpPr>
        <p:spPr>
          <a:xfrm>
            <a:off x="6524673" y="3657524"/>
            <a:ext cx="299870" cy="284918"/>
          </a:xfrm>
          <a:custGeom>
            <a:rect b="b" l="l" r="r" t="t"/>
            <a:pathLst>
              <a:path extrusionOk="0" h="8645" w="9098">
                <a:moveTo>
                  <a:pt x="4549" y="1"/>
                </a:moveTo>
                <a:lnTo>
                  <a:pt x="3406" y="3204"/>
                </a:lnTo>
                <a:lnTo>
                  <a:pt x="1" y="3311"/>
                </a:lnTo>
                <a:lnTo>
                  <a:pt x="2691" y="5371"/>
                </a:lnTo>
                <a:lnTo>
                  <a:pt x="1739" y="8645"/>
                </a:lnTo>
                <a:lnTo>
                  <a:pt x="4549" y="6716"/>
                </a:lnTo>
                <a:lnTo>
                  <a:pt x="7347" y="8645"/>
                </a:lnTo>
                <a:lnTo>
                  <a:pt x="6394" y="5371"/>
                </a:lnTo>
                <a:lnTo>
                  <a:pt x="9097" y="3311"/>
                </a:lnTo>
                <a:lnTo>
                  <a:pt x="5680" y="3204"/>
                </a:lnTo>
                <a:lnTo>
                  <a:pt x="4549" y="1"/>
                </a:lnTo>
                <a:close/>
              </a:path>
            </a:pathLst>
          </a:custGeom>
          <a:solidFill>
            <a:srgbClr val="FFB2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7" name="Google Shape;6297;p38"/>
          <p:cNvSpPr/>
          <p:nvPr/>
        </p:nvSpPr>
        <p:spPr>
          <a:xfrm>
            <a:off x="2425773" y="3657524"/>
            <a:ext cx="299870" cy="284918"/>
          </a:xfrm>
          <a:custGeom>
            <a:rect b="b" l="l" r="r" t="t"/>
            <a:pathLst>
              <a:path extrusionOk="0" h="8645" w="9098">
                <a:moveTo>
                  <a:pt x="4549" y="1"/>
                </a:moveTo>
                <a:lnTo>
                  <a:pt x="3406" y="3204"/>
                </a:lnTo>
                <a:lnTo>
                  <a:pt x="1" y="3311"/>
                </a:lnTo>
                <a:lnTo>
                  <a:pt x="2691" y="5371"/>
                </a:lnTo>
                <a:lnTo>
                  <a:pt x="1739" y="8645"/>
                </a:lnTo>
                <a:lnTo>
                  <a:pt x="4549" y="6716"/>
                </a:lnTo>
                <a:lnTo>
                  <a:pt x="7347" y="8645"/>
                </a:lnTo>
                <a:lnTo>
                  <a:pt x="6394" y="5371"/>
                </a:lnTo>
                <a:lnTo>
                  <a:pt x="9097" y="3311"/>
                </a:lnTo>
                <a:lnTo>
                  <a:pt x="5680" y="3204"/>
                </a:lnTo>
                <a:lnTo>
                  <a:pt x="4549" y="1"/>
                </a:lnTo>
                <a:close/>
              </a:path>
            </a:pathLst>
          </a:custGeom>
          <a:solidFill>
            <a:srgbClr val="FFB2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3" name="Shape 6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4" name="Google Shape;6374;p47"/>
          <p:cNvSpPr txBox="1"/>
          <p:nvPr/>
        </p:nvSpPr>
        <p:spPr>
          <a:xfrm>
            <a:off x="1401500" y="308500"/>
            <a:ext cx="63558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rPr>
              <a:t>Classes ↔ ORM</a:t>
            </a:r>
            <a:endParaRPr sz="21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6375" name="Google Shape;637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4575" y="2297900"/>
            <a:ext cx="2571750" cy="26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6376" name="Google Shape;6376;p47"/>
          <p:cNvSpPr/>
          <p:nvPr/>
        </p:nvSpPr>
        <p:spPr>
          <a:xfrm>
            <a:off x="1212300" y="1256721"/>
            <a:ext cx="1625700" cy="67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USER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6377" name="Google Shape;6377;p47"/>
          <p:cNvSpPr/>
          <p:nvPr/>
        </p:nvSpPr>
        <p:spPr>
          <a:xfrm>
            <a:off x="5830225" y="1256721"/>
            <a:ext cx="1625700" cy="67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RATING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6378" name="Google Shape;6378;p47"/>
          <p:cNvSpPr/>
          <p:nvPr/>
        </p:nvSpPr>
        <p:spPr>
          <a:xfrm rot="10800000">
            <a:off x="2866225" y="1331000"/>
            <a:ext cx="2964000" cy="966900"/>
          </a:xfrm>
          <a:prstGeom prst="leftRigh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6379" name="Google Shape;6379;p47"/>
          <p:cNvSpPr txBox="1"/>
          <p:nvPr/>
        </p:nvSpPr>
        <p:spPr>
          <a:xfrm>
            <a:off x="3765650" y="1366025"/>
            <a:ext cx="1177200" cy="1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SQLAlchemy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3" name="Shape 6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4" name="Google Shape;6384;p48"/>
          <p:cNvSpPr txBox="1"/>
          <p:nvPr>
            <p:ph type="title"/>
          </p:nvPr>
        </p:nvSpPr>
        <p:spPr>
          <a:xfrm>
            <a:off x="4803818" y="2150846"/>
            <a:ext cx="3566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</a:t>
            </a:r>
            <a:endParaRPr/>
          </a:p>
        </p:txBody>
      </p:sp>
      <p:sp>
        <p:nvSpPr>
          <p:cNvPr id="6385" name="Google Shape;6385;p48"/>
          <p:cNvSpPr txBox="1"/>
          <p:nvPr>
            <p:ph idx="4294967295" type="title"/>
          </p:nvPr>
        </p:nvSpPr>
        <p:spPr>
          <a:xfrm>
            <a:off x="2988377" y="1980811"/>
            <a:ext cx="1537500" cy="1188600"/>
          </a:xfrm>
          <a:prstGeom prst="rect">
            <a:avLst/>
          </a:prstGeom>
          <a:ln>
            <a:noFill/>
          </a:ln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>
                <a:solidFill>
                  <a:schemeClr val="accent2"/>
                </a:solidFill>
              </a:rPr>
              <a:t>03</a:t>
            </a:r>
            <a:endParaRPr sz="7500">
              <a:solidFill>
                <a:schemeClr val="accent2"/>
              </a:solidFill>
            </a:endParaRPr>
          </a:p>
        </p:txBody>
      </p:sp>
      <p:pic>
        <p:nvPicPr>
          <p:cNvPr id="6386" name="Google Shape;638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0850" y="1042800"/>
            <a:ext cx="2770375" cy="896550"/>
          </a:xfrm>
          <a:prstGeom prst="rect">
            <a:avLst/>
          </a:prstGeom>
          <a:noFill/>
          <a:ln>
            <a:noFill/>
          </a:ln>
        </p:spPr>
      </p:pic>
      <p:sp>
        <p:nvSpPr>
          <p:cNvPr id="6387" name="Google Shape;6387;p48"/>
          <p:cNvSpPr txBox="1"/>
          <p:nvPr/>
        </p:nvSpPr>
        <p:spPr>
          <a:xfrm>
            <a:off x="6546250" y="2106050"/>
            <a:ext cx="14487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VS</a:t>
            </a:r>
            <a:endParaRPr sz="20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6388" name="Google Shape;638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8400" y="2992650"/>
            <a:ext cx="3187210" cy="114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2" name="Shape 6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3" name="Google Shape;6393;p49"/>
          <p:cNvSpPr/>
          <p:nvPr/>
        </p:nvSpPr>
        <p:spPr>
          <a:xfrm>
            <a:off x="73388" y="1876875"/>
            <a:ext cx="2179332" cy="1744848"/>
          </a:xfrm>
          <a:prstGeom prst="cloud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6394" name="Google Shape;6394;p49"/>
          <p:cNvSpPr/>
          <p:nvPr/>
        </p:nvSpPr>
        <p:spPr>
          <a:xfrm>
            <a:off x="7047788" y="914750"/>
            <a:ext cx="2179332" cy="1744848"/>
          </a:xfrm>
          <a:prstGeom prst="cloud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6395" name="Google Shape;6395;p49"/>
          <p:cNvSpPr txBox="1"/>
          <p:nvPr/>
        </p:nvSpPr>
        <p:spPr>
          <a:xfrm>
            <a:off x="-912692" y="424325"/>
            <a:ext cx="111309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rPr>
              <a:t>Algorithme de recommandation </a:t>
            </a:r>
            <a:endParaRPr sz="12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6396" name="Google Shape;6396;p49"/>
          <p:cNvSpPr/>
          <p:nvPr/>
        </p:nvSpPr>
        <p:spPr>
          <a:xfrm>
            <a:off x="4406854" y="2435702"/>
            <a:ext cx="330300" cy="383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6397" name="Google Shape;6397;p49"/>
          <p:cNvSpPr/>
          <p:nvPr/>
        </p:nvSpPr>
        <p:spPr>
          <a:xfrm>
            <a:off x="4408753" y="3837451"/>
            <a:ext cx="277200" cy="3273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6398" name="Google Shape;639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7419" y="1285913"/>
            <a:ext cx="1627900" cy="100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9" name="Google Shape;639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200876"/>
            <a:ext cx="2580525" cy="1172301"/>
          </a:xfrm>
          <a:prstGeom prst="rect">
            <a:avLst/>
          </a:prstGeom>
          <a:noFill/>
          <a:ln>
            <a:noFill/>
          </a:ln>
        </p:spPr>
      </p:pic>
      <p:sp>
        <p:nvSpPr>
          <p:cNvPr id="6400" name="Google Shape;6400;p49"/>
          <p:cNvSpPr/>
          <p:nvPr/>
        </p:nvSpPr>
        <p:spPr>
          <a:xfrm>
            <a:off x="1936400" y="1672475"/>
            <a:ext cx="5221800" cy="51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Similarité basée sur la description d’un film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(Cosinus Similarity)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6401" name="Google Shape;6401;p49"/>
          <p:cNvSpPr/>
          <p:nvPr/>
        </p:nvSpPr>
        <p:spPr>
          <a:xfrm>
            <a:off x="1936400" y="3103013"/>
            <a:ext cx="5221800" cy="51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Filtrage collaboratif basé sur la similarité avec d’autres utilisateurs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(KNN)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6402" name="Google Shape;6402;p49"/>
          <p:cNvSpPr/>
          <p:nvPr/>
        </p:nvSpPr>
        <p:spPr>
          <a:xfrm>
            <a:off x="1936400" y="4215738"/>
            <a:ext cx="5221800" cy="51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Mixage des recommandations selon l’ordre d’apparition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6" name="Shape 6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7" name="Google Shape;640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175" y="1294625"/>
            <a:ext cx="2120326" cy="68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8" name="Google Shape;640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7175" y="2618225"/>
            <a:ext cx="2120325" cy="764075"/>
          </a:xfrm>
          <a:prstGeom prst="rect">
            <a:avLst/>
          </a:prstGeom>
          <a:noFill/>
          <a:ln>
            <a:noFill/>
          </a:ln>
        </p:spPr>
      </p:pic>
      <p:sp>
        <p:nvSpPr>
          <p:cNvPr id="6409" name="Google Shape;6409;p50"/>
          <p:cNvSpPr txBox="1"/>
          <p:nvPr/>
        </p:nvSpPr>
        <p:spPr>
          <a:xfrm>
            <a:off x="3625750" y="1399700"/>
            <a:ext cx="41400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200"/>
              <a:buFont typeface="Limelight"/>
              <a:buChar char="●"/>
            </a:pPr>
            <a:r>
              <a:rPr lang="en" sz="1200">
                <a:solidFill>
                  <a:srgbClr val="ECECEC"/>
                </a:solidFill>
                <a:latin typeface="Limelight"/>
                <a:ea typeface="Limelight"/>
                <a:cs typeface="Limelight"/>
                <a:sym typeface="Limelight"/>
              </a:rPr>
              <a:t>Simple et minimaliste.</a:t>
            </a:r>
            <a:endParaRPr sz="1200">
              <a:solidFill>
                <a:srgbClr val="ECECEC"/>
              </a:solidFill>
              <a:latin typeface="Limelight"/>
              <a:ea typeface="Limelight"/>
              <a:cs typeface="Limelight"/>
              <a:sym typeface="Lime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200"/>
              <a:buFont typeface="Limelight"/>
              <a:buChar char="●"/>
            </a:pPr>
            <a:r>
              <a:rPr lang="en" sz="1200">
                <a:solidFill>
                  <a:srgbClr val="ECECEC"/>
                </a:solidFill>
                <a:latin typeface="Limelight"/>
                <a:ea typeface="Limelight"/>
                <a:cs typeface="Limelight"/>
                <a:sym typeface="Limelight"/>
              </a:rPr>
              <a:t>Plus établi avec une grande communauté.</a:t>
            </a:r>
            <a:endParaRPr sz="1200">
              <a:solidFill>
                <a:srgbClr val="ECECEC"/>
              </a:solidFill>
              <a:latin typeface="Limelight"/>
              <a:ea typeface="Limelight"/>
              <a:cs typeface="Limelight"/>
              <a:sym typeface="Lime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200"/>
              <a:buFont typeface="Limelight"/>
              <a:buChar char="●"/>
            </a:pPr>
            <a:r>
              <a:rPr lang="en" sz="1200">
                <a:solidFill>
                  <a:srgbClr val="ECECEC"/>
                </a:solidFill>
                <a:latin typeface="Limelight"/>
                <a:ea typeface="Limelight"/>
                <a:cs typeface="Limelight"/>
                <a:sym typeface="Limelight"/>
              </a:rPr>
              <a:t>Idéal pour les petites applications et les projets rapides.</a:t>
            </a:r>
            <a:endParaRPr sz="1200">
              <a:solidFill>
                <a:srgbClr val="ECECEC"/>
              </a:solidFill>
              <a:latin typeface="Limelight"/>
              <a:ea typeface="Limelight"/>
              <a:cs typeface="Limelight"/>
              <a:sym typeface="Lime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6410" name="Google Shape;6410;p50"/>
          <p:cNvSpPr txBox="1"/>
          <p:nvPr/>
        </p:nvSpPr>
        <p:spPr>
          <a:xfrm>
            <a:off x="3625750" y="2696200"/>
            <a:ext cx="3946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200"/>
              <a:buFont typeface="Limelight"/>
              <a:buChar char="●"/>
            </a:pPr>
            <a:r>
              <a:rPr lang="en" sz="1200">
                <a:solidFill>
                  <a:srgbClr val="ECECEC"/>
                </a:solidFill>
                <a:latin typeface="Limelight"/>
                <a:ea typeface="Limelight"/>
                <a:cs typeface="Limelight"/>
                <a:sym typeface="Limelight"/>
              </a:rPr>
              <a:t>Meilleure performance.</a:t>
            </a:r>
            <a:endParaRPr sz="1200">
              <a:solidFill>
                <a:srgbClr val="ECECEC"/>
              </a:solidFill>
              <a:latin typeface="Limelight"/>
              <a:ea typeface="Limelight"/>
              <a:cs typeface="Limelight"/>
              <a:sym typeface="Lime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200"/>
              <a:buFont typeface="Limelight"/>
              <a:buChar char="●"/>
            </a:pPr>
            <a:r>
              <a:rPr lang="en" sz="1200">
                <a:solidFill>
                  <a:srgbClr val="ECECEC"/>
                </a:solidFill>
                <a:latin typeface="Limelight"/>
                <a:ea typeface="Limelight"/>
                <a:cs typeface="Limelight"/>
                <a:sym typeface="Limelight"/>
              </a:rPr>
              <a:t>Plus difficile d’utilisation</a:t>
            </a:r>
            <a:endParaRPr sz="1200">
              <a:solidFill>
                <a:srgbClr val="ECECEC"/>
              </a:solidFill>
              <a:latin typeface="Limelight"/>
              <a:ea typeface="Limelight"/>
              <a:cs typeface="Limelight"/>
              <a:sym typeface="Lime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200"/>
              <a:buFont typeface="Limelight"/>
              <a:buChar char="●"/>
            </a:pPr>
            <a:r>
              <a:rPr lang="en" sz="1200">
                <a:solidFill>
                  <a:srgbClr val="ECECEC"/>
                </a:solidFill>
                <a:latin typeface="Limelight"/>
                <a:ea typeface="Limelight"/>
                <a:cs typeface="Limelight"/>
                <a:sym typeface="Limelight"/>
              </a:rPr>
              <a:t>Convient aux applications nécessitant une haute performance.</a:t>
            </a:r>
            <a:endParaRPr sz="1200">
              <a:solidFill>
                <a:srgbClr val="ECECEC"/>
              </a:solidFill>
              <a:latin typeface="Limelight"/>
              <a:ea typeface="Limelight"/>
              <a:cs typeface="Limelight"/>
              <a:sym typeface="Lime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4" name="Shape 6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5" name="Google Shape;6415;p51"/>
          <p:cNvSpPr txBox="1"/>
          <p:nvPr>
            <p:ph type="title"/>
          </p:nvPr>
        </p:nvSpPr>
        <p:spPr>
          <a:xfrm>
            <a:off x="2839925" y="1312772"/>
            <a:ext cx="4832400" cy="142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And the winner is : </a:t>
            </a:r>
            <a:endParaRPr sz="3000">
              <a:solidFill>
                <a:schemeClr val="accent2"/>
              </a:solidFill>
            </a:endParaRPr>
          </a:p>
        </p:txBody>
      </p:sp>
      <p:grpSp>
        <p:nvGrpSpPr>
          <p:cNvPr id="6416" name="Google Shape;6416;p51"/>
          <p:cNvGrpSpPr/>
          <p:nvPr/>
        </p:nvGrpSpPr>
        <p:grpSpPr>
          <a:xfrm>
            <a:off x="1412410" y="1506519"/>
            <a:ext cx="2020148" cy="2492255"/>
            <a:chOff x="1997250" y="2694625"/>
            <a:chExt cx="567075" cy="699600"/>
          </a:xfrm>
        </p:grpSpPr>
        <p:sp>
          <p:nvSpPr>
            <p:cNvPr id="6417" name="Google Shape;6417;p51"/>
            <p:cNvSpPr/>
            <p:nvPr/>
          </p:nvSpPr>
          <p:spPr>
            <a:xfrm>
              <a:off x="2321575" y="33942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F7E7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8" name="Google Shape;6418;p51"/>
            <p:cNvSpPr/>
            <p:nvPr/>
          </p:nvSpPr>
          <p:spPr>
            <a:xfrm>
              <a:off x="2321575" y="33942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F7E7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9" name="Google Shape;6419;p51"/>
            <p:cNvSpPr/>
            <p:nvPr/>
          </p:nvSpPr>
          <p:spPr>
            <a:xfrm>
              <a:off x="2237175" y="2694625"/>
              <a:ext cx="168825" cy="590100"/>
            </a:xfrm>
            <a:custGeom>
              <a:rect b="b" l="l" r="r" t="t"/>
              <a:pathLst>
                <a:path extrusionOk="0" h="23604" w="6753">
                  <a:moveTo>
                    <a:pt x="6417" y="11467"/>
                  </a:moveTo>
                  <a:lnTo>
                    <a:pt x="6752" y="4799"/>
                  </a:lnTo>
                  <a:cubicBezTo>
                    <a:pt x="6752" y="4297"/>
                    <a:pt x="6389" y="3879"/>
                    <a:pt x="5915" y="3879"/>
                  </a:cubicBezTo>
                  <a:lnTo>
                    <a:pt x="4464" y="3879"/>
                  </a:lnTo>
                  <a:lnTo>
                    <a:pt x="4464" y="3125"/>
                  </a:lnTo>
                  <a:cubicBezTo>
                    <a:pt x="4632" y="2902"/>
                    <a:pt x="4743" y="2651"/>
                    <a:pt x="4743" y="2372"/>
                  </a:cubicBezTo>
                  <a:lnTo>
                    <a:pt x="4743" y="1256"/>
                  </a:lnTo>
                  <a:cubicBezTo>
                    <a:pt x="4743" y="559"/>
                    <a:pt x="4158" y="1"/>
                    <a:pt x="3376" y="1"/>
                  </a:cubicBezTo>
                  <a:cubicBezTo>
                    <a:pt x="2623" y="1"/>
                    <a:pt x="2009" y="559"/>
                    <a:pt x="2009" y="1256"/>
                  </a:cubicBezTo>
                  <a:lnTo>
                    <a:pt x="2009" y="2372"/>
                  </a:lnTo>
                  <a:cubicBezTo>
                    <a:pt x="2009" y="2651"/>
                    <a:pt x="2121" y="2902"/>
                    <a:pt x="2288" y="3125"/>
                  </a:cubicBezTo>
                  <a:lnTo>
                    <a:pt x="2288" y="3879"/>
                  </a:lnTo>
                  <a:lnTo>
                    <a:pt x="838" y="3879"/>
                  </a:lnTo>
                  <a:cubicBezTo>
                    <a:pt x="391" y="3879"/>
                    <a:pt x="1" y="4297"/>
                    <a:pt x="1" y="4799"/>
                  </a:cubicBezTo>
                  <a:lnTo>
                    <a:pt x="252" y="11411"/>
                  </a:lnTo>
                  <a:cubicBezTo>
                    <a:pt x="252" y="11830"/>
                    <a:pt x="586" y="12220"/>
                    <a:pt x="977" y="12332"/>
                  </a:cubicBezTo>
                  <a:lnTo>
                    <a:pt x="2093" y="22069"/>
                  </a:lnTo>
                  <a:lnTo>
                    <a:pt x="1172" y="22069"/>
                  </a:lnTo>
                  <a:lnTo>
                    <a:pt x="1172" y="22683"/>
                  </a:lnTo>
                  <a:lnTo>
                    <a:pt x="475" y="22683"/>
                  </a:lnTo>
                  <a:lnTo>
                    <a:pt x="475" y="23603"/>
                  </a:lnTo>
                  <a:lnTo>
                    <a:pt x="6334" y="23603"/>
                  </a:lnTo>
                  <a:lnTo>
                    <a:pt x="6334" y="22683"/>
                  </a:lnTo>
                  <a:lnTo>
                    <a:pt x="5636" y="22683"/>
                  </a:lnTo>
                  <a:lnTo>
                    <a:pt x="5636" y="22069"/>
                  </a:lnTo>
                  <a:lnTo>
                    <a:pt x="4743" y="22069"/>
                  </a:lnTo>
                  <a:lnTo>
                    <a:pt x="5859" y="12332"/>
                  </a:lnTo>
                  <a:cubicBezTo>
                    <a:pt x="6166" y="12220"/>
                    <a:pt x="6417" y="11886"/>
                    <a:pt x="6417" y="114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0" name="Google Shape;6420;p51"/>
            <p:cNvSpPr/>
            <p:nvPr/>
          </p:nvSpPr>
          <p:spPr>
            <a:xfrm>
              <a:off x="2223925" y="3283300"/>
              <a:ext cx="195325" cy="110225"/>
            </a:xfrm>
            <a:custGeom>
              <a:rect b="b" l="l" r="r" t="t"/>
              <a:pathLst>
                <a:path extrusionOk="0" h="4409" w="7813">
                  <a:moveTo>
                    <a:pt x="0" y="0"/>
                  </a:moveTo>
                  <a:lnTo>
                    <a:pt x="0" y="4408"/>
                  </a:lnTo>
                  <a:lnTo>
                    <a:pt x="7812" y="4408"/>
                  </a:lnTo>
                  <a:lnTo>
                    <a:pt x="78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1" name="Google Shape;6421;p51"/>
            <p:cNvSpPr/>
            <p:nvPr/>
          </p:nvSpPr>
          <p:spPr>
            <a:xfrm>
              <a:off x="2214150" y="3283300"/>
              <a:ext cx="214850" cy="19550"/>
            </a:xfrm>
            <a:custGeom>
              <a:rect b="b" l="l" r="r" t="t"/>
              <a:pathLst>
                <a:path extrusionOk="0" h="782" w="8594">
                  <a:moveTo>
                    <a:pt x="1" y="0"/>
                  </a:moveTo>
                  <a:lnTo>
                    <a:pt x="1" y="782"/>
                  </a:lnTo>
                  <a:lnTo>
                    <a:pt x="8594" y="782"/>
                  </a:lnTo>
                  <a:lnTo>
                    <a:pt x="8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2" name="Google Shape;6422;p51"/>
            <p:cNvSpPr/>
            <p:nvPr/>
          </p:nvSpPr>
          <p:spPr>
            <a:xfrm>
              <a:off x="2214150" y="3373975"/>
              <a:ext cx="214850" cy="19550"/>
            </a:xfrm>
            <a:custGeom>
              <a:rect b="b" l="l" r="r" t="t"/>
              <a:pathLst>
                <a:path extrusionOk="0" h="782" w="8594">
                  <a:moveTo>
                    <a:pt x="1" y="0"/>
                  </a:moveTo>
                  <a:lnTo>
                    <a:pt x="1" y="781"/>
                  </a:lnTo>
                  <a:lnTo>
                    <a:pt x="8594" y="781"/>
                  </a:lnTo>
                  <a:lnTo>
                    <a:pt x="8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3" name="Google Shape;6423;p51"/>
            <p:cNvSpPr/>
            <p:nvPr/>
          </p:nvSpPr>
          <p:spPr>
            <a:xfrm>
              <a:off x="2252525" y="2731600"/>
              <a:ext cx="140900" cy="546150"/>
            </a:xfrm>
            <a:custGeom>
              <a:rect b="b" l="l" r="r" t="t"/>
              <a:pathLst>
                <a:path extrusionOk="0" h="21846" w="5636">
                  <a:moveTo>
                    <a:pt x="5636" y="3264"/>
                  </a:moveTo>
                  <a:lnTo>
                    <a:pt x="5273" y="9932"/>
                  </a:lnTo>
                  <a:cubicBezTo>
                    <a:pt x="5273" y="10183"/>
                    <a:pt x="5134" y="10351"/>
                    <a:pt x="4966" y="10434"/>
                  </a:cubicBezTo>
                  <a:lnTo>
                    <a:pt x="4687" y="10490"/>
                  </a:lnTo>
                  <a:lnTo>
                    <a:pt x="3571" y="20115"/>
                  </a:lnTo>
                  <a:lnTo>
                    <a:pt x="2623" y="20115"/>
                  </a:lnTo>
                  <a:cubicBezTo>
                    <a:pt x="2623" y="20115"/>
                    <a:pt x="2846" y="11188"/>
                    <a:pt x="2846" y="10546"/>
                  </a:cubicBezTo>
                  <a:cubicBezTo>
                    <a:pt x="2846" y="9876"/>
                    <a:pt x="4520" y="9514"/>
                    <a:pt x="4520" y="9514"/>
                  </a:cubicBezTo>
                  <a:lnTo>
                    <a:pt x="4743" y="5943"/>
                  </a:lnTo>
                  <a:lnTo>
                    <a:pt x="4743" y="5580"/>
                  </a:lnTo>
                  <a:lnTo>
                    <a:pt x="2874" y="5580"/>
                  </a:lnTo>
                  <a:lnTo>
                    <a:pt x="2595" y="5022"/>
                  </a:lnTo>
                  <a:lnTo>
                    <a:pt x="2372" y="5580"/>
                  </a:lnTo>
                  <a:lnTo>
                    <a:pt x="224" y="5580"/>
                  </a:lnTo>
                  <a:lnTo>
                    <a:pt x="0" y="4631"/>
                  </a:lnTo>
                  <a:lnTo>
                    <a:pt x="335" y="5273"/>
                  </a:lnTo>
                  <a:lnTo>
                    <a:pt x="2316" y="5273"/>
                  </a:lnTo>
                  <a:lnTo>
                    <a:pt x="2595" y="4436"/>
                  </a:lnTo>
                  <a:lnTo>
                    <a:pt x="2902" y="5273"/>
                  </a:lnTo>
                  <a:lnTo>
                    <a:pt x="4743" y="5273"/>
                  </a:lnTo>
                  <a:lnTo>
                    <a:pt x="4743" y="4157"/>
                  </a:lnTo>
                  <a:cubicBezTo>
                    <a:pt x="4743" y="3181"/>
                    <a:pt x="2902" y="3069"/>
                    <a:pt x="2902" y="3069"/>
                  </a:cubicBezTo>
                  <a:lnTo>
                    <a:pt x="2623" y="1563"/>
                  </a:lnTo>
                  <a:lnTo>
                    <a:pt x="2567" y="809"/>
                  </a:lnTo>
                  <a:lnTo>
                    <a:pt x="2762" y="809"/>
                  </a:lnTo>
                  <a:lnTo>
                    <a:pt x="2762" y="0"/>
                  </a:lnTo>
                  <a:lnTo>
                    <a:pt x="3571" y="0"/>
                  </a:lnTo>
                  <a:lnTo>
                    <a:pt x="3571" y="865"/>
                  </a:lnTo>
                  <a:cubicBezTo>
                    <a:pt x="3571" y="1060"/>
                    <a:pt x="3488" y="1228"/>
                    <a:pt x="3404" y="1367"/>
                  </a:cubicBezTo>
                  <a:lnTo>
                    <a:pt x="3292" y="1479"/>
                  </a:lnTo>
                  <a:lnTo>
                    <a:pt x="3488" y="2623"/>
                  </a:lnTo>
                  <a:lnTo>
                    <a:pt x="5217" y="2790"/>
                  </a:lnTo>
                  <a:cubicBezTo>
                    <a:pt x="5413" y="2790"/>
                    <a:pt x="5636" y="3041"/>
                    <a:pt x="5636" y="3264"/>
                  </a:cubicBezTo>
                  <a:close/>
                  <a:moveTo>
                    <a:pt x="2651" y="6250"/>
                  </a:moveTo>
                  <a:cubicBezTo>
                    <a:pt x="2651" y="6250"/>
                    <a:pt x="1200" y="6194"/>
                    <a:pt x="1200" y="7254"/>
                  </a:cubicBezTo>
                  <a:lnTo>
                    <a:pt x="1256" y="7254"/>
                  </a:lnTo>
                  <a:cubicBezTo>
                    <a:pt x="1256" y="7254"/>
                    <a:pt x="1479" y="6557"/>
                    <a:pt x="2707" y="6557"/>
                  </a:cubicBezTo>
                  <a:lnTo>
                    <a:pt x="2707" y="6250"/>
                  </a:lnTo>
                  <a:close/>
                  <a:moveTo>
                    <a:pt x="4046" y="7226"/>
                  </a:moveTo>
                  <a:lnTo>
                    <a:pt x="4129" y="7226"/>
                  </a:lnTo>
                  <a:cubicBezTo>
                    <a:pt x="4129" y="6166"/>
                    <a:pt x="2651" y="6222"/>
                    <a:pt x="2651" y="6222"/>
                  </a:cubicBezTo>
                  <a:lnTo>
                    <a:pt x="2651" y="6529"/>
                  </a:lnTo>
                  <a:cubicBezTo>
                    <a:pt x="3850" y="6557"/>
                    <a:pt x="4046" y="7226"/>
                    <a:pt x="4046" y="7226"/>
                  </a:cubicBezTo>
                  <a:close/>
                  <a:moveTo>
                    <a:pt x="2762" y="20813"/>
                  </a:moveTo>
                  <a:lnTo>
                    <a:pt x="2762" y="21176"/>
                  </a:lnTo>
                  <a:lnTo>
                    <a:pt x="3906" y="21176"/>
                  </a:lnTo>
                  <a:lnTo>
                    <a:pt x="3906" y="20813"/>
                  </a:lnTo>
                  <a:close/>
                  <a:moveTo>
                    <a:pt x="2595" y="21845"/>
                  </a:moveTo>
                  <a:lnTo>
                    <a:pt x="4715" y="21845"/>
                  </a:lnTo>
                  <a:lnTo>
                    <a:pt x="4715" y="21371"/>
                  </a:lnTo>
                  <a:lnTo>
                    <a:pt x="2595" y="21371"/>
                  </a:lnTo>
                  <a:close/>
                </a:path>
              </a:pathLst>
            </a:custGeom>
            <a:solidFill>
              <a:srgbClr val="ECDD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4" name="Google Shape;6424;p51"/>
            <p:cNvSpPr/>
            <p:nvPr/>
          </p:nvSpPr>
          <p:spPr>
            <a:xfrm>
              <a:off x="2255300" y="3318875"/>
              <a:ext cx="134650" cy="40475"/>
            </a:xfrm>
            <a:custGeom>
              <a:rect b="b" l="l" r="r" t="t"/>
              <a:pathLst>
                <a:path extrusionOk="0" h="1619" w="5386">
                  <a:moveTo>
                    <a:pt x="1" y="0"/>
                  </a:moveTo>
                  <a:lnTo>
                    <a:pt x="1" y="1618"/>
                  </a:lnTo>
                  <a:lnTo>
                    <a:pt x="5385" y="1618"/>
                  </a:lnTo>
                  <a:lnTo>
                    <a:pt x="53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5" name="Google Shape;6425;p51"/>
            <p:cNvSpPr/>
            <p:nvPr/>
          </p:nvSpPr>
          <p:spPr>
            <a:xfrm>
              <a:off x="2223925" y="3303525"/>
              <a:ext cx="194625" cy="70475"/>
            </a:xfrm>
            <a:custGeom>
              <a:rect b="b" l="l" r="r" t="t"/>
              <a:pathLst>
                <a:path extrusionOk="0" h="2819" w="7785">
                  <a:moveTo>
                    <a:pt x="0" y="0"/>
                  </a:moveTo>
                  <a:lnTo>
                    <a:pt x="0" y="642"/>
                  </a:lnTo>
                  <a:lnTo>
                    <a:pt x="6278" y="1089"/>
                  </a:lnTo>
                  <a:lnTo>
                    <a:pt x="6417" y="2818"/>
                  </a:lnTo>
                  <a:lnTo>
                    <a:pt x="7784" y="2818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6" name="Google Shape;6426;p51"/>
            <p:cNvSpPr/>
            <p:nvPr/>
          </p:nvSpPr>
          <p:spPr>
            <a:xfrm>
              <a:off x="1997250" y="2927575"/>
              <a:ext cx="24425" cy="24450"/>
            </a:xfrm>
            <a:custGeom>
              <a:rect b="b" l="l" r="r" t="t"/>
              <a:pathLst>
                <a:path extrusionOk="0" h="978" w="977">
                  <a:moveTo>
                    <a:pt x="502" y="1"/>
                  </a:moveTo>
                  <a:cubicBezTo>
                    <a:pt x="223" y="1"/>
                    <a:pt x="0" y="224"/>
                    <a:pt x="0" y="503"/>
                  </a:cubicBezTo>
                  <a:cubicBezTo>
                    <a:pt x="0" y="782"/>
                    <a:pt x="223" y="977"/>
                    <a:pt x="502" y="977"/>
                  </a:cubicBezTo>
                  <a:cubicBezTo>
                    <a:pt x="781" y="977"/>
                    <a:pt x="977" y="782"/>
                    <a:pt x="977" y="503"/>
                  </a:cubicBezTo>
                  <a:cubicBezTo>
                    <a:pt x="977" y="224"/>
                    <a:pt x="781" y="1"/>
                    <a:pt x="5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7" name="Google Shape;6427;p51"/>
            <p:cNvSpPr/>
            <p:nvPr/>
          </p:nvSpPr>
          <p:spPr>
            <a:xfrm>
              <a:off x="2455475" y="2869700"/>
              <a:ext cx="16075" cy="15375"/>
            </a:xfrm>
            <a:custGeom>
              <a:rect b="b" l="l" r="r" t="t"/>
              <a:pathLst>
                <a:path extrusionOk="0" h="615" w="643">
                  <a:moveTo>
                    <a:pt x="336" y="0"/>
                  </a:moveTo>
                  <a:cubicBezTo>
                    <a:pt x="168" y="0"/>
                    <a:pt x="1" y="140"/>
                    <a:pt x="1" y="307"/>
                  </a:cubicBezTo>
                  <a:cubicBezTo>
                    <a:pt x="1" y="475"/>
                    <a:pt x="168" y="614"/>
                    <a:pt x="336" y="614"/>
                  </a:cubicBezTo>
                  <a:cubicBezTo>
                    <a:pt x="503" y="614"/>
                    <a:pt x="643" y="475"/>
                    <a:pt x="643" y="307"/>
                  </a:cubicBezTo>
                  <a:cubicBezTo>
                    <a:pt x="643" y="140"/>
                    <a:pt x="503" y="0"/>
                    <a:pt x="3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8" name="Google Shape;6428;p51"/>
            <p:cNvSpPr/>
            <p:nvPr/>
          </p:nvSpPr>
          <p:spPr>
            <a:xfrm>
              <a:off x="2548250" y="3030800"/>
              <a:ext cx="16075" cy="15375"/>
            </a:xfrm>
            <a:custGeom>
              <a:rect b="b" l="l" r="r" t="t"/>
              <a:pathLst>
                <a:path extrusionOk="0" h="615" w="643">
                  <a:moveTo>
                    <a:pt x="307" y="1"/>
                  </a:moveTo>
                  <a:cubicBezTo>
                    <a:pt x="140" y="1"/>
                    <a:pt x="1" y="140"/>
                    <a:pt x="1" y="308"/>
                  </a:cubicBezTo>
                  <a:cubicBezTo>
                    <a:pt x="1" y="475"/>
                    <a:pt x="140" y="615"/>
                    <a:pt x="307" y="615"/>
                  </a:cubicBezTo>
                  <a:cubicBezTo>
                    <a:pt x="503" y="615"/>
                    <a:pt x="642" y="475"/>
                    <a:pt x="642" y="308"/>
                  </a:cubicBezTo>
                  <a:cubicBezTo>
                    <a:pt x="642" y="140"/>
                    <a:pt x="503" y="1"/>
                    <a:pt x="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9" name="Google Shape;6429;p51"/>
            <p:cNvSpPr/>
            <p:nvPr/>
          </p:nvSpPr>
          <p:spPr>
            <a:xfrm>
              <a:off x="2534300" y="2776925"/>
              <a:ext cx="12575" cy="11875"/>
            </a:xfrm>
            <a:custGeom>
              <a:rect b="b" l="l" r="r" t="t"/>
              <a:pathLst>
                <a:path extrusionOk="0" h="475" w="503">
                  <a:moveTo>
                    <a:pt x="252" y="1"/>
                  </a:moveTo>
                  <a:cubicBezTo>
                    <a:pt x="112" y="1"/>
                    <a:pt x="1" y="112"/>
                    <a:pt x="1" y="252"/>
                  </a:cubicBezTo>
                  <a:cubicBezTo>
                    <a:pt x="1" y="391"/>
                    <a:pt x="112" y="475"/>
                    <a:pt x="252" y="475"/>
                  </a:cubicBezTo>
                  <a:cubicBezTo>
                    <a:pt x="391" y="475"/>
                    <a:pt x="503" y="391"/>
                    <a:pt x="503" y="252"/>
                  </a:cubicBezTo>
                  <a:cubicBezTo>
                    <a:pt x="503" y="112"/>
                    <a:pt x="391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0" name="Google Shape;6430;p51"/>
            <p:cNvSpPr/>
            <p:nvPr/>
          </p:nvSpPr>
          <p:spPr>
            <a:xfrm>
              <a:off x="2094200" y="3079625"/>
              <a:ext cx="24425" cy="24450"/>
            </a:xfrm>
            <a:custGeom>
              <a:rect b="b" l="l" r="r" t="t"/>
              <a:pathLst>
                <a:path extrusionOk="0" h="978" w="977">
                  <a:moveTo>
                    <a:pt x="475" y="1"/>
                  </a:moveTo>
                  <a:cubicBezTo>
                    <a:pt x="196" y="1"/>
                    <a:pt x="0" y="196"/>
                    <a:pt x="0" y="475"/>
                  </a:cubicBezTo>
                  <a:cubicBezTo>
                    <a:pt x="0" y="754"/>
                    <a:pt x="196" y="977"/>
                    <a:pt x="475" y="977"/>
                  </a:cubicBezTo>
                  <a:cubicBezTo>
                    <a:pt x="754" y="977"/>
                    <a:pt x="977" y="754"/>
                    <a:pt x="977" y="475"/>
                  </a:cubicBezTo>
                  <a:cubicBezTo>
                    <a:pt x="977" y="196"/>
                    <a:pt x="754" y="1"/>
                    <a:pt x="4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1" name="Google Shape;6431;p51"/>
            <p:cNvSpPr/>
            <p:nvPr/>
          </p:nvSpPr>
          <p:spPr>
            <a:xfrm>
              <a:off x="2161850" y="2787400"/>
              <a:ext cx="17450" cy="17450"/>
            </a:xfrm>
            <a:custGeom>
              <a:rect b="b" l="l" r="r" t="t"/>
              <a:pathLst>
                <a:path extrusionOk="0" h="698" w="698">
                  <a:moveTo>
                    <a:pt x="363" y="0"/>
                  </a:moveTo>
                  <a:cubicBezTo>
                    <a:pt x="140" y="0"/>
                    <a:pt x="0" y="168"/>
                    <a:pt x="0" y="335"/>
                  </a:cubicBezTo>
                  <a:cubicBezTo>
                    <a:pt x="0" y="558"/>
                    <a:pt x="196" y="698"/>
                    <a:pt x="363" y="698"/>
                  </a:cubicBezTo>
                  <a:cubicBezTo>
                    <a:pt x="558" y="698"/>
                    <a:pt x="698" y="530"/>
                    <a:pt x="698" y="335"/>
                  </a:cubicBezTo>
                  <a:cubicBezTo>
                    <a:pt x="698" y="140"/>
                    <a:pt x="531" y="0"/>
                    <a:pt x="3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432" name="Google Shape;643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2550" y="2901687"/>
            <a:ext cx="2770375" cy="89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6" name="Shape 6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7" name="Google Shape;6437;p52"/>
          <p:cNvSpPr txBox="1"/>
          <p:nvPr/>
        </p:nvSpPr>
        <p:spPr>
          <a:xfrm>
            <a:off x="-912692" y="424325"/>
            <a:ext cx="111309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rPr>
              <a:t>Arborescence des vues</a:t>
            </a:r>
            <a:endParaRPr sz="12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6438" name="Google Shape;6438;p52"/>
          <p:cNvSpPr/>
          <p:nvPr/>
        </p:nvSpPr>
        <p:spPr>
          <a:xfrm>
            <a:off x="3565400" y="1083588"/>
            <a:ext cx="1776000" cy="530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Home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6439" name="Google Shape;6439;p52"/>
          <p:cNvSpPr/>
          <p:nvPr/>
        </p:nvSpPr>
        <p:spPr>
          <a:xfrm>
            <a:off x="3922900" y="1833188"/>
            <a:ext cx="1061000" cy="1037950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6440" name="Google Shape;6440;p52"/>
          <p:cNvSpPr/>
          <p:nvPr/>
        </p:nvSpPr>
        <p:spPr>
          <a:xfrm>
            <a:off x="1760775" y="2086963"/>
            <a:ext cx="1776000" cy="530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Sign in</a:t>
            </a:r>
            <a:endParaRPr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6441" name="Google Shape;6441;p52"/>
          <p:cNvSpPr/>
          <p:nvPr/>
        </p:nvSpPr>
        <p:spPr>
          <a:xfrm>
            <a:off x="5460525" y="2086963"/>
            <a:ext cx="1776000" cy="530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Log in</a:t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cxnSp>
        <p:nvCxnSpPr>
          <p:cNvPr id="6442" name="Google Shape;6442;p52"/>
          <p:cNvCxnSpPr>
            <a:stCxn id="6438" idx="2"/>
            <a:endCxn id="6439" idx="0"/>
          </p:cNvCxnSpPr>
          <p:nvPr/>
        </p:nvCxnSpPr>
        <p:spPr>
          <a:xfrm flipH="1" rot="-5400000">
            <a:off x="4344050" y="1723338"/>
            <a:ext cx="219300" cy="600"/>
          </a:xfrm>
          <a:prstGeom prst="bentConnector3">
            <a:avLst>
              <a:gd fmla="val 49977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43" name="Google Shape;6443;p52"/>
          <p:cNvCxnSpPr>
            <a:stCxn id="6439" idx="1"/>
            <a:endCxn id="6440" idx="3"/>
          </p:cNvCxnSpPr>
          <p:nvPr/>
        </p:nvCxnSpPr>
        <p:spPr>
          <a:xfrm flipH="1">
            <a:off x="3536800" y="2352163"/>
            <a:ext cx="386100" cy="600"/>
          </a:xfrm>
          <a:prstGeom prst="bentConnector3">
            <a:avLst>
              <a:gd fmla="val 50003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44" name="Google Shape;6444;p52"/>
          <p:cNvCxnSpPr>
            <a:stCxn id="6439" idx="3"/>
            <a:endCxn id="6441" idx="1"/>
          </p:cNvCxnSpPr>
          <p:nvPr/>
        </p:nvCxnSpPr>
        <p:spPr>
          <a:xfrm>
            <a:off x="4983900" y="2352163"/>
            <a:ext cx="476700" cy="600"/>
          </a:xfrm>
          <a:prstGeom prst="bentConnector3">
            <a:avLst>
              <a:gd fmla="val 49992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45" name="Google Shape;6445;p52"/>
          <p:cNvCxnSpPr>
            <a:stCxn id="6441" idx="2"/>
            <a:endCxn id="6446" idx="0"/>
          </p:cNvCxnSpPr>
          <p:nvPr/>
        </p:nvCxnSpPr>
        <p:spPr>
          <a:xfrm flipH="1" rot="-5400000">
            <a:off x="6221925" y="2743963"/>
            <a:ext cx="253800" cy="600"/>
          </a:xfrm>
          <a:prstGeom prst="bentConnector3">
            <a:avLst>
              <a:gd fmla="val 49998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46" name="Google Shape;6446;p52"/>
          <p:cNvSpPr/>
          <p:nvPr/>
        </p:nvSpPr>
        <p:spPr>
          <a:xfrm>
            <a:off x="4912250" y="2871150"/>
            <a:ext cx="2873100" cy="569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Recommendation interactive</a:t>
            </a:r>
            <a:endParaRPr b="1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User similarité </a:t>
            </a:r>
            <a:r>
              <a:rPr lang="en" sz="13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+ Film </a:t>
            </a:r>
            <a:r>
              <a:rPr lang="en" sz="13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description</a:t>
            </a:r>
            <a:endParaRPr sz="13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6447" name="Google Shape;6447;p52"/>
          <p:cNvSpPr/>
          <p:nvPr/>
        </p:nvSpPr>
        <p:spPr>
          <a:xfrm>
            <a:off x="3175725" y="4063150"/>
            <a:ext cx="2794200" cy="530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Ranking</a:t>
            </a:r>
            <a:endParaRPr b="1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cxnSp>
        <p:nvCxnSpPr>
          <p:cNvPr id="6448" name="Google Shape;6448;p52"/>
          <p:cNvCxnSpPr/>
          <p:nvPr/>
        </p:nvCxnSpPr>
        <p:spPr>
          <a:xfrm flipH="1" rot="-5400000">
            <a:off x="2521875" y="2743963"/>
            <a:ext cx="253800" cy="600"/>
          </a:xfrm>
          <a:prstGeom prst="bentConnector3">
            <a:avLst>
              <a:gd fmla="val 49998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49" name="Google Shape;6449;p52"/>
          <p:cNvSpPr/>
          <p:nvPr/>
        </p:nvSpPr>
        <p:spPr>
          <a:xfrm>
            <a:off x="1212225" y="2871150"/>
            <a:ext cx="2873100" cy="569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Recommendation</a:t>
            </a:r>
            <a:endParaRPr b="1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Film description</a:t>
            </a:r>
            <a:endParaRPr sz="13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cxnSp>
        <p:nvCxnSpPr>
          <p:cNvPr id="6450" name="Google Shape;6450;p52"/>
          <p:cNvCxnSpPr>
            <a:stCxn id="6449" idx="2"/>
            <a:endCxn id="6447" idx="1"/>
          </p:cNvCxnSpPr>
          <p:nvPr/>
        </p:nvCxnSpPr>
        <p:spPr>
          <a:xfrm flipH="1" rot="-5400000">
            <a:off x="2468475" y="3620850"/>
            <a:ext cx="887700" cy="527100"/>
          </a:xfrm>
          <a:prstGeom prst="bentConnector2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51" name="Google Shape;6451;p52"/>
          <p:cNvCxnSpPr>
            <a:stCxn id="6446" idx="2"/>
            <a:endCxn id="6447" idx="3"/>
          </p:cNvCxnSpPr>
          <p:nvPr/>
        </p:nvCxnSpPr>
        <p:spPr>
          <a:xfrm rot="5400000">
            <a:off x="5715500" y="3694950"/>
            <a:ext cx="887700" cy="378900"/>
          </a:xfrm>
          <a:prstGeom prst="bentConnector2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52" name="Google Shape;6452;p52"/>
          <p:cNvCxnSpPr>
            <a:stCxn id="6447" idx="2"/>
            <a:endCxn id="6446" idx="3"/>
          </p:cNvCxnSpPr>
          <p:nvPr/>
        </p:nvCxnSpPr>
        <p:spPr>
          <a:xfrm rot="-5400000">
            <a:off x="5460225" y="2268550"/>
            <a:ext cx="1437600" cy="3212400"/>
          </a:xfrm>
          <a:prstGeom prst="bentConnector4">
            <a:avLst>
              <a:gd fmla="val -16564" name="adj1"/>
              <a:gd fmla="val 107417" name="adj2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6" name="Shape 6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7" name="Google Shape;6457;p53"/>
          <p:cNvSpPr txBox="1"/>
          <p:nvPr>
            <p:ph type="title"/>
          </p:nvPr>
        </p:nvSpPr>
        <p:spPr>
          <a:xfrm>
            <a:off x="2824025" y="300875"/>
            <a:ext cx="4519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rId3"/>
              </a:rPr>
              <a:t>Tests unitaires</a:t>
            </a:r>
            <a:endParaRPr/>
          </a:p>
        </p:txBody>
      </p:sp>
      <p:pic>
        <p:nvPicPr>
          <p:cNvPr id="6458" name="Google Shape;645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5599" y="1077425"/>
            <a:ext cx="5985324" cy="41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2" name="Shape 6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3" name="Google Shape;6463;p54"/>
          <p:cNvSpPr/>
          <p:nvPr/>
        </p:nvSpPr>
        <p:spPr>
          <a:xfrm>
            <a:off x="6089500" y="1541650"/>
            <a:ext cx="2775000" cy="2269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6464" name="Google Shape;6464;p54"/>
          <p:cNvSpPr txBox="1"/>
          <p:nvPr>
            <p:ph type="title"/>
          </p:nvPr>
        </p:nvSpPr>
        <p:spPr>
          <a:xfrm>
            <a:off x="2824025" y="300875"/>
            <a:ext cx="4519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Déploiement</a:t>
            </a:r>
            <a:endParaRPr/>
          </a:p>
        </p:txBody>
      </p:sp>
      <p:pic>
        <p:nvPicPr>
          <p:cNvPr id="6465" name="Google Shape;646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6650" y="1846550"/>
            <a:ext cx="2171776" cy="134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6" name="Google Shape;646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125" y="1542046"/>
            <a:ext cx="5831976" cy="2269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7" name="Google Shape;6467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4600" y="2434666"/>
            <a:ext cx="653450" cy="48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1" name="Shape 6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2" name="Google Shape;6472;p55"/>
          <p:cNvSpPr txBox="1"/>
          <p:nvPr>
            <p:ph type="title"/>
          </p:nvPr>
        </p:nvSpPr>
        <p:spPr>
          <a:xfrm>
            <a:off x="2750643" y="300871"/>
            <a:ext cx="3566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endParaRPr/>
          </a:p>
        </p:txBody>
      </p:sp>
      <p:pic>
        <p:nvPicPr>
          <p:cNvPr id="6473" name="Google Shape;647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505" y="1014775"/>
            <a:ext cx="4318795" cy="41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7" name="Shape 6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8" name="Google Shape;6478;p56"/>
          <p:cNvSpPr txBox="1"/>
          <p:nvPr>
            <p:ph type="title"/>
          </p:nvPr>
        </p:nvSpPr>
        <p:spPr>
          <a:xfrm>
            <a:off x="4803818" y="2150846"/>
            <a:ext cx="3566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endParaRPr/>
          </a:p>
        </p:txBody>
      </p:sp>
      <p:sp>
        <p:nvSpPr>
          <p:cNvPr id="6479" name="Google Shape;6479;p56"/>
          <p:cNvSpPr txBox="1"/>
          <p:nvPr>
            <p:ph idx="4294967295" type="title"/>
          </p:nvPr>
        </p:nvSpPr>
        <p:spPr>
          <a:xfrm>
            <a:off x="2988377" y="1980811"/>
            <a:ext cx="1537500" cy="1188600"/>
          </a:xfrm>
          <a:prstGeom prst="rect">
            <a:avLst/>
          </a:prstGeom>
          <a:ln>
            <a:noFill/>
          </a:ln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>
                <a:solidFill>
                  <a:schemeClr val="accent2"/>
                </a:solidFill>
              </a:rPr>
              <a:t>04</a:t>
            </a:r>
            <a:endParaRPr sz="75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1" name="Shape 6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2" name="Google Shape;6302;p39"/>
          <p:cNvSpPr/>
          <p:nvPr/>
        </p:nvSpPr>
        <p:spPr>
          <a:xfrm>
            <a:off x="803100" y="2831138"/>
            <a:ext cx="1288891" cy="1224716"/>
          </a:xfrm>
          <a:custGeom>
            <a:rect b="b" l="l" r="r" t="t"/>
            <a:pathLst>
              <a:path extrusionOk="0" h="8645" w="9098">
                <a:moveTo>
                  <a:pt x="4549" y="1"/>
                </a:moveTo>
                <a:lnTo>
                  <a:pt x="3406" y="3204"/>
                </a:lnTo>
                <a:lnTo>
                  <a:pt x="1" y="3311"/>
                </a:lnTo>
                <a:lnTo>
                  <a:pt x="2691" y="5371"/>
                </a:lnTo>
                <a:lnTo>
                  <a:pt x="1739" y="8645"/>
                </a:lnTo>
                <a:lnTo>
                  <a:pt x="4549" y="6716"/>
                </a:lnTo>
                <a:lnTo>
                  <a:pt x="7347" y="8645"/>
                </a:lnTo>
                <a:lnTo>
                  <a:pt x="6394" y="5371"/>
                </a:lnTo>
                <a:lnTo>
                  <a:pt x="9097" y="3311"/>
                </a:lnTo>
                <a:lnTo>
                  <a:pt x="5680" y="3204"/>
                </a:lnTo>
                <a:lnTo>
                  <a:pt x="4549" y="1"/>
                </a:lnTo>
                <a:close/>
              </a:path>
            </a:pathLst>
          </a:custGeom>
          <a:solidFill>
            <a:srgbClr val="FFB2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3" name="Google Shape;6303;p39"/>
          <p:cNvSpPr/>
          <p:nvPr/>
        </p:nvSpPr>
        <p:spPr>
          <a:xfrm>
            <a:off x="803100" y="1339013"/>
            <a:ext cx="1288891" cy="1224716"/>
          </a:xfrm>
          <a:custGeom>
            <a:rect b="b" l="l" r="r" t="t"/>
            <a:pathLst>
              <a:path extrusionOk="0" h="8645" w="9098">
                <a:moveTo>
                  <a:pt x="4549" y="1"/>
                </a:moveTo>
                <a:lnTo>
                  <a:pt x="3406" y="3204"/>
                </a:lnTo>
                <a:lnTo>
                  <a:pt x="1" y="3311"/>
                </a:lnTo>
                <a:lnTo>
                  <a:pt x="2691" y="5371"/>
                </a:lnTo>
                <a:lnTo>
                  <a:pt x="1739" y="8645"/>
                </a:lnTo>
                <a:lnTo>
                  <a:pt x="4549" y="6716"/>
                </a:lnTo>
                <a:lnTo>
                  <a:pt x="7347" y="8645"/>
                </a:lnTo>
                <a:lnTo>
                  <a:pt x="6394" y="5371"/>
                </a:lnTo>
                <a:lnTo>
                  <a:pt x="9097" y="3311"/>
                </a:lnTo>
                <a:lnTo>
                  <a:pt x="5680" y="3204"/>
                </a:lnTo>
                <a:lnTo>
                  <a:pt x="4549" y="1"/>
                </a:lnTo>
                <a:close/>
              </a:path>
            </a:pathLst>
          </a:custGeom>
          <a:solidFill>
            <a:srgbClr val="FFB2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4" name="Google Shape;6304;p39"/>
          <p:cNvSpPr/>
          <p:nvPr/>
        </p:nvSpPr>
        <p:spPr>
          <a:xfrm>
            <a:off x="4661925" y="1339013"/>
            <a:ext cx="1288891" cy="1224716"/>
          </a:xfrm>
          <a:custGeom>
            <a:rect b="b" l="l" r="r" t="t"/>
            <a:pathLst>
              <a:path extrusionOk="0" h="8645" w="9098">
                <a:moveTo>
                  <a:pt x="4549" y="1"/>
                </a:moveTo>
                <a:lnTo>
                  <a:pt x="3406" y="3204"/>
                </a:lnTo>
                <a:lnTo>
                  <a:pt x="1" y="3311"/>
                </a:lnTo>
                <a:lnTo>
                  <a:pt x="2691" y="5371"/>
                </a:lnTo>
                <a:lnTo>
                  <a:pt x="1739" y="8645"/>
                </a:lnTo>
                <a:lnTo>
                  <a:pt x="4549" y="6716"/>
                </a:lnTo>
                <a:lnTo>
                  <a:pt x="7347" y="8645"/>
                </a:lnTo>
                <a:lnTo>
                  <a:pt x="6394" y="5371"/>
                </a:lnTo>
                <a:lnTo>
                  <a:pt x="9097" y="3311"/>
                </a:lnTo>
                <a:lnTo>
                  <a:pt x="5680" y="3204"/>
                </a:lnTo>
                <a:lnTo>
                  <a:pt x="4549" y="1"/>
                </a:lnTo>
                <a:close/>
              </a:path>
            </a:pathLst>
          </a:custGeom>
          <a:solidFill>
            <a:srgbClr val="FFB2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5" name="Google Shape;6305;p39"/>
          <p:cNvSpPr/>
          <p:nvPr/>
        </p:nvSpPr>
        <p:spPr>
          <a:xfrm>
            <a:off x="4700150" y="2829975"/>
            <a:ext cx="1288891" cy="1224716"/>
          </a:xfrm>
          <a:custGeom>
            <a:rect b="b" l="l" r="r" t="t"/>
            <a:pathLst>
              <a:path extrusionOk="0" h="8645" w="9098">
                <a:moveTo>
                  <a:pt x="4549" y="1"/>
                </a:moveTo>
                <a:lnTo>
                  <a:pt x="3406" y="3204"/>
                </a:lnTo>
                <a:lnTo>
                  <a:pt x="1" y="3311"/>
                </a:lnTo>
                <a:lnTo>
                  <a:pt x="2691" y="5371"/>
                </a:lnTo>
                <a:lnTo>
                  <a:pt x="1739" y="8645"/>
                </a:lnTo>
                <a:lnTo>
                  <a:pt x="4549" y="6716"/>
                </a:lnTo>
                <a:lnTo>
                  <a:pt x="7347" y="8645"/>
                </a:lnTo>
                <a:lnTo>
                  <a:pt x="6394" y="5371"/>
                </a:lnTo>
                <a:lnTo>
                  <a:pt x="9097" y="3311"/>
                </a:lnTo>
                <a:lnTo>
                  <a:pt x="5680" y="3204"/>
                </a:lnTo>
                <a:lnTo>
                  <a:pt x="4549" y="1"/>
                </a:lnTo>
                <a:close/>
              </a:path>
            </a:pathLst>
          </a:custGeom>
          <a:solidFill>
            <a:srgbClr val="FFB2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6" name="Google Shape;6306;p39"/>
          <p:cNvSpPr txBox="1"/>
          <p:nvPr>
            <p:ph idx="3" type="subTitle"/>
          </p:nvPr>
        </p:nvSpPr>
        <p:spPr>
          <a:xfrm>
            <a:off x="2099081" y="3310329"/>
            <a:ext cx="2434200" cy="4077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API</a:t>
            </a:r>
            <a:endParaRPr/>
          </a:p>
        </p:txBody>
      </p:sp>
      <p:sp>
        <p:nvSpPr>
          <p:cNvPr id="6307" name="Google Shape;6307;p39"/>
          <p:cNvSpPr txBox="1"/>
          <p:nvPr>
            <p:ph idx="1" type="subTitle"/>
          </p:nvPr>
        </p:nvSpPr>
        <p:spPr>
          <a:xfrm>
            <a:off x="1932200" y="1747515"/>
            <a:ext cx="2434200" cy="4077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Description du projet</a:t>
            </a:r>
            <a:endParaRPr/>
          </a:p>
        </p:txBody>
      </p:sp>
      <p:sp>
        <p:nvSpPr>
          <p:cNvPr id="6308" name="Google Shape;6308;p39"/>
          <p:cNvSpPr txBox="1"/>
          <p:nvPr>
            <p:ph idx="6" type="subTitle"/>
          </p:nvPr>
        </p:nvSpPr>
        <p:spPr>
          <a:xfrm>
            <a:off x="5906993" y="1747515"/>
            <a:ext cx="2433900" cy="4077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Architecture du projet</a:t>
            </a:r>
            <a:endParaRPr/>
          </a:p>
        </p:txBody>
      </p:sp>
      <p:sp>
        <p:nvSpPr>
          <p:cNvPr id="6309" name="Google Shape;6309;p39"/>
          <p:cNvSpPr txBox="1"/>
          <p:nvPr>
            <p:ph idx="9" type="subTitle"/>
          </p:nvPr>
        </p:nvSpPr>
        <p:spPr>
          <a:xfrm>
            <a:off x="5912696" y="3239641"/>
            <a:ext cx="2422500" cy="4077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Présentation de l’application</a:t>
            </a:r>
            <a:endParaRPr/>
          </a:p>
        </p:txBody>
      </p:sp>
      <p:sp>
        <p:nvSpPr>
          <p:cNvPr id="6310" name="Google Shape;6310;p39"/>
          <p:cNvSpPr txBox="1"/>
          <p:nvPr>
            <p:ph idx="15" type="title"/>
          </p:nvPr>
        </p:nvSpPr>
        <p:spPr>
          <a:xfrm>
            <a:off x="720000" y="604879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Sommaire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311" name="Google Shape;6311;p39"/>
          <p:cNvSpPr txBox="1"/>
          <p:nvPr>
            <p:ph type="title"/>
          </p:nvPr>
        </p:nvSpPr>
        <p:spPr>
          <a:xfrm>
            <a:off x="962900" y="1689016"/>
            <a:ext cx="9693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312" name="Google Shape;6312;p39"/>
          <p:cNvSpPr txBox="1"/>
          <p:nvPr>
            <p:ph idx="5" type="title"/>
          </p:nvPr>
        </p:nvSpPr>
        <p:spPr>
          <a:xfrm>
            <a:off x="962900" y="3202477"/>
            <a:ext cx="9693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313" name="Google Shape;6313;p39"/>
          <p:cNvSpPr txBox="1"/>
          <p:nvPr>
            <p:ph idx="8" type="title"/>
          </p:nvPr>
        </p:nvSpPr>
        <p:spPr>
          <a:xfrm>
            <a:off x="4859950" y="1688000"/>
            <a:ext cx="9693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314" name="Google Shape;6314;p39"/>
          <p:cNvSpPr txBox="1"/>
          <p:nvPr>
            <p:ph idx="14" type="title"/>
          </p:nvPr>
        </p:nvSpPr>
        <p:spPr>
          <a:xfrm>
            <a:off x="4859950" y="3202477"/>
            <a:ext cx="9693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8" name="Shape 6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9" name="Google Shape;6319;p40"/>
          <p:cNvSpPr txBox="1"/>
          <p:nvPr>
            <p:ph type="title"/>
          </p:nvPr>
        </p:nvSpPr>
        <p:spPr>
          <a:xfrm>
            <a:off x="4803818" y="2150846"/>
            <a:ext cx="3566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 du projet</a:t>
            </a:r>
            <a:endParaRPr/>
          </a:p>
        </p:txBody>
      </p:sp>
      <p:sp>
        <p:nvSpPr>
          <p:cNvPr id="6320" name="Google Shape;6320;p40"/>
          <p:cNvSpPr txBox="1"/>
          <p:nvPr>
            <p:ph idx="4294967295" type="title"/>
          </p:nvPr>
        </p:nvSpPr>
        <p:spPr>
          <a:xfrm>
            <a:off x="2988377" y="1980811"/>
            <a:ext cx="1537500" cy="1188600"/>
          </a:xfrm>
          <a:prstGeom prst="rect">
            <a:avLst/>
          </a:prstGeom>
          <a:ln>
            <a:noFill/>
          </a:ln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>
                <a:solidFill>
                  <a:schemeClr val="accent2"/>
                </a:solidFill>
              </a:rPr>
              <a:t>01</a:t>
            </a:r>
            <a:endParaRPr sz="7500">
              <a:solidFill>
                <a:schemeClr val="accent2"/>
              </a:solidFill>
            </a:endParaRPr>
          </a:p>
        </p:txBody>
      </p:sp>
      <p:pic>
        <p:nvPicPr>
          <p:cNvPr id="6321" name="Google Shape;632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400" y="1203862"/>
            <a:ext cx="1893975" cy="9469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22" name="Google Shape;6322;p40"/>
          <p:cNvCxnSpPr/>
          <p:nvPr/>
        </p:nvCxnSpPr>
        <p:spPr>
          <a:xfrm>
            <a:off x="1104600" y="1205775"/>
            <a:ext cx="1947900" cy="95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23" name="Google Shape;6323;p40"/>
          <p:cNvCxnSpPr/>
          <p:nvPr/>
        </p:nvCxnSpPr>
        <p:spPr>
          <a:xfrm flipH="1" rot="10800000">
            <a:off x="1113025" y="1197300"/>
            <a:ext cx="1880400" cy="93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324" name="Google Shape;632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8525" y="2992639"/>
            <a:ext cx="1893976" cy="930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8" name="Shape 6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9" name="Google Shape;6329;p41"/>
          <p:cNvSpPr txBox="1"/>
          <p:nvPr/>
        </p:nvSpPr>
        <p:spPr>
          <a:xfrm>
            <a:off x="1231075" y="1045575"/>
            <a:ext cx="6737100" cy="3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rPr>
              <a:t>Base : Projet Netfloox</a:t>
            </a:r>
            <a:endParaRPr>
              <a:solidFill>
                <a:schemeClr val="dk1"/>
              </a:solidFill>
              <a:latin typeface="Limelight"/>
              <a:ea typeface="Limelight"/>
              <a:cs typeface="Limelight"/>
              <a:sym typeface="Lime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imelight"/>
              <a:ea typeface="Limelight"/>
              <a:cs typeface="Limelight"/>
              <a:sym typeface="Lime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imelight"/>
              <a:ea typeface="Limelight"/>
              <a:cs typeface="Limelight"/>
              <a:sym typeface="Lime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B243"/>
                </a:solidFill>
                <a:latin typeface="Limelight"/>
                <a:ea typeface="Limelight"/>
                <a:cs typeface="Limelight"/>
                <a:sym typeface="Limelight"/>
              </a:rPr>
              <a:t>Login et compte </a:t>
            </a:r>
            <a:r>
              <a:rPr lang="en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rPr>
              <a:t>: L’utilisateur doit se connecter ou s’enregistrer.</a:t>
            </a:r>
            <a:endParaRPr>
              <a:solidFill>
                <a:schemeClr val="dk1"/>
              </a:solidFill>
              <a:latin typeface="Limelight"/>
              <a:ea typeface="Limelight"/>
              <a:cs typeface="Limelight"/>
              <a:sym typeface="Lime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imelight"/>
              <a:ea typeface="Limelight"/>
              <a:cs typeface="Limelight"/>
              <a:sym typeface="Lime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imelight"/>
              <a:ea typeface="Limelight"/>
              <a:cs typeface="Limelight"/>
              <a:sym typeface="Lime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B243"/>
                </a:solidFill>
                <a:latin typeface="Limelight"/>
                <a:ea typeface="Limelight"/>
                <a:cs typeface="Limelight"/>
                <a:sym typeface="Limelight"/>
              </a:rPr>
              <a:t>Avis utilisateur</a:t>
            </a:r>
            <a:r>
              <a:rPr lang="en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rPr>
              <a:t> : L’utilisateur peut noter les films qu’il a vu.</a:t>
            </a:r>
            <a:endParaRPr>
              <a:solidFill>
                <a:schemeClr val="dk1"/>
              </a:solidFill>
              <a:latin typeface="Limelight"/>
              <a:ea typeface="Limelight"/>
              <a:cs typeface="Limelight"/>
              <a:sym typeface="Lime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imelight"/>
              <a:ea typeface="Limelight"/>
              <a:cs typeface="Limelight"/>
              <a:sym typeface="Lime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imelight"/>
              <a:ea typeface="Limelight"/>
              <a:cs typeface="Limelight"/>
              <a:sym typeface="Lime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B243"/>
                </a:solidFill>
                <a:latin typeface="Limelight"/>
                <a:ea typeface="Limelight"/>
                <a:cs typeface="Limelight"/>
                <a:sym typeface="Limelight"/>
              </a:rPr>
              <a:t>Confirmation de l’utilisateur </a:t>
            </a:r>
            <a:r>
              <a:rPr lang="en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rPr>
              <a:t>: L’utilisateur peut valider ou non les recommandations proposées.</a:t>
            </a:r>
            <a:endParaRPr>
              <a:solidFill>
                <a:schemeClr val="dk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3" name="Shape 6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4" name="Google Shape;6334;p42"/>
          <p:cNvSpPr txBox="1"/>
          <p:nvPr/>
        </p:nvSpPr>
        <p:spPr>
          <a:xfrm>
            <a:off x="1231075" y="1045575"/>
            <a:ext cx="6737100" cy="3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rPr>
              <a:t>Base : Projet Netfloox</a:t>
            </a:r>
            <a:endParaRPr>
              <a:solidFill>
                <a:schemeClr val="dk1"/>
              </a:solidFill>
              <a:latin typeface="Limelight"/>
              <a:ea typeface="Limelight"/>
              <a:cs typeface="Limelight"/>
              <a:sym typeface="Lime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imelight"/>
              <a:ea typeface="Limelight"/>
              <a:cs typeface="Limelight"/>
              <a:sym typeface="Lime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imelight"/>
              <a:ea typeface="Limelight"/>
              <a:cs typeface="Limelight"/>
              <a:sym typeface="Lime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imelight"/>
              <a:ea typeface="Limelight"/>
              <a:cs typeface="Limelight"/>
              <a:sym typeface="Lime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B243"/>
                </a:solidFill>
                <a:latin typeface="Limelight"/>
                <a:ea typeface="Limelight"/>
                <a:cs typeface="Limelight"/>
                <a:sym typeface="Limelight"/>
              </a:rPr>
              <a:t>Recommandation</a:t>
            </a:r>
            <a:r>
              <a:rPr lang="en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rPr>
              <a:t> : Nouvelle recommandation selon les notes fournies, qui sont comparées à celles d’autres utilisateurs</a:t>
            </a:r>
            <a:endParaRPr>
              <a:solidFill>
                <a:schemeClr val="dk1"/>
              </a:solidFill>
              <a:latin typeface="Limelight"/>
              <a:ea typeface="Limelight"/>
              <a:cs typeface="Limelight"/>
              <a:sym typeface="Lime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imelight"/>
              <a:ea typeface="Limelight"/>
              <a:cs typeface="Limelight"/>
              <a:sym typeface="Lime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imelight"/>
              <a:ea typeface="Limelight"/>
              <a:cs typeface="Limelight"/>
              <a:sym typeface="Lime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imelight"/>
              <a:ea typeface="Limelight"/>
              <a:cs typeface="Limelight"/>
              <a:sym typeface="Lime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B243"/>
                </a:solidFill>
                <a:latin typeface="Limelight"/>
                <a:ea typeface="Limelight"/>
                <a:cs typeface="Limelight"/>
                <a:sym typeface="Limelight"/>
              </a:rPr>
              <a:t>Résumé</a:t>
            </a:r>
            <a:r>
              <a:rPr lang="en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rPr>
              <a:t> : Rajouter un résumé du film lorsque l’on clique dessus. </a:t>
            </a:r>
            <a:endParaRPr>
              <a:solidFill>
                <a:schemeClr val="dk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8" name="Shape 6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9" name="Google Shape;6339;p43"/>
          <p:cNvSpPr txBox="1"/>
          <p:nvPr>
            <p:ph type="title"/>
          </p:nvPr>
        </p:nvSpPr>
        <p:spPr>
          <a:xfrm>
            <a:off x="4803818" y="2150846"/>
            <a:ext cx="3566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r>
              <a:rPr lang="en"/>
              <a:t> du projet</a:t>
            </a:r>
            <a:endParaRPr/>
          </a:p>
        </p:txBody>
      </p:sp>
      <p:sp>
        <p:nvSpPr>
          <p:cNvPr id="6340" name="Google Shape;6340;p43"/>
          <p:cNvSpPr txBox="1"/>
          <p:nvPr>
            <p:ph idx="4294967295" type="title"/>
          </p:nvPr>
        </p:nvSpPr>
        <p:spPr>
          <a:xfrm>
            <a:off x="2988377" y="1980811"/>
            <a:ext cx="1537500" cy="1188600"/>
          </a:xfrm>
          <a:prstGeom prst="rect">
            <a:avLst/>
          </a:prstGeom>
          <a:ln>
            <a:noFill/>
          </a:ln>
        </p:spPr>
        <p:txBody>
          <a:bodyPr anchorCtr="0" anchor="ctr" bIns="18287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>
                <a:solidFill>
                  <a:schemeClr val="accent2"/>
                </a:solidFill>
              </a:rPr>
              <a:t>02</a:t>
            </a:r>
            <a:endParaRPr sz="75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4" name="Shape 6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5" name="Google Shape;6345;p44"/>
          <p:cNvSpPr txBox="1"/>
          <p:nvPr/>
        </p:nvSpPr>
        <p:spPr>
          <a:xfrm>
            <a:off x="3122375" y="308500"/>
            <a:ext cx="28992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rPr>
              <a:t>MVC</a:t>
            </a:r>
            <a:endParaRPr sz="21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6346" name="Google Shape;634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1127" y="976450"/>
            <a:ext cx="5241724" cy="41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0" name="Shape 6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1" name="Google Shape;6351;p45"/>
          <p:cNvSpPr txBox="1"/>
          <p:nvPr/>
        </p:nvSpPr>
        <p:spPr>
          <a:xfrm>
            <a:off x="1401500" y="308500"/>
            <a:ext cx="63558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rPr>
              <a:t>Base de données</a:t>
            </a:r>
            <a:endParaRPr sz="21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6352" name="Google Shape;635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100" y="920300"/>
            <a:ext cx="7210240" cy="417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53" name="Google Shape;6353;p45"/>
          <p:cNvCxnSpPr/>
          <p:nvPr/>
        </p:nvCxnSpPr>
        <p:spPr>
          <a:xfrm flipH="1" rot="-5400000">
            <a:off x="1962175" y="1338350"/>
            <a:ext cx="336300" cy="2664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4" name="Google Shape;6354;p45"/>
          <p:cNvCxnSpPr/>
          <p:nvPr/>
        </p:nvCxnSpPr>
        <p:spPr>
          <a:xfrm flipH="1" rot="-5400000">
            <a:off x="2816925" y="1857075"/>
            <a:ext cx="735900" cy="3573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5" name="Google Shape;6355;p45"/>
          <p:cNvCxnSpPr/>
          <p:nvPr/>
        </p:nvCxnSpPr>
        <p:spPr>
          <a:xfrm rot="-5400000">
            <a:off x="2880050" y="2613850"/>
            <a:ext cx="686700" cy="2802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6" name="Google Shape;6356;p45"/>
          <p:cNvCxnSpPr/>
          <p:nvPr/>
        </p:nvCxnSpPr>
        <p:spPr>
          <a:xfrm rot="-5400000">
            <a:off x="2326575" y="3146375"/>
            <a:ext cx="1765800" cy="3084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7" name="Google Shape;6357;p45"/>
          <p:cNvCxnSpPr/>
          <p:nvPr/>
        </p:nvCxnSpPr>
        <p:spPr>
          <a:xfrm flipH="1" rot="5400000">
            <a:off x="4046825" y="2694375"/>
            <a:ext cx="1093200" cy="567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8" name="Google Shape;6358;p45"/>
          <p:cNvCxnSpPr/>
          <p:nvPr/>
        </p:nvCxnSpPr>
        <p:spPr>
          <a:xfrm flipH="1">
            <a:off x="4285100" y="2102125"/>
            <a:ext cx="588600" cy="3504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9" name="Google Shape;6359;p45"/>
          <p:cNvCxnSpPr/>
          <p:nvPr/>
        </p:nvCxnSpPr>
        <p:spPr>
          <a:xfrm rot="5400000">
            <a:off x="5437900" y="1793875"/>
            <a:ext cx="399300" cy="2172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60" name="Google Shape;6360;p45"/>
          <p:cNvSpPr/>
          <p:nvPr/>
        </p:nvSpPr>
        <p:spPr>
          <a:xfrm>
            <a:off x="4716050" y="1009075"/>
            <a:ext cx="1829100" cy="1829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6361" name="Google Shape;6361;p45"/>
          <p:cNvSpPr/>
          <p:nvPr/>
        </p:nvSpPr>
        <p:spPr>
          <a:xfrm>
            <a:off x="6629100" y="1009075"/>
            <a:ext cx="1322700" cy="4029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6362" name="Google Shape;6362;p45"/>
          <p:cNvSpPr txBox="1"/>
          <p:nvPr/>
        </p:nvSpPr>
        <p:spPr>
          <a:xfrm>
            <a:off x="4940300" y="975013"/>
            <a:ext cx="13806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Utilisateur &amp; Rating</a:t>
            </a:r>
            <a:endParaRPr sz="11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6363" name="Google Shape;6363;p45"/>
          <p:cNvSpPr txBox="1"/>
          <p:nvPr/>
        </p:nvSpPr>
        <p:spPr>
          <a:xfrm>
            <a:off x="6730950" y="974113"/>
            <a:ext cx="13806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Vue Matérialisé</a:t>
            </a:r>
            <a:endParaRPr sz="11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7" name="Shape 6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8" name="Google Shape;6368;p46"/>
          <p:cNvSpPr txBox="1"/>
          <p:nvPr/>
        </p:nvSpPr>
        <p:spPr>
          <a:xfrm>
            <a:off x="1401500" y="308500"/>
            <a:ext cx="63558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dk1"/>
                </a:solidFill>
                <a:uFill>
                  <a:noFill/>
                </a:uFill>
                <a:latin typeface="Limelight"/>
                <a:ea typeface="Limelight"/>
                <a:cs typeface="Limelight"/>
                <a:sym typeface="Lime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Préprocessing</a:t>
            </a:r>
            <a:endParaRPr sz="3700">
              <a:solidFill>
                <a:schemeClr val="dk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pic>
        <p:nvPicPr>
          <p:cNvPr id="6369" name="Google Shape;636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3625" y="927300"/>
            <a:ext cx="4678606" cy="4175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vie Awards Ceremony by Slidesgo">
  <a:themeElements>
    <a:clrScheme name="Simple Light">
      <a:dk1>
        <a:srgbClr val="FFFFFF"/>
      </a:dk1>
      <a:lt1>
        <a:srgbClr val="000D20"/>
      </a:lt1>
      <a:dk2>
        <a:srgbClr val="B7233F"/>
      </a:dk2>
      <a:lt2>
        <a:srgbClr val="80192C"/>
      </a:lt2>
      <a:accent1>
        <a:srgbClr val="FFE290"/>
      </a:accent1>
      <a:accent2>
        <a:srgbClr val="FFB243"/>
      </a:accent2>
      <a:accent3>
        <a:srgbClr val="2A2A53"/>
      </a:accent3>
      <a:accent4>
        <a:srgbClr val="869FB1"/>
      </a:accent4>
      <a:accent5>
        <a:srgbClr val="D9D7D3"/>
      </a:accent5>
      <a:accent6>
        <a:srgbClr val="6F1C4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